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그러므로 하늘의 부르심을 함께 받은 거룩한 형제자매 여러분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우리가 고백하는 신앙의 사도요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대제사장이신 예수를 깊이 생각하십시오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그러므로 나는 그 세대에게 분노해서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언제나 마음이 미혹되어서 내 길을 알지 못하였다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.'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8405913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진노하여 맹세한 대로 그들은 결코 내 안식에 들어오지 못할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470791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형제자매 여러분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 가운데에 믿지 않는 악한 마음을 품고서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살아 계신 하나님을 떠나는 사람이 아무도 없도록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여러분은 조심하십시오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1200107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3:13.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이라고 하는 그날그날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서로 권면하여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아무도 죄의 유혹에 빠져 완고하게 되지 않도록 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8606466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우리가 처음 믿을 때에 가졌던 확신을 끝까지 가지고 있으면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우리는 그리스도께서 주시는 구원을 함께 누리는 사람이 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6443947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3:15.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오늘 너희가 그의 음성을 듣거든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반역하던 때와 같이 너희의 마음을 완고하게 하지 말아라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하는 말씀이 있는데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4540791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듣고서도 하나님께 반역한 사람들이 누구였습니까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모세의 인도로 이집트에서 나온 사람들 모두가 아니었습니까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3409649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하나님께서 사십 년 동안 누구에게 진노하셨습니까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죄를 짓고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시체가 되어서 광야에 쓰러진 그 사람들이 아닙니까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0664644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하나님께서는 누구에게 하나님의 안식에 들어가지 못하리라고 맹세하셨습니까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순종하지 않은 사람들에게 하신 것이 아닙니까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2625413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결국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들어갈 수 없었던 것은 믿지 않았기 때문임을 우리는 압니다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983341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예수는 모세가 하나님의 온 집안에 성실했던 것과 같이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자기를 세우신 분께 성실하셨습니다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222517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집을 지은 사람이 집보다 더 존귀한 것과 같이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예수는 모세보다 더 큰 영광을 누리기에 합당한 분이십니다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056390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어떠한 집이든지 어떤 사람이 짓습니다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모든 것을 지으신 분은 하나님이십니다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2506638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하나님께서 장차 말씀하시려는 것을 증언하기 위한 일꾼으로서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하나님의 온 집안 사람에게 성실하였습니다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259441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그리스도는 아들로서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하나님의 집안 사람을 성실하게 돌보셨습니다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우리가 그 소망에 대하여 확신과 자부심을 지니고 있으면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우리는 하나님의 집안 사람입니다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693180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그러므로 성령이 이와 같이 말씀하셨습니다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오늘 너희가 그의 음성을 듣거든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132536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 조상들이 광야에서 시험받던 날에 반역한 것과 같이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 마음을 완고하게 하지 말아라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1031941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거기에서 그들은 나를 시험하여 보았고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사십 년 동안이나 내가 하는 일들을 보았다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히브리서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304834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431</Words>
  <Application>Microsoft Office PowerPoint</Application>
  <PresentationFormat>화면 슬라이드 쇼(16:9)</PresentationFormat>
  <Paragraphs>38</Paragraphs>
  <Slides>19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19</vt:i4>
      </vt:variant>
    </vt:vector>
  </HeadingPairs>
  <TitlesOfParts>
    <vt:vector size="24" baseType="lpstr">
      <vt:lpstr>나눔스퀘어 ExtraBold</vt:lpstr>
      <vt:lpstr>Aptos</vt:lpstr>
      <vt:lpstr>Aptos Display</vt:lpstr>
      <vt:lpstr>Arial</vt:lpstr>
      <vt:lpstr>Office 테마</vt:lpstr>
      <vt:lpstr>히 3:1. 그러므로 하늘의 부르심을 함께 받은 거룩한 형제자매 여러분, 우리가 고백하는 신앙의 사도요, 대제사장이신 예수를 깊이 생각하십시오.</vt:lpstr>
      <vt:lpstr>히 3:2. 이 예수는 모세가 하나님의 온 집안에 성실했던 것과 같이, 자기를 세우신 분께 성실하셨습니다.</vt:lpstr>
      <vt:lpstr>히 3:3. 집을 지은 사람이 집보다 더 존귀한 것과 같이, 예수는 모세보다 더 큰 영광을 누리기에 합당한 분이십니다.</vt:lpstr>
      <vt:lpstr>히 3:4. 어떠한 집이든지 어떤 사람이 짓습니다. 그러나 모든 것을 지으신 분은 하나님이십니다.</vt:lpstr>
      <vt:lpstr>히 3:5. 모세는, 하나님께서 장차 말씀하시려는 것을 증언하기 위한 일꾼으로서, 하나님의 온 집안 사람에게 성실하였습니다.</vt:lpstr>
      <vt:lpstr>히 3:6. 그러나 그리스도는 아들로서, 하나님의 집안 사람을 성실하게 돌보셨습니다. 우리가 그 소망에 대하여 확신과 자부심을 지니고 있으면, 우리는 하나님의 집안 사람입니다.</vt:lpstr>
      <vt:lpstr>히 3:7. 그러므로 성령이 이와 같이 말씀하셨습니다. "오늘 너희가 그의 음성을 듣거든,</vt:lpstr>
      <vt:lpstr>히 3:8. 너희 조상들이 광야에서 시험받던 날에 반역한 것과 같이, 너희 마음을 완고하게 하지 말아라.</vt:lpstr>
      <vt:lpstr>히 3:9. 거기에서 그들은 나를 시험하여 보았고, 사십 년 동안이나 내가 하는 일들을 보았다.</vt:lpstr>
      <vt:lpstr>히 3:10. 그러므로 나는 그 세대에게 분노해서 말하였다. '그들은 언제나 마음이 미혹되어서 내 길을 알지 못하였다.'</vt:lpstr>
      <vt:lpstr>히 3:11. 내가 진노하여 맹세한 대로 그들은 결코 내 안식에 들어오지 못할 것이다."</vt:lpstr>
      <vt:lpstr>히 3:12. 형제자매 여러분, 여러분 가운데에 믿지 않는 악한 마음을 품고서, 살아 계신 하나님을 떠나는 사람이 아무도 없도록, 여러분은 조심하십시오.</vt:lpstr>
      <vt:lpstr>히 3:13. '오늘'이라고 하는 그날그날, 서로 권면하여, 아무도 죄의 유혹에 빠져 완고하게 되지 않도록 하십시오.</vt:lpstr>
      <vt:lpstr>히 3:14. 우리가 처음 믿을 때에 가졌던 확신을 끝까지 가지고 있으면, 우리는 그리스도께서 주시는 구원을 함께 누리는 사람이 될 것입니다.</vt:lpstr>
      <vt:lpstr>히 3:15. "오늘 너희가 그의 음성을 듣거든, 반역하던 때와 같이 너희의 마음을 완고하게 하지 말아라" 하는 말씀이 있는데,</vt:lpstr>
      <vt:lpstr>히 3:16. 듣고서도 하나님께 반역한 사람들이 누구였습니까? 모세의 인도로 이집트에서 나온 사람들 모두가 아니었습니까?</vt:lpstr>
      <vt:lpstr>히 3:17. 하나님께서 사십 년 동안 누구에게 진노하셨습니까? 죄를 짓고, 시체가 되어서 광야에 쓰러진 그 사람들이 아닙니까?</vt:lpstr>
      <vt:lpstr>히 3:18. 하나님께서는 누구에게 하나님의 안식에 들어가지 못하리라고 맹세하셨습니까? 순종하지 않은 사람들에게 하신 것이 아닙니까?</vt:lpstr>
      <vt:lpstr>히 3:19. 결국, 그들이 들어갈 수 없었던 것은 믿지 않았기 때문임을 우리는 압니다.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2024-10-24T04:51:30Z</dcterms:modified>
</cp:coreProperties>
</file>

<file path=docProps/thumbnail.jpeg>
</file>