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8" r:id="rId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160" userDrawn="1">
          <p15:clr>
            <a:srgbClr val="A4A3A4"/>
          </p15:clr>
        </p15:guide>
        <p15:guide id="2" orient="horz" pos="37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7C5C"/>
    <a:srgbClr val="3D704B"/>
    <a:srgbClr val="F5DFAD"/>
    <a:srgbClr val="EEC874"/>
    <a:srgbClr val="01AB9B"/>
    <a:srgbClr val="01DDC8"/>
    <a:srgbClr val="7161F8"/>
    <a:srgbClr val="12161C"/>
    <a:srgbClr val="9A90FA"/>
    <a:srgbClr val="059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4" d="100"/>
          <a:sy n="64" d="100"/>
        </p:scale>
        <p:origin x="3318" y="102"/>
      </p:cViewPr>
      <p:guideLst>
        <p:guide pos="2160"/>
        <p:guide orient="horz" pos="37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14-Feb-22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996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14-Feb-22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684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14-Feb-22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917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14-Feb-22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868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14-Feb-22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170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14-Feb-22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669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14-Feb-22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962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14-Feb-22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225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14-Feb-22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925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14-Feb-22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69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14-Feb-22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03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FF9B4-116C-4CFB-B4E9-5F5A712B402D}" type="datetimeFigureOut">
              <a:rPr lang="en-US" smtClean="0"/>
              <a:t>14-Feb-22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770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16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-">
            <a:extLst>
              <a:ext uri="{FF2B5EF4-FFF2-40B4-BE49-F238E27FC236}">
                <a16:creationId xmlns:a16="http://schemas.microsoft.com/office/drawing/2014/main" id="{0B44E273-8C39-4CC2-95B5-38BE737D6B6C}"/>
              </a:ext>
            </a:extLst>
          </p:cNvPr>
          <p:cNvSpPr/>
          <p:nvPr/>
        </p:nvSpPr>
        <p:spPr>
          <a:xfrm>
            <a:off x="3267440" y="11077371"/>
            <a:ext cx="3175517" cy="743660"/>
          </a:xfrm>
          <a:custGeom>
            <a:avLst/>
            <a:gdLst>
              <a:gd name="connsiteX0" fmla="*/ 0 w 3175517"/>
              <a:gd name="connsiteY0" fmla="*/ 726564 h 743660"/>
              <a:gd name="connsiteX1" fmla="*/ 8548 w 3175517"/>
              <a:gd name="connsiteY1" fmla="*/ 743659 h 743660"/>
              <a:gd name="connsiteX2" fmla="*/ 0 w 3175517"/>
              <a:gd name="connsiteY2" fmla="*/ 743659 h 743660"/>
              <a:gd name="connsiteX3" fmla="*/ 0 w 3175517"/>
              <a:gd name="connsiteY3" fmla="*/ 98300 h 743660"/>
              <a:gd name="connsiteX4" fmla="*/ 371830 w 3175517"/>
              <a:gd name="connsiteY4" fmla="*/ 743660 h 743660"/>
              <a:gd name="connsiteX5" fmla="*/ 192326 w 3175517"/>
              <a:gd name="connsiteY5" fmla="*/ 743660 h 743660"/>
              <a:gd name="connsiteX6" fmla="*/ 0 w 3175517"/>
              <a:gd name="connsiteY6" fmla="*/ 414569 h 743660"/>
              <a:gd name="connsiteX7" fmla="*/ 3013108 w 3175517"/>
              <a:gd name="connsiteY7" fmla="*/ 0 h 743660"/>
              <a:gd name="connsiteX8" fmla="*/ 3175517 w 3175517"/>
              <a:gd name="connsiteY8" fmla="*/ 0 h 743660"/>
              <a:gd name="connsiteX9" fmla="*/ 3175517 w 3175517"/>
              <a:gd name="connsiteY9" fmla="*/ 277804 h 743660"/>
              <a:gd name="connsiteX10" fmla="*/ 2654100 w 3175517"/>
              <a:gd name="connsiteY10" fmla="*/ 0 h 743660"/>
              <a:gd name="connsiteX11" fmla="*/ 2833604 w 3175517"/>
              <a:gd name="connsiteY11" fmla="*/ 0 h 743660"/>
              <a:gd name="connsiteX12" fmla="*/ 3175517 w 3175517"/>
              <a:gd name="connsiteY12" fmla="*/ 589799 h 743660"/>
              <a:gd name="connsiteX13" fmla="*/ 3175517 w 3175517"/>
              <a:gd name="connsiteY13" fmla="*/ 743660 h 743660"/>
              <a:gd name="connsiteX14" fmla="*/ 3081491 w 3175517"/>
              <a:gd name="connsiteY14" fmla="*/ 743660 h 743660"/>
              <a:gd name="connsiteX15" fmla="*/ 2290817 w 3175517"/>
              <a:gd name="connsiteY15" fmla="*/ 0 h 743660"/>
              <a:gd name="connsiteX16" fmla="*/ 2470321 w 3175517"/>
              <a:gd name="connsiteY16" fmla="*/ 0 h 743660"/>
              <a:gd name="connsiteX17" fmla="*/ 2901987 w 3175517"/>
              <a:gd name="connsiteY17" fmla="*/ 743660 h 743660"/>
              <a:gd name="connsiteX18" fmla="*/ 2722483 w 3175517"/>
              <a:gd name="connsiteY18" fmla="*/ 743660 h 743660"/>
              <a:gd name="connsiteX19" fmla="*/ 1927535 w 3175517"/>
              <a:gd name="connsiteY19" fmla="*/ 0 h 743660"/>
              <a:gd name="connsiteX20" fmla="*/ 2111314 w 3175517"/>
              <a:gd name="connsiteY20" fmla="*/ 0 h 743660"/>
              <a:gd name="connsiteX21" fmla="*/ 2538705 w 3175517"/>
              <a:gd name="connsiteY21" fmla="*/ 743660 h 743660"/>
              <a:gd name="connsiteX22" fmla="*/ 2359201 w 3175517"/>
              <a:gd name="connsiteY22" fmla="*/ 743660 h 743660"/>
              <a:gd name="connsiteX23" fmla="*/ 1568527 w 3175517"/>
              <a:gd name="connsiteY23" fmla="*/ 0 h 743660"/>
              <a:gd name="connsiteX24" fmla="*/ 1748031 w 3175517"/>
              <a:gd name="connsiteY24" fmla="*/ 0 h 743660"/>
              <a:gd name="connsiteX25" fmla="*/ 2179696 w 3175517"/>
              <a:gd name="connsiteY25" fmla="*/ 743660 h 743660"/>
              <a:gd name="connsiteX26" fmla="*/ 2000192 w 3175517"/>
              <a:gd name="connsiteY26" fmla="*/ 743660 h 743660"/>
              <a:gd name="connsiteX27" fmla="*/ 1205243 w 3175517"/>
              <a:gd name="connsiteY27" fmla="*/ 0 h 743660"/>
              <a:gd name="connsiteX28" fmla="*/ 1389021 w 3175517"/>
              <a:gd name="connsiteY28" fmla="*/ 0 h 743660"/>
              <a:gd name="connsiteX29" fmla="*/ 1816412 w 3175517"/>
              <a:gd name="connsiteY29" fmla="*/ 743660 h 743660"/>
              <a:gd name="connsiteX30" fmla="*/ 1636908 w 3175517"/>
              <a:gd name="connsiteY30" fmla="*/ 743660 h 743660"/>
              <a:gd name="connsiteX31" fmla="*/ 846235 w 3175517"/>
              <a:gd name="connsiteY31" fmla="*/ 0 h 743660"/>
              <a:gd name="connsiteX32" fmla="*/ 1025740 w 3175517"/>
              <a:gd name="connsiteY32" fmla="*/ 0 h 743660"/>
              <a:gd name="connsiteX33" fmla="*/ 1457405 w 3175517"/>
              <a:gd name="connsiteY33" fmla="*/ 743660 h 743660"/>
              <a:gd name="connsiteX34" fmla="*/ 1273626 w 3175517"/>
              <a:gd name="connsiteY34" fmla="*/ 743660 h 743660"/>
              <a:gd name="connsiteX35" fmla="*/ 482952 w 3175517"/>
              <a:gd name="connsiteY35" fmla="*/ 0 h 743660"/>
              <a:gd name="connsiteX36" fmla="*/ 662457 w 3175517"/>
              <a:gd name="connsiteY36" fmla="*/ 0 h 743660"/>
              <a:gd name="connsiteX37" fmla="*/ 1094122 w 3175517"/>
              <a:gd name="connsiteY37" fmla="*/ 743660 h 743660"/>
              <a:gd name="connsiteX38" fmla="*/ 914618 w 3175517"/>
              <a:gd name="connsiteY38" fmla="*/ 743660 h 743660"/>
              <a:gd name="connsiteX39" fmla="*/ 119669 w 3175517"/>
              <a:gd name="connsiteY39" fmla="*/ 0 h 743660"/>
              <a:gd name="connsiteX40" fmla="*/ 303448 w 3175517"/>
              <a:gd name="connsiteY40" fmla="*/ 0 h 743660"/>
              <a:gd name="connsiteX41" fmla="*/ 730839 w 3175517"/>
              <a:gd name="connsiteY41" fmla="*/ 743660 h 743660"/>
              <a:gd name="connsiteX42" fmla="*/ 551335 w 3175517"/>
              <a:gd name="connsiteY42" fmla="*/ 743660 h 743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175517" h="743660">
                <a:moveTo>
                  <a:pt x="0" y="726564"/>
                </a:moveTo>
                <a:lnTo>
                  <a:pt x="8548" y="743659"/>
                </a:lnTo>
                <a:lnTo>
                  <a:pt x="0" y="743659"/>
                </a:lnTo>
                <a:close/>
                <a:moveTo>
                  <a:pt x="0" y="98300"/>
                </a:moveTo>
                <a:lnTo>
                  <a:pt x="371830" y="743660"/>
                </a:lnTo>
                <a:lnTo>
                  <a:pt x="192326" y="743660"/>
                </a:lnTo>
                <a:lnTo>
                  <a:pt x="0" y="414569"/>
                </a:lnTo>
                <a:close/>
                <a:moveTo>
                  <a:pt x="3013108" y="0"/>
                </a:moveTo>
                <a:lnTo>
                  <a:pt x="3175517" y="0"/>
                </a:lnTo>
                <a:lnTo>
                  <a:pt x="3175517" y="277804"/>
                </a:lnTo>
                <a:close/>
                <a:moveTo>
                  <a:pt x="2654100" y="0"/>
                </a:moveTo>
                <a:lnTo>
                  <a:pt x="2833604" y="0"/>
                </a:lnTo>
                <a:lnTo>
                  <a:pt x="3175517" y="589799"/>
                </a:lnTo>
                <a:lnTo>
                  <a:pt x="3175517" y="743660"/>
                </a:lnTo>
                <a:lnTo>
                  <a:pt x="3081491" y="743660"/>
                </a:lnTo>
                <a:close/>
                <a:moveTo>
                  <a:pt x="2290817" y="0"/>
                </a:moveTo>
                <a:lnTo>
                  <a:pt x="2470321" y="0"/>
                </a:lnTo>
                <a:lnTo>
                  <a:pt x="2901987" y="743660"/>
                </a:lnTo>
                <a:lnTo>
                  <a:pt x="2722483" y="743660"/>
                </a:lnTo>
                <a:close/>
                <a:moveTo>
                  <a:pt x="1927535" y="0"/>
                </a:moveTo>
                <a:lnTo>
                  <a:pt x="2111314" y="0"/>
                </a:lnTo>
                <a:lnTo>
                  <a:pt x="2538705" y="743660"/>
                </a:lnTo>
                <a:lnTo>
                  <a:pt x="2359201" y="743660"/>
                </a:lnTo>
                <a:close/>
                <a:moveTo>
                  <a:pt x="1568527" y="0"/>
                </a:moveTo>
                <a:lnTo>
                  <a:pt x="1748031" y="0"/>
                </a:lnTo>
                <a:lnTo>
                  <a:pt x="2179696" y="743660"/>
                </a:lnTo>
                <a:lnTo>
                  <a:pt x="2000192" y="743660"/>
                </a:lnTo>
                <a:close/>
                <a:moveTo>
                  <a:pt x="1205243" y="0"/>
                </a:moveTo>
                <a:lnTo>
                  <a:pt x="1389021" y="0"/>
                </a:lnTo>
                <a:lnTo>
                  <a:pt x="1816412" y="743660"/>
                </a:lnTo>
                <a:lnTo>
                  <a:pt x="1636908" y="743660"/>
                </a:lnTo>
                <a:close/>
                <a:moveTo>
                  <a:pt x="846235" y="0"/>
                </a:moveTo>
                <a:lnTo>
                  <a:pt x="1025740" y="0"/>
                </a:lnTo>
                <a:lnTo>
                  <a:pt x="1457405" y="743660"/>
                </a:lnTo>
                <a:lnTo>
                  <a:pt x="1273626" y="743660"/>
                </a:lnTo>
                <a:close/>
                <a:moveTo>
                  <a:pt x="482952" y="0"/>
                </a:moveTo>
                <a:lnTo>
                  <a:pt x="662457" y="0"/>
                </a:lnTo>
                <a:lnTo>
                  <a:pt x="1094122" y="743660"/>
                </a:lnTo>
                <a:lnTo>
                  <a:pt x="914618" y="743660"/>
                </a:lnTo>
                <a:close/>
                <a:moveTo>
                  <a:pt x="119669" y="0"/>
                </a:moveTo>
                <a:lnTo>
                  <a:pt x="303448" y="0"/>
                </a:lnTo>
                <a:lnTo>
                  <a:pt x="730839" y="743660"/>
                </a:lnTo>
                <a:lnTo>
                  <a:pt x="551335" y="743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0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PICTURE">
            <a:extLst>
              <a:ext uri="{FF2B5EF4-FFF2-40B4-BE49-F238E27FC236}">
                <a16:creationId xmlns:a16="http://schemas.microsoft.com/office/drawing/2014/main" id="{3E7D44FD-120A-40FC-8D3B-9B3A35ABD637}"/>
              </a:ext>
            </a:extLst>
          </p:cNvPr>
          <p:cNvSpPr/>
          <p:nvPr/>
        </p:nvSpPr>
        <p:spPr>
          <a:xfrm>
            <a:off x="433837" y="466348"/>
            <a:ext cx="2833604" cy="11347228"/>
          </a:xfrm>
          <a:custGeom>
            <a:avLst/>
            <a:gdLst>
              <a:gd name="connsiteX0" fmla="*/ 0 w 2670001"/>
              <a:gd name="connsiteY0" fmla="*/ 0 h 10692077"/>
              <a:gd name="connsiteX1" fmla="*/ 2670001 w 2670001"/>
              <a:gd name="connsiteY1" fmla="*/ 0 h 10692077"/>
              <a:gd name="connsiteX2" fmla="*/ 2670001 w 2670001"/>
              <a:gd name="connsiteY2" fmla="*/ 10692078 h 10692077"/>
              <a:gd name="connsiteX3" fmla="*/ 0 w 2670001"/>
              <a:gd name="connsiteY3" fmla="*/ 10692078 h 1069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0001" h="10692077">
                <a:moveTo>
                  <a:pt x="0" y="0"/>
                </a:moveTo>
                <a:lnTo>
                  <a:pt x="2670001" y="0"/>
                </a:lnTo>
                <a:lnTo>
                  <a:pt x="2670001" y="10692078"/>
                </a:lnTo>
                <a:lnTo>
                  <a:pt x="0" y="10692078"/>
                </a:ln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82827" r="-84141"/>
            </a:stretch>
          </a:blipFill>
          <a:ln w="40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6" name="-">
            <a:extLst>
              <a:ext uri="{FF2B5EF4-FFF2-40B4-BE49-F238E27FC236}">
                <a16:creationId xmlns:a16="http://schemas.microsoft.com/office/drawing/2014/main" id="{8CA57031-3861-47B2-984A-2E85C8572583}"/>
              </a:ext>
            </a:extLst>
          </p:cNvPr>
          <p:cNvSpPr/>
          <p:nvPr/>
        </p:nvSpPr>
        <p:spPr>
          <a:xfrm>
            <a:off x="646941" y="2887868"/>
            <a:ext cx="620308" cy="1192420"/>
          </a:xfrm>
          <a:custGeom>
            <a:avLst/>
            <a:gdLst>
              <a:gd name="connsiteX0" fmla="*/ 309858 w 620308"/>
              <a:gd name="connsiteY0" fmla="*/ 769304 h 1192420"/>
              <a:gd name="connsiteX1" fmla="*/ 337639 w 620308"/>
              <a:gd name="connsiteY1" fmla="*/ 782125 h 1192420"/>
              <a:gd name="connsiteX2" fmla="*/ 606895 w 620308"/>
              <a:gd name="connsiteY2" fmla="*/ 1051382 h 1192420"/>
              <a:gd name="connsiteX3" fmla="*/ 611169 w 620308"/>
              <a:gd name="connsiteY3" fmla="*/ 1106943 h 1192420"/>
              <a:gd name="connsiteX4" fmla="*/ 538513 w 620308"/>
              <a:gd name="connsiteY4" fmla="*/ 1179599 h 1192420"/>
              <a:gd name="connsiteX5" fmla="*/ 482952 w 620308"/>
              <a:gd name="connsiteY5" fmla="*/ 1179599 h 1192420"/>
              <a:gd name="connsiteX6" fmla="*/ 311995 w 620308"/>
              <a:gd name="connsiteY6" fmla="*/ 1008643 h 1192420"/>
              <a:gd name="connsiteX7" fmla="*/ 141039 w 620308"/>
              <a:gd name="connsiteY7" fmla="*/ 1179599 h 1192420"/>
              <a:gd name="connsiteX8" fmla="*/ 85478 w 620308"/>
              <a:gd name="connsiteY8" fmla="*/ 1179599 h 1192420"/>
              <a:gd name="connsiteX9" fmla="*/ 12822 w 620308"/>
              <a:gd name="connsiteY9" fmla="*/ 1106943 h 1192420"/>
              <a:gd name="connsiteX10" fmla="*/ 12822 w 620308"/>
              <a:gd name="connsiteY10" fmla="*/ 1051382 h 1192420"/>
              <a:gd name="connsiteX11" fmla="*/ 282078 w 620308"/>
              <a:gd name="connsiteY11" fmla="*/ 782125 h 1192420"/>
              <a:gd name="connsiteX12" fmla="*/ 309858 w 620308"/>
              <a:gd name="connsiteY12" fmla="*/ 769304 h 1192420"/>
              <a:gd name="connsiteX13" fmla="*/ 309858 w 620308"/>
              <a:gd name="connsiteY13" fmla="*/ 384651 h 1192420"/>
              <a:gd name="connsiteX14" fmla="*/ 337639 w 620308"/>
              <a:gd name="connsiteY14" fmla="*/ 397472 h 1192420"/>
              <a:gd name="connsiteX15" fmla="*/ 606895 w 620308"/>
              <a:gd name="connsiteY15" fmla="*/ 666729 h 1192420"/>
              <a:gd name="connsiteX16" fmla="*/ 611169 w 620308"/>
              <a:gd name="connsiteY16" fmla="*/ 722290 h 1192420"/>
              <a:gd name="connsiteX17" fmla="*/ 538513 w 620308"/>
              <a:gd name="connsiteY17" fmla="*/ 794946 h 1192420"/>
              <a:gd name="connsiteX18" fmla="*/ 482952 w 620308"/>
              <a:gd name="connsiteY18" fmla="*/ 794946 h 1192420"/>
              <a:gd name="connsiteX19" fmla="*/ 311995 w 620308"/>
              <a:gd name="connsiteY19" fmla="*/ 623989 h 1192420"/>
              <a:gd name="connsiteX20" fmla="*/ 141039 w 620308"/>
              <a:gd name="connsiteY20" fmla="*/ 794946 h 1192420"/>
              <a:gd name="connsiteX21" fmla="*/ 85478 w 620308"/>
              <a:gd name="connsiteY21" fmla="*/ 794946 h 1192420"/>
              <a:gd name="connsiteX22" fmla="*/ 12822 w 620308"/>
              <a:gd name="connsiteY22" fmla="*/ 722290 h 1192420"/>
              <a:gd name="connsiteX23" fmla="*/ 12822 w 620308"/>
              <a:gd name="connsiteY23" fmla="*/ 666729 h 1192420"/>
              <a:gd name="connsiteX24" fmla="*/ 282078 w 620308"/>
              <a:gd name="connsiteY24" fmla="*/ 397472 h 1192420"/>
              <a:gd name="connsiteX25" fmla="*/ 309858 w 620308"/>
              <a:gd name="connsiteY25" fmla="*/ 384651 h 1192420"/>
              <a:gd name="connsiteX26" fmla="*/ 309858 w 620308"/>
              <a:gd name="connsiteY26" fmla="*/ 0 h 1192420"/>
              <a:gd name="connsiteX27" fmla="*/ 337639 w 620308"/>
              <a:gd name="connsiteY27" fmla="*/ 12821 h 1192420"/>
              <a:gd name="connsiteX28" fmla="*/ 606895 w 620308"/>
              <a:gd name="connsiteY28" fmla="*/ 282078 h 1192420"/>
              <a:gd name="connsiteX29" fmla="*/ 611169 w 620308"/>
              <a:gd name="connsiteY29" fmla="*/ 337639 h 1192420"/>
              <a:gd name="connsiteX30" fmla="*/ 538513 w 620308"/>
              <a:gd name="connsiteY30" fmla="*/ 410295 h 1192420"/>
              <a:gd name="connsiteX31" fmla="*/ 482952 w 620308"/>
              <a:gd name="connsiteY31" fmla="*/ 410295 h 1192420"/>
              <a:gd name="connsiteX32" fmla="*/ 311995 w 620308"/>
              <a:gd name="connsiteY32" fmla="*/ 239338 h 1192420"/>
              <a:gd name="connsiteX33" fmla="*/ 141039 w 620308"/>
              <a:gd name="connsiteY33" fmla="*/ 410295 h 1192420"/>
              <a:gd name="connsiteX34" fmla="*/ 85478 w 620308"/>
              <a:gd name="connsiteY34" fmla="*/ 410295 h 1192420"/>
              <a:gd name="connsiteX35" fmla="*/ 12822 w 620308"/>
              <a:gd name="connsiteY35" fmla="*/ 337639 h 1192420"/>
              <a:gd name="connsiteX36" fmla="*/ 12822 w 620308"/>
              <a:gd name="connsiteY36" fmla="*/ 282078 h 1192420"/>
              <a:gd name="connsiteX37" fmla="*/ 282078 w 620308"/>
              <a:gd name="connsiteY37" fmla="*/ 12821 h 1192420"/>
              <a:gd name="connsiteX38" fmla="*/ 309858 w 620308"/>
              <a:gd name="connsiteY38" fmla="*/ 0 h 1192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0308" h="1192420">
                <a:moveTo>
                  <a:pt x="309858" y="769304"/>
                </a:moveTo>
                <a:cubicBezTo>
                  <a:pt x="319475" y="769304"/>
                  <a:pt x="329091" y="773578"/>
                  <a:pt x="337639" y="782125"/>
                </a:cubicBezTo>
                <a:lnTo>
                  <a:pt x="606895" y="1051382"/>
                </a:lnTo>
                <a:cubicBezTo>
                  <a:pt x="623991" y="1064204"/>
                  <a:pt x="623991" y="1089847"/>
                  <a:pt x="611169" y="1106943"/>
                </a:cubicBezTo>
                <a:lnTo>
                  <a:pt x="538513" y="1179599"/>
                </a:lnTo>
                <a:cubicBezTo>
                  <a:pt x="521416" y="1196694"/>
                  <a:pt x="500048" y="1196694"/>
                  <a:pt x="482952" y="1179599"/>
                </a:cubicBezTo>
                <a:lnTo>
                  <a:pt x="311995" y="1008643"/>
                </a:lnTo>
                <a:lnTo>
                  <a:pt x="141039" y="1179599"/>
                </a:lnTo>
                <a:cubicBezTo>
                  <a:pt x="123943" y="1196694"/>
                  <a:pt x="102574" y="1196694"/>
                  <a:pt x="85478" y="1179599"/>
                </a:cubicBezTo>
                <a:lnTo>
                  <a:pt x="12822" y="1106943"/>
                </a:lnTo>
                <a:cubicBezTo>
                  <a:pt x="-4274" y="1089847"/>
                  <a:pt x="-4274" y="1068477"/>
                  <a:pt x="12822" y="1051382"/>
                </a:cubicBezTo>
                <a:lnTo>
                  <a:pt x="282078" y="782125"/>
                </a:lnTo>
                <a:cubicBezTo>
                  <a:pt x="290626" y="773578"/>
                  <a:pt x="300242" y="769304"/>
                  <a:pt x="309858" y="769304"/>
                </a:cubicBezTo>
                <a:close/>
                <a:moveTo>
                  <a:pt x="309858" y="384651"/>
                </a:moveTo>
                <a:cubicBezTo>
                  <a:pt x="319475" y="384651"/>
                  <a:pt x="329091" y="388925"/>
                  <a:pt x="337639" y="397472"/>
                </a:cubicBezTo>
                <a:lnTo>
                  <a:pt x="606895" y="666729"/>
                </a:lnTo>
                <a:cubicBezTo>
                  <a:pt x="623991" y="679550"/>
                  <a:pt x="623991" y="705194"/>
                  <a:pt x="611169" y="722290"/>
                </a:cubicBezTo>
                <a:lnTo>
                  <a:pt x="538513" y="794946"/>
                </a:lnTo>
                <a:cubicBezTo>
                  <a:pt x="521416" y="812041"/>
                  <a:pt x="500048" y="812041"/>
                  <a:pt x="482952" y="794946"/>
                </a:cubicBezTo>
                <a:lnTo>
                  <a:pt x="311995" y="623989"/>
                </a:lnTo>
                <a:lnTo>
                  <a:pt x="141039" y="794946"/>
                </a:lnTo>
                <a:cubicBezTo>
                  <a:pt x="123943" y="812041"/>
                  <a:pt x="102574" y="812041"/>
                  <a:pt x="85478" y="794946"/>
                </a:cubicBezTo>
                <a:lnTo>
                  <a:pt x="12822" y="722290"/>
                </a:lnTo>
                <a:cubicBezTo>
                  <a:pt x="-4274" y="705194"/>
                  <a:pt x="-4274" y="683824"/>
                  <a:pt x="12822" y="666729"/>
                </a:cubicBezTo>
                <a:lnTo>
                  <a:pt x="282078" y="397472"/>
                </a:lnTo>
                <a:cubicBezTo>
                  <a:pt x="290626" y="388925"/>
                  <a:pt x="300242" y="384651"/>
                  <a:pt x="309858" y="384651"/>
                </a:cubicBezTo>
                <a:close/>
                <a:moveTo>
                  <a:pt x="309858" y="0"/>
                </a:moveTo>
                <a:cubicBezTo>
                  <a:pt x="319475" y="0"/>
                  <a:pt x="329091" y="4274"/>
                  <a:pt x="337639" y="12821"/>
                </a:cubicBezTo>
                <a:lnTo>
                  <a:pt x="606895" y="282078"/>
                </a:lnTo>
                <a:cubicBezTo>
                  <a:pt x="623991" y="294899"/>
                  <a:pt x="623991" y="320543"/>
                  <a:pt x="611169" y="337639"/>
                </a:cubicBezTo>
                <a:lnTo>
                  <a:pt x="538513" y="410295"/>
                </a:lnTo>
                <a:cubicBezTo>
                  <a:pt x="521416" y="427390"/>
                  <a:pt x="500048" y="427390"/>
                  <a:pt x="482952" y="410295"/>
                </a:cubicBezTo>
                <a:lnTo>
                  <a:pt x="311995" y="239338"/>
                </a:lnTo>
                <a:lnTo>
                  <a:pt x="141039" y="410295"/>
                </a:lnTo>
                <a:cubicBezTo>
                  <a:pt x="123943" y="427390"/>
                  <a:pt x="102574" y="427390"/>
                  <a:pt x="85478" y="410295"/>
                </a:cubicBezTo>
                <a:lnTo>
                  <a:pt x="12822" y="337639"/>
                </a:lnTo>
                <a:cubicBezTo>
                  <a:pt x="-4274" y="320543"/>
                  <a:pt x="-4274" y="299173"/>
                  <a:pt x="12822" y="282078"/>
                </a:cubicBezTo>
                <a:lnTo>
                  <a:pt x="282078" y="12821"/>
                </a:lnTo>
                <a:cubicBezTo>
                  <a:pt x="290626" y="4274"/>
                  <a:pt x="300242" y="0"/>
                  <a:pt x="30985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0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7" name="-">
            <a:extLst>
              <a:ext uri="{FF2B5EF4-FFF2-40B4-BE49-F238E27FC236}">
                <a16:creationId xmlns:a16="http://schemas.microsoft.com/office/drawing/2014/main" id="{8577C601-1EA5-42BA-862C-133435E0D061}"/>
              </a:ext>
            </a:extLst>
          </p:cNvPr>
          <p:cNvSpPr/>
          <p:nvPr/>
        </p:nvSpPr>
        <p:spPr>
          <a:xfrm>
            <a:off x="2445781" y="9358761"/>
            <a:ext cx="511347" cy="989409"/>
          </a:xfrm>
          <a:custGeom>
            <a:avLst/>
            <a:gdLst>
              <a:gd name="connsiteX0" fmla="*/ 255366 w 511347"/>
              <a:gd name="connsiteY0" fmla="*/ 641086 h 989409"/>
              <a:gd name="connsiteX1" fmla="*/ 278873 w 511347"/>
              <a:gd name="connsiteY1" fmla="*/ 650703 h 989409"/>
              <a:gd name="connsiteX2" fmla="*/ 501117 w 511347"/>
              <a:gd name="connsiteY2" fmla="*/ 872946 h 989409"/>
              <a:gd name="connsiteX3" fmla="*/ 505390 w 511347"/>
              <a:gd name="connsiteY3" fmla="*/ 919958 h 989409"/>
              <a:gd name="connsiteX4" fmla="*/ 445556 w 511347"/>
              <a:gd name="connsiteY4" fmla="*/ 979793 h 989409"/>
              <a:gd name="connsiteX5" fmla="*/ 398542 w 511347"/>
              <a:gd name="connsiteY5" fmla="*/ 979793 h 989409"/>
              <a:gd name="connsiteX6" fmla="*/ 257503 w 511347"/>
              <a:gd name="connsiteY6" fmla="*/ 838755 h 989409"/>
              <a:gd name="connsiteX7" fmla="*/ 116464 w 511347"/>
              <a:gd name="connsiteY7" fmla="*/ 979793 h 989409"/>
              <a:gd name="connsiteX8" fmla="*/ 69451 w 511347"/>
              <a:gd name="connsiteY8" fmla="*/ 979793 h 989409"/>
              <a:gd name="connsiteX9" fmla="*/ 9616 w 511347"/>
              <a:gd name="connsiteY9" fmla="*/ 919958 h 989409"/>
              <a:gd name="connsiteX10" fmla="*/ 9616 w 511347"/>
              <a:gd name="connsiteY10" fmla="*/ 872946 h 989409"/>
              <a:gd name="connsiteX11" fmla="*/ 231860 w 511347"/>
              <a:gd name="connsiteY11" fmla="*/ 650703 h 989409"/>
              <a:gd name="connsiteX12" fmla="*/ 255366 w 511347"/>
              <a:gd name="connsiteY12" fmla="*/ 641086 h 989409"/>
              <a:gd name="connsiteX13" fmla="*/ 255366 w 511347"/>
              <a:gd name="connsiteY13" fmla="*/ 320543 h 989409"/>
              <a:gd name="connsiteX14" fmla="*/ 278873 w 511347"/>
              <a:gd name="connsiteY14" fmla="*/ 330160 h 989409"/>
              <a:gd name="connsiteX15" fmla="*/ 501117 w 511347"/>
              <a:gd name="connsiteY15" fmla="*/ 552403 h 989409"/>
              <a:gd name="connsiteX16" fmla="*/ 505390 w 511347"/>
              <a:gd name="connsiteY16" fmla="*/ 599415 h 989409"/>
              <a:gd name="connsiteX17" fmla="*/ 445556 w 511347"/>
              <a:gd name="connsiteY17" fmla="*/ 659250 h 989409"/>
              <a:gd name="connsiteX18" fmla="*/ 398542 w 511347"/>
              <a:gd name="connsiteY18" fmla="*/ 659250 h 989409"/>
              <a:gd name="connsiteX19" fmla="*/ 257503 w 511347"/>
              <a:gd name="connsiteY19" fmla="*/ 518212 h 989409"/>
              <a:gd name="connsiteX20" fmla="*/ 116464 w 511347"/>
              <a:gd name="connsiteY20" fmla="*/ 659250 h 989409"/>
              <a:gd name="connsiteX21" fmla="*/ 69451 w 511347"/>
              <a:gd name="connsiteY21" fmla="*/ 659250 h 989409"/>
              <a:gd name="connsiteX22" fmla="*/ 9616 w 511347"/>
              <a:gd name="connsiteY22" fmla="*/ 599415 h 989409"/>
              <a:gd name="connsiteX23" fmla="*/ 9616 w 511347"/>
              <a:gd name="connsiteY23" fmla="*/ 552403 h 989409"/>
              <a:gd name="connsiteX24" fmla="*/ 231860 w 511347"/>
              <a:gd name="connsiteY24" fmla="*/ 330160 h 989409"/>
              <a:gd name="connsiteX25" fmla="*/ 255366 w 511347"/>
              <a:gd name="connsiteY25" fmla="*/ 320543 h 989409"/>
              <a:gd name="connsiteX26" fmla="*/ 255366 w 511347"/>
              <a:gd name="connsiteY26" fmla="*/ 0 h 989409"/>
              <a:gd name="connsiteX27" fmla="*/ 278873 w 511347"/>
              <a:gd name="connsiteY27" fmla="*/ 9617 h 989409"/>
              <a:gd name="connsiteX28" fmla="*/ 501117 w 511347"/>
              <a:gd name="connsiteY28" fmla="*/ 231860 h 989409"/>
              <a:gd name="connsiteX29" fmla="*/ 505390 w 511347"/>
              <a:gd name="connsiteY29" fmla="*/ 278872 h 989409"/>
              <a:gd name="connsiteX30" fmla="*/ 445556 w 511347"/>
              <a:gd name="connsiteY30" fmla="*/ 338707 h 989409"/>
              <a:gd name="connsiteX31" fmla="*/ 398542 w 511347"/>
              <a:gd name="connsiteY31" fmla="*/ 338707 h 989409"/>
              <a:gd name="connsiteX32" fmla="*/ 257503 w 511347"/>
              <a:gd name="connsiteY32" fmla="*/ 197669 h 989409"/>
              <a:gd name="connsiteX33" fmla="*/ 116464 w 511347"/>
              <a:gd name="connsiteY33" fmla="*/ 338707 h 989409"/>
              <a:gd name="connsiteX34" fmla="*/ 69451 w 511347"/>
              <a:gd name="connsiteY34" fmla="*/ 338707 h 989409"/>
              <a:gd name="connsiteX35" fmla="*/ 9616 w 511347"/>
              <a:gd name="connsiteY35" fmla="*/ 278872 h 989409"/>
              <a:gd name="connsiteX36" fmla="*/ 9616 w 511347"/>
              <a:gd name="connsiteY36" fmla="*/ 231860 h 989409"/>
              <a:gd name="connsiteX37" fmla="*/ 231860 w 511347"/>
              <a:gd name="connsiteY37" fmla="*/ 9617 h 989409"/>
              <a:gd name="connsiteX38" fmla="*/ 255366 w 511347"/>
              <a:gd name="connsiteY38" fmla="*/ 0 h 98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11347" h="989409">
                <a:moveTo>
                  <a:pt x="255366" y="641086"/>
                </a:moveTo>
                <a:cubicBezTo>
                  <a:pt x="263914" y="641086"/>
                  <a:pt x="272462" y="644291"/>
                  <a:pt x="278873" y="650703"/>
                </a:cubicBezTo>
                <a:lnTo>
                  <a:pt x="501117" y="872946"/>
                </a:lnTo>
                <a:cubicBezTo>
                  <a:pt x="513938" y="885768"/>
                  <a:pt x="513938" y="907138"/>
                  <a:pt x="505390" y="919958"/>
                </a:cubicBezTo>
                <a:lnTo>
                  <a:pt x="445556" y="979793"/>
                </a:lnTo>
                <a:cubicBezTo>
                  <a:pt x="432733" y="992615"/>
                  <a:pt x="411364" y="992615"/>
                  <a:pt x="398542" y="979793"/>
                </a:cubicBezTo>
                <a:lnTo>
                  <a:pt x="257503" y="838755"/>
                </a:lnTo>
                <a:lnTo>
                  <a:pt x="116464" y="979793"/>
                </a:lnTo>
                <a:cubicBezTo>
                  <a:pt x="103642" y="992615"/>
                  <a:pt x="82273" y="992615"/>
                  <a:pt x="69451" y="979793"/>
                </a:cubicBezTo>
                <a:lnTo>
                  <a:pt x="9616" y="919958"/>
                </a:lnTo>
                <a:cubicBezTo>
                  <a:pt x="-3205" y="907138"/>
                  <a:pt x="-3205" y="885768"/>
                  <a:pt x="9616" y="872946"/>
                </a:cubicBezTo>
                <a:lnTo>
                  <a:pt x="231860" y="650703"/>
                </a:lnTo>
                <a:cubicBezTo>
                  <a:pt x="238271" y="644291"/>
                  <a:pt x="246819" y="641086"/>
                  <a:pt x="255366" y="641086"/>
                </a:cubicBezTo>
                <a:close/>
                <a:moveTo>
                  <a:pt x="255366" y="320543"/>
                </a:moveTo>
                <a:cubicBezTo>
                  <a:pt x="263914" y="320543"/>
                  <a:pt x="272462" y="323749"/>
                  <a:pt x="278873" y="330160"/>
                </a:cubicBezTo>
                <a:lnTo>
                  <a:pt x="501117" y="552403"/>
                </a:lnTo>
                <a:cubicBezTo>
                  <a:pt x="513938" y="565225"/>
                  <a:pt x="513938" y="586595"/>
                  <a:pt x="505390" y="599415"/>
                </a:cubicBezTo>
                <a:lnTo>
                  <a:pt x="445556" y="659250"/>
                </a:lnTo>
                <a:cubicBezTo>
                  <a:pt x="432733" y="672072"/>
                  <a:pt x="411364" y="672072"/>
                  <a:pt x="398542" y="659250"/>
                </a:cubicBezTo>
                <a:lnTo>
                  <a:pt x="257503" y="518212"/>
                </a:lnTo>
                <a:lnTo>
                  <a:pt x="116464" y="659250"/>
                </a:lnTo>
                <a:cubicBezTo>
                  <a:pt x="103642" y="672072"/>
                  <a:pt x="82273" y="672072"/>
                  <a:pt x="69451" y="659250"/>
                </a:cubicBezTo>
                <a:lnTo>
                  <a:pt x="9616" y="599415"/>
                </a:lnTo>
                <a:cubicBezTo>
                  <a:pt x="-3205" y="586595"/>
                  <a:pt x="-3205" y="565225"/>
                  <a:pt x="9616" y="552403"/>
                </a:cubicBezTo>
                <a:lnTo>
                  <a:pt x="231860" y="330160"/>
                </a:lnTo>
                <a:cubicBezTo>
                  <a:pt x="238271" y="323749"/>
                  <a:pt x="246819" y="320543"/>
                  <a:pt x="255366" y="320543"/>
                </a:cubicBezTo>
                <a:close/>
                <a:moveTo>
                  <a:pt x="255366" y="0"/>
                </a:moveTo>
                <a:cubicBezTo>
                  <a:pt x="263914" y="0"/>
                  <a:pt x="272462" y="3206"/>
                  <a:pt x="278873" y="9617"/>
                </a:cubicBezTo>
                <a:lnTo>
                  <a:pt x="501117" y="231860"/>
                </a:lnTo>
                <a:cubicBezTo>
                  <a:pt x="513938" y="244682"/>
                  <a:pt x="513938" y="266052"/>
                  <a:pt x="505390" y="278872"/>
                </a:cubicBezTo>
                <a:lnTo>
                  <a:pt x="445556" y="338707"/>
                </a:lnTo>
                <a:cubicBezTo>
                  <a:pt x="432733" y="351529"/>
                  <a:pt x="411364" y="351529"/>
                  <a:pt x="398542" y="338707"/>
                </a:cubicBezTo>
                <a:lnTo>
                  <a:pt x="257503" y="197669"/>
                </a:lnTo>
                <a:lnTo>
                  <a:pt x="116464" y="338707"/>
                </a:lnTo>
                <a:cubicBezTo>
                  <a:pt x="103642" y="351529"/>
                  <a:pt x="82273" y="351529"/>
                  <a:pt x="69451" y="338707"/>
                </a:cubicBezTo>
                <a:lnTo>
                  <a:pt x="9616" y="278872"/>
                </a:lnTo>
                <a:cubicBezTo>
                  <a:pt x="-3205" y="266052"/>
                  <a:pt x="-3205" y="244682"/>
                  <a:pt x="9616" y="231860"/>
                </a:cubicBezTo>
                <a:lnTo>
                  <a:pt x="231860" y="9617"/>
                </a:lnTo>
                <a:cubicBezTo>
                  <a:pt x="238271" y="3206"/>
                  <a:pt x="246819" y="0"/>
                  <a:pt x="25536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0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A20BDE4C-AEA2-437A-94B5-FF46E797B694}"/>
              </a:ext>
            </a:extLst>
          </p:cNvPr>
          <p:cNvSpPr/>
          <p:nvPr/>
        </p:nvSpPr>
        <p:spPr>
          <a:xfrm flipV="1">
            <a:off x="391097" y="423609"/>
            <a:ext cx="6094598" cy="11432706"/>
          </a:xfrm>
          <a:custGeom>
            <a:avLst/>
            <a:gdLst>
              <a:gd name="connsiteX0" fmla="*/ 0 w 5742717"/>
              <a:gd name="connsiteY0" fmla="*/ 0 h 10772620"/>
              <a:gd name="connsiteX1" fmla="*/ 0 w 5742717"/>
              <a:gd name="connsiteY1" fmla="*/ 10772621 h 10772620"/>
              <a:gd name="connsiteX2" fmla="*/ 5742718 w 5742717"/>
              <a:gd name="connsiteY2" fmla="*/ 10772621 h 10772620"/>
              <a:gd name="connsiteX3" fmla="*/ 5742718 w 5742717"/>
              <a:gd name="connsiteY3" fmla="*/ 0 h 10772620"/>
              <a:gd name="connsiteX4" fmla="*/ 0 w 5742717"/>
              <a:gd name="connsiteY4" fmla="*/ 0 h 10772620"/>
              <a:gd name="connsiteX5" fmla="*/ 5662175 w 5742717"/>
              <a:gd name="connsiteY5" fmla="*/ 700724 h 10772620"/>
              <a:gd name="connsiteX6" fmla="*/ 2750545 w 5742717"/>
              <a:gd name="connsiteY6" fmla="*/ 700724 h 10772620"/>
              <a:gd name="connsiteX7" fmla="*/ 2750545 w 5742717"/>
              <a:gd name="connsiteY7" fmla="*/ 80543 h 10772620"/>
              <a:gd name="connsiteX8" fmla="*/ 5662175 w 5742717"/>
              <a:gd name="connsiteY8" fmla="*/ 80543 h 10772620"/>
              <a:gd name="connsiteX9" fmla="*/ 5662175 w 5742717"/>
              <a:gd name="connsiteY9" fmla="*/ 700724 h 10772620"/>
              <a:gd name="connsiteX10" fmla="*/ 2750545 w 5742717"/>
              <a:gd name="connsiteY10" fmla="*/ 7772395 h 10772620"/>
              <a:gd name="connsiteX11" fmla="*/ 5662175 w 5742717"/>
              <a:gd name="connsiteY11" fmla="*/ 7772395 h 10772620"/>
              <a:gd name="connsiteX12" fmla="*/ 5662175 w 5742717"/>
              <a:gd name="connsiteY12" fmla="*/ 9536286 h 10772620"/>
              <a:gd name="connsiteX13" fmla="*/ 2750545 w 5742717"/>
              <a:gd name="connsiteY13" fmla="*/ 9536286 h 10772620"/>
              <a:gd name="connsiteX14" fmla="*/ 2750545 w 5742717"/>
              <a:gd name="connsiteY14" fmla="*/ 7772395 h 10772620"/>
              <a:gd name="connsiteX15" fmla="*/ 2750545 w 5742717"/>
              <a:gd name="connsiteY15" fmla="*/ 7691852 h 10772620"/>
              <a:gd name="connsiteX16" fmla="*/ 2750545 w 5742717"/>
              <a:gd name="connsiteY16" fmla="*/ 6475654 h 10772620"/>
              <a:gd name="connsiteX17" fmla="*/ 5662175 w 5742717"/>
              <a:gd name="connsiteY17" fmla="*/ 6475654 h 10772620"/>
              <a:gd name="connsiteX18" fmla="*/ 5662175 w 5742717"/>
              <a:gd name="connsiteY18" fmla="*/ 7691852 h 10772620"/>
              <a:gd name="connsiteX19" fmla="*/ 2750545 w 5742717"/>
              <a:gd name="connsiteY19" fmla="*/ 7691852 h 10772620"/>
              <a:gd name="connsiteX20" fmla="*/ 2750545 w 5742717"/>
              <a:gd name="connsiteY20" fmla="*/ 6395111 h 10772620"/>
              <a:gd name="connsiteX21" fmla="*/ 2750545 w 5742717"/>
              <a:gd name="connsiteY21" fmla="*/ 4892985 h 10772620"/>
              <a:gd name="connsiteX22" fmla="*/ 5662175 w 5742717"/>
              <a:gd name="connsiteY22" fmla="*/ 4892985 h 10772620"/>
              <a:gd name="connsiteX23" fmla="*/ 5662175 w 5742717"/>
              <a:gd name="connsiteY23" fmla="*/ 6395111 h 10772620"/>
              <a:gd name="connsiteX24" fmla="*/ 2750545 w 5742717"/>
              <a:gd name="connsiteY24" fmla="*/ 6395111 h 10772620"/>
              <a:gd name="connsiteX25" fmla="*/ 2750545 w 5742717"/>
              <a:gd name="connsiteY25" fmla="*/ 4812442 h 10772620"/>
              <a:gd name="connsiteX26" fmla="*/ 2750545 w 5742717"/>
              <a:gd name="connsiteY26" fmla="*/ 781267 h 10772620"/>
              <a:gd name="connsiteX27" fmla="*/ 5662175 w 5742717"/>
              <a:gd name="connsiteY27" fmla="*/ 781267 h 10772620"/>
              <a:gd name="connsiteX28" fmla="*/ 5662175 w 5742717"/>
              <a:gd name="connsiteY28" fmla="*/ 4812442 h 10772620"/>
              <a:gd name="connsiteX29" fmla="*/ 2750545 w 5742717"/>
              <a:gd name="connsiteY29" fmla="*/ 4812442 h 10772620"/>
              <a:gd name="connsiteX30" fmla="*/ 80543 w 5742717"/>
              <a:gd name="connsiteY30" fmla="*/ 80543 h 10772620"/>
              <a:gd name="connsiteX31" fmla="*/ 2670001 w 5742717"/>
              <a:gd name="connsiteY31" fmla="*/ 80543 h 10772620"/>
              <a:gd name="connsiteX32" fmla="*/ 2670001 w 5742717"/>
              <a:gd name="connsiteY32" fmla="*/ 10692078 h 10772620"/>
              <a:gd name="connsiteX33" fmla="*/ 80543 w 5742717"/>
              <a:gd name="connsiteY33" fmla="*/ 10692078 h 10772620"/>
              <a:gd name="connsiteX34" fmla="*/ 80543 w 5742717"/>
              <a:gd name="connsiteY34" fmla="*/ 80543 h 10772620"/>
              <a:gd name="connsiteX35" fmla="*/ 2750545 w 5742717"/>
              <a:gd name="connsiteY35" fmla="*/ 10688051 h 10772620"/>
              <a:gd name="connsiteX36" fmla="*/ 2750545 w 5742717"/>
              <a:gd name="connsiteY36" fmla="*/ 9616829 h 10772620"/>
              <a:gd name="connsiteX37" fmla="*/ 5662175 w 5742717"/>
              <a:gd name="connsiteY37" fmla="*/ 9616829 h 10772620"/>
              <a:gd name="connsiteX38" fmla="*/ 5662175 w 5742717"/>
              <a:gd name="connsiteY38" fmla="*/ 10688051 h 10772620"/>
              <a:gd name="connsiteX39" fmla="*/ 2750545 w 5742717"/>
              <a:gd name="connsiteY39" fmla="*/ 10688051 h 10772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742717" h="10772620">
                <a:moveTo>
                  <a:pt x="0" y="0"/>
                </a:moveTo>
                <a:lnTo>
                  <a:pt x="0" y="10772621"/>
                </a:lnTo>
                <a:lnTo>
                  <a:pt x="5742718" y="10772621"/>
                </a:lnTo>
                <a:lnTo>
                  <a:pt x="5742718" y="0"/>
                </a:lnTo>
                <a:lnTo>
                  <a:pt x="0" y="0"/>
                </a:lnTo>
                <a:close/>
                <a:moveTo>
                  <a:pt x="5662175" y="700724"/>
                </a:moveTo>
                <a:lnTo>
                  <a:pt x="2750545" y="700724"/>
                </a:lnTo>
                <a:lnTo>
                  <a:pt x="2750545" y="80543"/>
                </a:lnTo>
                <a:lnTo>
                  <a:pt x="5662175" y="80543"/>
                </a:lnTo>
                <a:lnTo>
                  <a:pt x="5662175" y="700724"/>
                </a:lnTo>
                <a:close/>
                <a:moveTo>
                  <a:pt x="2750545" y="7772395"/>
                </a:moveTo>
                <a:lnTo>
                  <a:pt x="5662175" y="7772395"/>
                </a:lnTo>
                <a:lnTo>
                  <a:pt x="5662175" y="9536286"/>
                </a:lnTo>
                <a:lnTo>
                  <a:pt x="2750545" y="9536286"/>
                </a:lnTo>
                <a:lnTo>
                  <a:pt x="2750545" y="7772395"/>
                </a:lnTo>
                <a:close/>
                <a:moveTo>
                  <a:pt x="2750545" y="7691852"/>
                </a:moveTo>
                <a:lnTo>
                  <a:pt x="2750545" y="6475654"/>
                </a:lnTo>
                <a:lnTo>
                  <a:pt x="5662175" y="6475654"/>
                </a:lnTo>
                <a:lnTo>
                  <a:pt x="5662175" y="7691852"/>
                </a:lnTo>
                <a:lnTo>
                  <a:pt x="2750545" y="7691852"/>
                </a:lnTo>
                <a:close/>
                <a:moveTo>
                  <a:pt x="2750545" y="6395111"/>
                </a:moveTo>
                <a:lnTo>
                  <a:pt x="2750545" y="4892985"/>
                </a:lnTo>
                <a:lnTo>
                  <a:pt x="5662175" y="4892985"/>
                </a:lnTo>
                <a:lnTo>
                  <a:pt x="5662175" y="6395111"/>
                </a:lnTo>
                <a:lnTo>
                  <a:pt x="2750545" y="6395111"/>
                </a:lnTo>
                <a:close/>
                <a:moveTo>
                  <a:pt x="2750545" y="4812442"/>
                </a:moveTo>
                <a:lnTo>
                  <a:pt x="2750545" y="781267"/>
                </a:lnTo>
                <a:lnTo>
                  <a:pt x="5662175" y="781267"/>
                </a:lnTo>
                <a:lnTo>
                  <a:pt x="5662175" y="4812442"/>
                </a:lnTo>
                <a:lnTo>
                  <a:pt x="2750545" y="4812442"/>
                </a:lnTo>
                <a:close/>
                <a:moveTo>
                  <a:pt x="80543" y="80543"/>
                </a:moveTo>
                <a:lnTo>
                  <a:pt x="2670001" y="80543"/>
                </a:lnTo>
                <a:lnTo>
                  <a:pt x="2670001" y="10692078"/>
                </a:lnTo>
                <a:lnTo>
                  <a:pt x="80543" y="10692078"/>
                </a:lnTo>
                <a:lnTo>
                  <a:pt x="80543" y="80543"/>
                </a:lnTo>
                <a:close/>
                <a:moveTo>
                  <a:pt x="2750545" y="10688051"/>
                </a:moveTo>
                <a:lnTo>
                  <a:pt x="2750545" y="9616829"/>
                </a:lnTo>
                <a:lnTo>
                  <a:pt x="5662175" y="9616829"/>
                </a:lnTo>
                <a:lnTo>
                  <a:pt x="5662175" y="10688051"/>
                </a:lnTo>
                <a:lnTo>
                  <a:pt x="2750545" y="106880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0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3" name="-">
            <a:extLst>
              <a:ext uri="{FF2B5EF4-FFF2-40B4-BE49-F238E27FC236}">
                <a16:creationId xmlns:a16="http://schemas.microsoft.com/office/drawing/2014/main" id="{2BF7B75E-923D-4631-AE1C-B6A0FD024729}"/>
              </a:ext>
            </a:extLst>
          </p:cNvPr>
          <p:cNvSpPr/>
          <p:nvPr/>
        </p:nvSpPr>
        <p:spPr>
          <a:xfrm>
            <a:off x="3634997" y="3989355"/>
            <a:ext cx="735114" cy="735113"/>
          </a:xfrm>
          <a:custGeom>
            <a:avLst/>
            <a:gdLst>
              <a:gd name="connsiteX0" fmla="*/ 371830 w 735114"/>
              <a:gd name="connsiteY0" fmla="*/ 286352 h 735113"/>
              <a:gd name="connsiteX1" fmla="*/ 457308 w 735114"/>
              <a:gd name="connsiteY1" fmla="*/ 371830 h 735113"/>
              <a:gd name="connsiteX2" fmla="*/ 371830 w 735114"/>
              <a:gd name="connsiteY2" fmla="*/ 457308 h 735113"/>
              <a:gd name="connsiteX3" fmla="*/ 286352 w 735114"/>
              <a:gd name="connsiteY3" fmla="*/ 371830 h 735113"/>
              <a:gd name="connsiteX4" fmla="*/ 371830 w 735114"/>
              <a:gd name="connsiteY4" fmla="*/ 286352 h 735113"/>
              <a:gd name="connsiteX5" fmla="*/ 136765 w 735114"/>
              <a:gd name="connsiteY5" fmla="*/ 76931 h 735113"/>
              <a:gd name="connsiteX6" fmla="*/ 94026 w 735114"/>
              <a:gd name="connsiteY6" fmla="*/ 94027 h 735113"/>
              <a:gd name="connsiteX7" fmla="*/ 94026 w 735114"/>
              <a:gd name="connsiteY7" fmla="*/ 175230 h 735113"/>
              <a:gd name="connsiteX8" fmla="*/ 183779 w 735114"/>
              <a:gd name="connsiteY8" fmla="*/ 264983 h 735113"/>
              <a:gd name="connsiteX9" fmla="*/ 226517 w 735114"/>
              <a:gd name="connsiteY9" fmla="*/ 367557 h 735113"/>
              <a:gd name="connsiteX10" fmla="*/ 183779 w 735114"/>
              <a:gd name="connsiteY10" fmla="*/ 470130 h 735113"/>
              <a:gd name="connsiteX11" fmla="*/ 94026 w 735114"/>
              <a:gd name="connsiteY11" fmla="*/ 559883 h 735113"/>
              <a:gd name="connsiteX12" fmla="*/ 76931 w 735114"/>
              <a:gd name="connsiteY12" fmla="*/ 602622 h 735113"/>
              <a:gd name="connsiteX13" fmla="*/ 94026 w 735114"/>
              <a:gd name="connsiteY13" fmla="*/ 645361 h 735113"/>
              <a:gd name="connsiteX14" fmla="*/ 136765 w 735114"/>
              <a:gd name="connsiteY14" fmla="*/ 662456 h 735113"/>
              <a:gd name="connsiteX15" fmla="*/ 179504 w 735114"/>
              <a:gd name="connsiteY15" fmla="*/ 645361 h 735113"/>
              <a:gd name="connsiteX16" fmla="*/ 269257 w 735114"/>
              <a:gd name="connsiteY16" fmla="*/ 555608 h 735113"/>
              <a:gd name="connsiteX17" fmla="*/ 371830 w 735114"/>
              <a:gd name="connsiteY17" fmla="*/ 512870 h 735113"/>
              <a:gd name="connsiteX18" fmla="*/ 474405 w 735114"/>
              <a:gd name="connsiteY18" fmla="*/ 555608 h 735113"/>
              <a:gd name="connsiteX19" fmla="*/ 564157 w 735114"/>
              <a:gd name="connsiteY19" fmla="*/ 645361 h 735113"/>
              <a:gd name="connsiteX20" fmla="*/ 606895 w 735114"/>
              <a:gd name="connsiteY20" fmla="*/ 662456 h 735113"/>
              <a:gd name="connsiteX21" fmla="*/ 649635 w 735114"/>
              <a:gd name="connsiteY21" fmla="*/ 645361 h 735113"/>
              <a:gd name="connsiteX22" fmla="*/ 666731 w 735114"/>
              <a:gd name="connsiteY22" fmla="*/ 602622 h 735113"/>
              <a:gd name="connsiteX23" fmla="*/ 649635 w 735114"/>
              <a:gd name="connsiteY23" fmla="*/ 559883 h 735113"/>
              <a:gd name="connsiteX24" fmla="*/ 559883 w 735114"/>
              <a:gd name="connsiteY24" fmla="*/ 470130 h 735113"/>
              <a:gd name="connsiteX25" fmla="*/ 517143 w 735114"/>
              <a:gd name="connsiteY25" fmla="*/ 367557 h 735113"/>
              <a:gd name="connsiteX26" fmla="*/ 559883 w 735114"/>
              <a:gd name="connsiteY26" fmla="*/ 264983 h 735113"/>
              <a:gd name="connsiteX27" fmla="*/ 649635 w 735114"/>
              <a:gd name="connsiteY27" fmla="*/ 175230 h 735113"/>
              <a:gd name="connsiteX28" fmla="*/ 649635 w 735114"/>
              <a:gd name="connsiteY28" fmla="*/ 94027 h 735113"/>
              <a:gd name="connsiteX29" fmla="*/ 606895 w 735114"/>
              <a:gd name="connsiteY29" fmla="*/ 76931 h 735113"/>
              <a:gd name="connsiteX30" fmla="*/ 564157 w 735114"/>
              <a:gd name="connsiteY30" fmla="*/ 94027 h 735113"/>
              <a:gd name="connsiteX31" fmla="*/ 474405 w 735114"/>
              <a:gd name="connsiteY31" fmla="*/ 183778 h 735113"/>
              <a:gd name="connsiteX32" fmla="*/ 371830 w 735114"/>
              <a:gd name="connsiteY32" fmla="*/ 226517 h 735113"/>
              <a:gd name="connsiteX33" fmla="*/ 269257 w 735114"/>
              <a:gd name="connsiteY33" fmla="*/ 183778 h 735113"/>
              <a:gd name="connsiteX34" fmla="*/ 179504 w 735114"/>
              <a:gd name="connsiteY34" fmla="*/ 94027 h 735113"/>
              <a:gd name="connsiteX35" fmla="*/ 136765 w 735114"/>
              <a:gd name="connsiteY35" fmla="*/ 76931 h 735113"/>
              <a:gd name="connsiteX36" fmla="*/ 132491 w 735114"/>
              <a:gd name="connsiteY36" fmla="*/ 0 h 735113"/>
              <a:gd name="connsiteX37" fmla="*/ 226517 w 735114"/>
              <a:gd name="connsiteY37" fmla="*/ 38466 h 735113"/>
              <a:gd name="connsiteX38" fmla="*/ 316269 w 735114"/>
              <a:gd name="connsiteY38" fmla="*/ 128217 h 735113"/>
              <a:gd name="connsiteX39" fmla="*/ 367557 w 735114"/>
              <a:gd name="connsiteY39" fmla="*/ 149587 h 735113"/>
              <a:gd name="connsiteX40" fmla="*/ 418844 w 735114"/>
              <a:gd name="connsiteY40" fmla="*/ 128217 h 735113"/>
              <a:gd name="connsiteX41" fmla="*/ 508596 w 735114"/>
              <a:gd name="connsiteY41" fmla="*/ 38466 h 735113"/>
              <a:gd name="connsiteX42" fmla="*/ 602622 w 735114"/>
              <a:gd name="connsiteY42" fmla="*/ 0 h 735113"/>
              <a:gd name="connsiteX43" fmla="*/ 696648 w 735114"/>
              <a:gd name="connsiteY43" fmla="*/ 38466 h 735113"/>
              <a:gd name="connsiteX44" fmla="*/ 696648 w 735114"/>
              <a:gd name="connsiteY44" fmla="*/ 226517 h 735113"/>
              <a:gd name="connsiteX45" fmla="*/ 606895 w 735114"/>
              <a:gd name="connsiteY45" fmla="*/ 316270 h 735113"/>
              <a:gd name="connsiteX46" fmla="*/ 585527 w 735114"/>
              <a:gd name="connsiteY46" fmla="*/ 367557 h 735113"/>
              <a:gd name="connsiteX47" fmla="*/ 606895 w 735114"/>
              <a:gd name="connsiteY47" fmla="*/ 418844 h 735113"/>
              <a:gd name="connsiteX48" fmla="*/ 696648 w 735114"/>
              <a:gd name="connsiteY48" fmla="*/ 508596 h 735113"/>
              <a:gd name="connsiteX49" fmla="*/ 735113 w 735114"/>
              <a:gd name="connsiteY49" fmla="*/ 602622 h 735113"/>
              <a:gd name="connsiteX50" fmla="*/ 696648 w 735114"/>
              <a:gd name="connsiteY50" fmla="*/ 696647 h 735113"/>
              <a:gd name="connsiteX51" fmla="*/ 602622 w 735114"/>
              <a:gd name="connsiteY51" fmla="*/ 735113 h 735113"/>
              <a:gd name="connsiteX52" fmla="*/ 508596 w 735114"/>
              <a:gd name="connsiteY52" fmla="*/ 696647 h 735113"/>
              <a:gd name="connsiteX53" fmla="*/ 418844 w 735114"/>
              <a:gd name="connsiteY53" fmla="*/ 606896 h 735113"/>
              <a:gd name="connsiteX54" fmla="*/ 367557 w 735114"/>
              <a:gd name="connsiteY54" fmla="*/ 585527 h 735113"/>
              <a:gd name="connsiteX55" fmla="*/ 316269 w 735114"/>
              <a:gd name="connsiteY55" fmla="*/ 606896 h 735113"/>
              <a:gd name="connsiteX56" fmla="*/ 226517 w 735114"/>
              <a:gd name="connsiteY56" fmla="*/ 696647 h 735113"/>
              <a:gd name="connsiteX57" fmla="*/ 132491 w 735114"/>
              <a:gd name="connsiteY57" fmla="*/ 735113 h 735113"/>
              <a:gd name="connsiteX58" fmla="*/ 38466 w 735114"/>
              <a:gd name="connsiteY58" fmla="*/ 696647 h 735113"/>
              <a:gd name="connsiteX59" fmla="*/ 0 w 735114"/>
              <a:gd name="connsiteY59" fmla="*/ 602622 h 735113"/>
              <a:gd name="connsiteX60" fmla="*/ 38466 w 735114"/>
              <a:gd name="connsiteY60" fmla="*/ 508596 h 735113"/>
              <a:gd name="connsiteX61" fmla="*/ 128218 w 735114"/>
              <a:gd name="connsiteY61" fmla="*/ 418844 h 735113"/>
              <a:gd name="connsiteX62" fmla="*/ 149587 w 735114"/>
              <a:gd name="connsiteY62" fmla="*/ 367557 h 735113"/>
              <a:gd name="connsiteX63" fmla="*/ 128218 w 735114"/>
              <a:gd name="connsiteY63" fmla="*/ 316270 h 735113"/>
              <a:gd name="connsiteX64" fmla="*/ 38466 w 735114"/>
              <a:gd name="connsiteY64" fmla="*/ 226517 h 735113"/>
              <a:gd name="connsiteX65" fmla="*/ 38466 w 735114"/>
              <a:gd name="connsiteY65" fmla="*/ 38466 h 735113"/>
              <a:gd name="connsiteX66" fmla="*/ 132491 w 735114"/>
              <a:gd name="connsiteY66" fmla="*/ 0 h 735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735114" h="735113">
                <a:moveTo>
                  <a:pt x="371830" y="286352"/>
                </a:moveTo>
                <a:cubicBezTo>
                  <a:pt x="418843" y="286352"/>
                  <a:pt x="457308" y="324817"/>
                  <a:pt x="457308" y="371830"/>
                </a:cubicBezTo>
                <a:cubicBezTo>
                  <a:pt x="457308" y="418842"/>
                  <a:pt x="418843" y="457308"/>
                  <a:pt x="371830" y="457308"/>
                </a:cubicBezTo>
                <a:cubicBezTo>
                  <a:pt x="324817" y="457308"/>
                  <a:pt x="286352" y="418842"/>
                  <a:pt x="286352" y="371830"/>
                </a:cubicBezTo>
                <a:cubicBezTo>
                  <a:pt x="286352" y="324817"/>
                  <a:pt x="324817" y="286352"/>
                  <a:pt x="371830" y="286352"/>
                </a:cubicBezTo>
                <a:close/>
                <a:moveTo>
                  <a:pt x="136765" y="76931"/>
                </a:moveTo>
                <a:cubicBezTo>
                  <a:pt x="119669" y="76931"/>
                  <a:pt x="106848" y="81204"/>
                  <a:pt x="94026" y="94027"/>
                </a:cubicBezTo>
                <a:cubicBezTo>
                  <a:pt x="72657" y="115395"/>
                  <a:pt x="72657" y="153861"/>
                  <a:pt x="94026" y="175230"/>
                </a:cubicBezTo>
                <a:lnTo>
                  <a:pt x="183779" y="264983"/>
                </a:lnTo>
                <a:cubicBezTo>
                  <a:pt x="213696" y="294901"/>
                  <a:pt x="226517" y="329092"/>
                  <a:pt x="226517" y="367557"/>
                </a:cubicBezTo>
                <a:cubicBezTo>
                  <a:pt x="226517" y="406022"/>
                  <a:pt x="209422" y="444487"/>
                  <a:pt x="183779" y="470130"/>
                </a:cubicBezTo>
                <a:lnTo>
                  <a:pt x="94026" y="559883"/>
                </a:lnTo>
                <a:cubicBezTo>
                  <a:pt x="81204" y="572704"/>
                  <a:pt x="76931" y="585527"/>
                  <a:pt x="76931" y="602622"/>
                </a:cubicBezTo>
                <a:cubicBezTo>
                  <a:pt x="76931" y="619717"/>
                  <a:pt x="81204" y="632539"/>
                  <a:pt x="94026" y="645361"/>
                </a:cubicBezTo>
                <a:cubicBezTo>
                  <a:pt x="106848" y="658183"/>
                  <a:pt x="119669" y="662456"/>
                  <a:pt x="136765" y="662456"/>
                </a:cubicBezTo>
                <a:cubicBezTo>
                  <a:pt x="153860" y="662456"/>
                  <a:pt x="166683" y="658183"/>
                  <a:pt x="179504" y="645361"/>
                </a:cubicBezTo>
                <a:lnTo>
                  <a:pt x="269257" y="555608"/>
                </a:lnTo>
                <a:cubicBezTo>
                  <a:pt x="294901" y="529966"/>
                  <a:pt x="329092" y="512870"/>
                  <a:pt x="371830" y="512870"/>
                </a:cubicBezTo>
                <a:cubicBezTo>
                  <a:pt x="410296" y="512870"/>
                  <a:pt x="448761" y="529966"/>
                  <a:pt x="474405" y="555608"/>
                </a:cubicBezTo>
                <a:lnTo>
                  <a:pt x="564157" y="645361"/>
                </a:lnTo>
                <a:cubicBezTo>
                  <a:pt x="576979" y="658183"/>
                  <a:pt x="589800" y="662456"/>
                  <a:pt x="606895" y="662456"/>
                </a:cubicBezTo>
                <a:cubicBezTo>
                  <a:pt x="623991" y="662456"/>
                  <a:pt x="636814" y="658183"/>
                  <a:pt x="649635" y="645361"/>
                </a:cubicBezTo>
                <a:cubicBezTo>
                  <a:pt x="662457" y="632539"/>
                  <a:pt x="666731" y="619717"/>
                  <a:pt x="666731" y="602622"/>
                </a:cubicBezTo>
                <a:cubicBezTo>
                  <a:pt x="666731" y="585527"/>
                  <a:pt x="662457" y="572704"/>
                  <a:pt x="649635" y="559883"/>
                </a:cubicBezTo>
                <a:lnTo>
                  <a:pt x="559883" y="470130"/>
                </a:lnTo>
                <a:cubicBezTo>
                  <a:pt x="529966" y="440213"/>
                  <a:pt x="517143" y="406022"/>
                  <a:pt x="517143" y="367557"/>
                </a:cubicBezTo>
                <a:cubicBezTo>
                  <a:pt x="517143" y="329092"/>
                  <a:pt x="534239" y="290626"/>
                  <a:pt x="559883" y="264983"/>
                </a:cubicBezTo>
                <a:lnTo>
                  <a:pt x="649635" y="175230"/>
                </a:lnTo>
                <a:cubicBezTo>
                  <a:pt x="671005" y="153861"/>
                  <a:pt x="671005" y="115395"/>
                  <a:pt x="649635" y="94027"/>
                </a:cubicBezTo>
                <a:cubicBezTo>
                  <a:pt x="636814" y="81204"/>
                  <a:pt x="623991" y="76931"/>
                  <a:pt x="606895" y="76931"/>
                </a:cubicBezTo>
                <a:cubicBezTo>
                  <a:pt x="589800" y="76931"/>
                  <a:pt x="576979" y="81204"/>
                  <a:pt x="564157" y="94027"/>
                </a:cubicBezTo>
                <a:lnTo>
                  <a:pt x="474405" y="183778"/>
                </a:lnTo>
                <a:cubicBezTo>
                  <a:pt x="444487" y="213695"/>
                  <a:pt x="410296" y="226517"/>
                  <a:pt x="371830" y="226517"/>
                </a:cubicBezTo>
                <a:cubicBezTo>
                  <a:pt x="333366" y="226517"/>
                  <a:pt x="294901" y="209422"/>
                  <a:pt x="269257" y="183778"/>
                </a:cubicBezTo>
                <a:lnTo>
                  <a:pt x="179504" y="94027"/>
                </a:lnTo>
                <a:cubicBezTo>
                  <a:pt x="166683" y="81204"/>
                  <a:pt x="153860" y="76931"/>
                  <a:pt x="136765" y="76931"/>
                </a:cubicBezTo>
                <a:close/>
                <a:moveTo>
                  <a:pt x="132491" y="0"/>
                </a:moveTo>
                <a:cubicBezTo>
                  <a:pt x="166683" y="0"/>
                  <a:pt x="200874" y="12822"/>
                  <a:pt x="226517" y="38466"/>
                </a:cubicBezTo>
                <a:lnTo>
                  <a:pt x="316269" y="128217"/>
                </a:lnTo>
                <a:cubicBezTo>
                  <a:pt x="329092" y="141039"/>
                  <a:pt x="350461" y="149587"/>
                  <a:pt x="367557" y="149587"/>
                </a:cubicBezTo>
                <a:cubicBezTo>
                  <a:pt x="384653" y="149587"/>
                  <a:pt x="406021" y="141039"/>
                  <a:pt x="418844" y="128217"/>
                </a:cubicBezTo>
                <a:lnTo>
                  <a:pt x="508596" y="38466"/>
                </a:lnTo>
                <a:cubicBezTo>
                  <a:pt x="534239" y="12822"/>
                  <a:pt x="568431" y="0"/>
                  <a:pt x="602622" y="0"/>
                </a:cubicBezTo>
                <a:cubicBezTo>
                  <a:pt x="636814" y="0"/>
                  <a:pt x="671005" y="12822"/>
                  <a:pt x="696648" y="38466"/>
                </a:cubicBezTo>
                <a:cubicBezTo>
                  <a:pt x="747936" y="89752"/>
                  <a:pt x="747936" y="175230"/>
                  <a:pt x="696648" y="226517"/>
                </a:cubicBezTo>
                <a:lnTo>
                  <a:pt x="606895" y="316270"/>
                </a:lnTo>
                <a:cubicBezTo>
                  <a:pt x="594074" y="329092"/>
                  <a:pt x="585527" y="350462"/>
                  <a:pt x="585527" y="367557"/>
                </a:cubicBezTo>
                <a:cubicBezTo>
                  <a:pt x="585527" y="388927"/>
                  <a:pt x="594074" y="406022"/>
                  <a:pt x="606895" y="418844"/>
                </a:cubicBezTo>
                <a:lnTo>
                  <a:pt x="696648" y="508596"/>
                </a:lnTo>
                <a:cubicBezTo>
                  <a:pt x="722292" y="534238"/>
                  <a:pt x="735113" y="568431"/>
                  <a:pt x="735113" y="602622"/>
                </a:cubicBezTo>
                <a:cubicBezTo>
                  <a:pt x="735113" y="636813"/>
                  <a:pt x="722292" y="671005"/>
                  <a:pt x="696648" y="696647"/>
                </a:cubicBezTo>
                <a:cubicBezTo>
                  <a:pt x="671005" y="722291"/>
                  <a:pt x="636814" y="735113"/>
                  <a:pt x="602622" y="735113"/>
                </a:cubicBezTo>
                <a:cubicBezTo>
                  <a:pt x="568431" y="735113"/>
                  <a:pt x="534239" y="722291"/>
                  <a:pt x="508596" y="696647"/>
                </a:cubicBezTo>
                <a:lnTo>
                  <a:pt x="418844" y="606896"/>
                </a:lnTo>
                <a:cubicBezTo>
                  <a:pt x="406021" y="594074"/>
                  <a:pt x="384653" y="585527"/>
                  <a:pt x="367557" y="585527"/>
                </a:cubicBezTo>
                <a:cubicBezTo>
                  <a:pt x="346187" y="585527"/>
                  <a:pt x="329092" y="594074"/>
                  <a:pt x="316269" y="606896"/>
                </a:cubicBezTo>
                <a:lnTo>
                  <a:pt x="226517" y="696647"/>
                </a:lnTo>
                <a:cubicBezTo>
                  <a:pt x="200874" y="722291"/>
                  <a:pt x="166683" y="735113"/>
                  <a:pt x="132491" y="735113"/>
                </a:cubicBezTo>
                <a:cubicBezTo>
                  <a:pt x="98300" y="735113"/>
                  <a:pt x="64108" y="722291"/>
                  <a:pt x="38466" y="696647"/>
                </a:cubicBezTo>
                <a:cubicBezTo>
                  <a:pt x="12822" y="671005"/>
                  <a:pt x="0" y="636813"/>
                  <a:pt x="0" y="602622"/>
                </a:cubicBezTo>
                <a:cubicBezTo>
                  <a:pt x="0" y="568431"/>
                  <a:pt x="12822" y="534238"/>
                  <a:pt x="38466" y="508596"/>
                </a:cubicBezTo>
                <a:lnTo>
                  <a:pt x="128218" y="418844"/>
                </a:lnTo>
                <a:cubicBezTo>
                  <a:pt x="141039" y="406022"/>
                  <a:pt x="149587" y="384652"/>
                  <a:pt x="149587" y="367557"/>
                </a:cubicBezTo>
                <a:cubicBezTo>
                  <a:pt x="149587" y="346187"/>
                  <a:pt x="141039" y="329092"/>
                  <a:pt x="128218" y="316270"/>
                </a:cubicBezTo>
                <a:lnTo>
                  <a:pt x="38466" y="226517"/>
                </a:lnTo>
                <a:cubicBezTo>
                  <a:pt x="-12822" y="175230"/>
                  <a:pt x="-12822" y="89752"/>
                  <a:pt x="38466" y="38466"/>
                </a:cubicBezTo>
                <a:cubicBezTo>
                  <a:pt x="64108" y="12822"/>
                  <a:pt x="98300" y="0"/>
                  <a:pt x="1324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0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2" name="-">
            <a:extLst>
              <a:ext uri="{FF2B5EF4-FFF2-40B4-BE49-F238E27FC236}">
                <a16:creationId xmlns:a16="http://schemas.microsoft.com/office/drawing/2014/main" id="{9CEBF381-2E66-4C94-ADB8-761F8B9209CE}"/>
              </a:ext>
            </a:extLst>
          </p:cNvPr>
          <p:cNvSpPr/>
          <p:nvPr/>
        </p:nvSpPr>
        <p:spPr>
          <a:xfrm>
            <a:off x="4485506" y="3989355"/>
            <a:ext cx="735113" cy="735113"/>
          </a:xfrm>
          <a:custGeom>
            <a:avLst/>
            <a:gdLst>
              <a:gd name="connsiteX0" fmla="*/ 367556 w 735113"/>
              <a:gd name="connsiteY0" fmla="*/ 286352 h 735113"/>
              <a:gd name="connsiteX1" fmla="*/ 453034 w 735113"/>
              <a:gd name="connsiteY1" fmla="*/ 371830 h 735113"/>
              <a:gd name="connsiteX2" fmla="*/ 367556 w 735113"/>
              <a:gd name="connsiteY2" fmla="*/ 457308 h 735113"/>
              <a:gd name="connsiteX3" fmla="*/ 282078 w 735113"/>
              <a:gd name="connsiteY3" fmla="*/ 371830 h 735113"/>
              <a:gd name="connsiteX4" fmla="*/ 367556 w 735113"/>
              <a:gd name="connsiteY4" fmla="*/ 286352 h 735113"/>
              <a:gd name="connsiteX5" fmla="*/ 132491 w 735113"/>
              <a:gd name="connsiteY5" fmla="*/ 76931 h 735113"/>
              <a:gd name="connsiteX6" fmla="*/ 89752 w 735113"/>
              <a:gd name="connsiteY6" fmla="*/ 94027 h 735113"/>
              <a:gd name="connsiteX7" fmla="*/ 89752 w 735113"/>
              <a:gd name="connsiteY7" fmla="*/ 175230 h 735113"/>
              <a:gd name="connsiteX8" fmla="*/ 179505 w 735113"/>
              <a:gd name="connsiteY8" fmla="*/ 264983 h 735113"/>
              <a:gd name="connsiteX9" fmla="*/ 222243 w 735113"/>
              <a:gd name="connsiteY9" fmla="*/ 367557 h 735113"/>
              <a:gd name="connsiteX10" fmla="*/ 179505 w 735113"/>
              <a:gd name="connsiteY10" fmla="*/ 470130 h 735113"/>
              <a:gd name="connsiteX11" fmla="*/ 89752 w 735113"/>
              <a:gd name="connsiteY11" fmla="*/ 559883 h 735113"/>
              <a:gd name="connsiteX12" fmla="*/ 72657 w 735113"/>
              <a:gd name="connsiteY12" fmla="*/ 602622 h 735113"/>
              <a:gd name="connsiteX13" fmla="*/ 89752 w 735113"/>
              <a:gd name="connsiteY13" fmla="*/ 645361 h 735113"/>
              <a:gd name="connsiteX14" fmla="*/ 132491 w 735113"/>
              <a:gd name="connsiteY14" fmla="*/ 662456 h 735113"/>
              <a:gd name="connsiteX15" fmla="*/ 175230 w 735113"/>
              <a:gd name="connsiteY15" fmla="*/ 645361 h 735113"/>
              <a:gd name="connsiteX16" fmla="*/ 264983 w 735113"/>
              <a:gd name="connsiteY16" fmla="*/ 555608 h 735113"/>
              <a:gd name="connsiteX17" fmla="*/ 367557 w 735113"/>
              <a:gd name="connsiteY17" fmla="*/ 512870 h 735113"/>
              <a:gd name="connsiteX18" fmla="*/ 470130 w 735113"/>
              <a:gd name="connsiteY18" fmla="*/ 555608 h 735113"/>
              <a:gd name="connsiteX19" fmla="*/ 559883 w 735113"/>
              <a:gd name="connsiteY19" fmla="*/ 645361 h 735113"/>
              <a:gd name="connsiteX20" fmla="*/ 602622 w 735113"/>
              <a:gd name="connsiteY20" fmla="*/ 662456 h 735113"/>
              <a:gd name="connsiteX21" fmla="*/ 645361 w 735113"/>
              <a:gd name="connsiteY21" fmla="*/ 645361 h 735113"/>
              <a:gd name="connsiteX22" fmla="*/ 662456 w 735113"/>
              <a:gd name="connsiteY22" fmla="*/ 602622 h 735113"/>
              <a:gd name="connsiteX23" fmla="*/ 645361 w 735113"/>
              <a:gd name="connsiteY23" fmla="*/ 559883 h 735113"/>
              <a:gd name="connsiteX24" fmla="*/ 555608 w 735113"/>
              <a:gd name="connsiteY24" fmla="*/ 470130 h 735113"/>
              <a:gd name="connsiteX25" fmla="*/ 512870 w 735113"/>
              <a:gd name="connsiteY25" fmla="*/ 367557 h 735113"/>
              <a:gd name="connsiteX26" fmla="*/ 555608 w 735113"/>
              <a:gd name="connsiteY26" fmla="*/ 264983 h 735113"/>
              <a:gd name="connsiteX27" fmla="*/ 645361 w 735113"/>
              <a:gd name="connsiteY27" fmla="*/ 175230 h 735113"/>
              <a:gd name="connsiteX28" fmla="*/ 645361 w 735113"/>
              <a:gd name="connsiteY28" fmla="*/ 94027 h 735113"/>
              <a:gd name="connsiteX29" fmla="*/ 602622 w 735113"/>
              <a:gd name="connsiteY29" fmla="*/ 76931 h 735113"/>
              <a:gd name="connsiteX30" fmla="*/ 559883 w 735113"/>
              <a:gd name="connsiteY30" fmla="*/ 94027 h 735113"/>
              <a:gd name="connsiteX31" fmla="*/ 470130 w 735113"/>
              <a:gd name="connsiteY31" fmla="*/ 183778 h 735113"/>
              <a:gd name="connsiteX32" fmla="*/ 367557 w 735113"/>
              <a:gd name="connsiteY32" fmla="*/ 226517 h 735113"/>
              <a:gd name="connsiteX33" fmla="*/ 264983 w 735113"/>
              <a:gd name="connsiteY33" fmla="*/ 183778 h 735113"/>
              <a:gd name="connsiteX34" fmla="*/ 175230 w 735113"/>
              <a:gd name="connsiteY34" fmla="*/ 94027 h 735113"/>
              <a:gd name="connsiteX35" fmla="*/ 132491 w 735113"/>
              <a:gd name="connsiteY35" fmla="*/ 76931 h 735113"/>
              <a:gd name="connsiteX36" fmla="*/ 132491 w 735113"/>
              <a:gd name="connsiteY36" fmla="*/ 0 h 735113"/>
              <a:gd name="connsiteX37" fmla="*/ 226517 w 735113"/>
              <a:gd name="connsiteY37" fmla="*/ 38466 h 735113"/>
              <a:gd name="connsiteX38" fmla="*/ 316270 w 735113"/>
              <a:gd name="connsiteY38" fmla="*/ 128217 h 735113"/>
              <a:gd name="connsiteX39" fmla="*/ 367557 w 735113"/>
              <a:gd name="connsiteY39" fmla="*/ 149587 h 735113"/>
              <a:gd name="connsiteX40" fmla="*/ 418844 w 735113"/>
              <a:gd name="connsiteY40" fmla="*/ 128217 h 735113"/>
              <a:gd name="connsiteX41" fmla="*/ 508596 w 735113"/>
              <a:gd name="connsiteY41" fmla="*/ 38466 h 735113"/>
              <a:gd name="connsiteX42" fmla="*/ 602622 w 735113"/>
              <a:gd name="connsiteY42" fmla="*/ 0 h 735113"/>
              <a:gd name="connsiteX43" fmla="*/ 696648 w 735113"/>
              <a:gd name="connsiteY43" fmla="*/ 38466 h 735113"/>
              <a:gd name="connsiteX44" fmla="*/ 696648 w 735113"/>
              <a:gd name="connsiteY44" fmla="*/ 226517 h 735113"/>
              <a:gd name="connsiteX45" fmla="*/ 606896 w 735113"/>
              <a:gd name="connsiteY45" fmla="*/ 316270 h 735113"/>
              <a:gd name="connsiteX46" fmla="*/ 585527 w 735113"/>
              <a:gd name="connsiteY46" fmla="*/ 367557 h 735113"/>
              <a:gd name="connsiteX47" fmla="*/ 606896 w 735113"/>
              <a:gd name="connsiteY47" fmla="*/ 418844 h 735113"/>
              <a:gd name="connsiteX48" fmla="*/ 696648 w 735113"/>
              <a:gd name="connsiteY48" fmla="*/ 508596 h 735113"/>
              <a:gd name="connsiteX49" fmla="*/ 735113 w 735113"/>
              <a:gd name="connsiteY49" fmla="*/ 602622 h 735113"/>
              <a:gd name="connsiteX50" fmla="*/ 696648 w 735113"/>
              <a:gd name="connsiteY50" fmla="*/ 696647 h 735113"/>
              <a:gd name="connsiteX51" fmla="*/ 602622 w 735113"/>
              <a:gd name="connsiteY51" fmla="*/ 735113 h 735113"/>
              <a:gd name="connsiteX52" fmla="*/ 508596 w 735113"/>
              <a:gd name="connsiteY52" fmla="*/ 696647 h 735113"/>
              <a:gd name="connsiteX53" fmla="*/ 418844 w 735113"/>
              <a:gd name="connsiteY53" fmla="*/ 606896 h 735113"/>
              <a:gd name="connsiteX54" fmla="*/ 367557 w 735113"/>
              <a:gd name="connsiteY54" fmla="*/ 585527 h 735113"/>
              <a:gd name="connsiteX55" fmla="*/ 316270 w 735113"/>
              <a:gd name="connsiteY55" fmla="*/ 606896 h 735113"/>
              <a:gd name="connsiteX56" fmla="*/ 226517 w 735113"/>
              <a:gd name="connsiteY56" fmla="*/ 696647 h 735113"/>
              <a:gd name="connsiteX57" fmla="*/ 132491 w 735113"/>
              <a:gd name="connsiteY57" fmla="*/ 735113 h 735113"/>
              <a:gd name="connsiteX58" fmla="*/ 38466 w 735113"/>
              <a:gd name="connsiteY58" fmla="*/ 696647 h 735113"/>
              <a:gd name="connsiteX59" fmla="*/ 0 w 735113"/>
              <a:gd name="connsiteY59" fmla="*/ 602622 h 735113"/>
              <a:gd name="connsiteX60" fmla="*/ 38466 w 735113"/>
              <a:gd name="connsiteY60" fmla="*/ 508596 h 735113"/>
              <a:gd name="connsiteX61" fmla="*/ 128217 w 735113"/>
              <a:gd name="connsiteY61" fmla="*/ 418844 h 735113"/>
              <a:gd name="connsiteX62" fmla="*/ 149586 w 735113"/>
              <a:gd name="connsiteY62" fmla="*/ 367557 h 735113"/>
              <a:gd name="connsiteX63" fmla="*/ 128217 w 735113"/>
              <a:gd name="connsiteY63" fmla="*/ 316270 h 735113"/>
              <a:gd name="connsiteX64" fmla="*/ 38466 w 735113"/>
              <a:gd name="connsiteY64" fmla="*/ 226517 h 735113"/>
              <a:gd name="connsiteX65" fmla="*/ 38466 w 735113"/>
              <a:gd name="connsiteY65" fmla="*/ 38466 h 735113"/>
              <a:gd name="connsiteX66" fmla="*/ 132491 w 735113"/>
              <a:gd name="connsiteY66" fmla="*/ 0 h 735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735113" h="735113">
                <a:moveTo>
                  <a:pt x="367556" y="286352"/>
                </a:moveTo>
                <a:cubicBezTo>
                  <a:pt x="414570" y="286352"/>
                  <a:pt x="453034" y="324817"/>
                  <a:pt x="453034" y="371830"/>
                </a:cubicBezTo>
                <a:cubicBezTo>
                  <a:pt x="453034" y="418842"/>
                  <a:pt x="414570" y="457308"/>
                  <a:pt x="367556" y="457308"/>
                </a:cubicBezTo>
                <a:cubicBezTo>
                  <a:pt x="320543" y="457308"/>
                  <a:pt x="282078" y="418842"/>
                  <a:pt x="282078" y="371830"/>
                </a:cubicBezTo>
                <a:cubicBezTo>
                  <a:pt x="286352" y="324817"/>
                  <a:pt x="320543" y="286352"/>
                  <a:pt x="367556" y="286352"/>
                </a:cubicBezTo>
                <a:close/>
                <a:moveTo>
                  <a:pt x="132491" y="76931"/>
                </a:moveTo>
                <a:cubicBezTo>
                  <a:pt x="115395" y="76931"/>
                  <a:pt x="102574" y="81204"/>
                  <a:pt x="89752" y="94027"/>
                </a:cubicBezTo>
                <a:cubicBezTo>
                  <a:pt x="68382" y="115395"/>
                  <a:pt x="68382" y="153861"/>
                  <a:pt x="89752" y="175230"/>
                </a:cubicBezTo>
                <a:lnTo>
                  <a:pt x="179505" y="264983"/>
                </a:lnTo>
                <a:cubicBezTo>
                  <a:pt x="209422" y="294901"/>
                  <a:pt x="222243" y="329092"/>
                  <a:pt x="222243" y="367557"/>
                </a:cubicBezTo>
                <a:cubicBezTo>
                  <a:pt x="222243" y="406022"/>
                  <a:pt x="205147" y="444487"/>
                  <a:pt x="179505" y="470130"/>
                </a:cubicBezTo>
                <a:lnTo>
                  <a:pt x="89752" y="559883"/>
                </a:lnTo>
                <a:cubicBezTo>
                  <a:pt x="76930" y="572704"/>
                  <a:pt x="72657" y="585527"/>
                  <a:pt x="72657" y="602622"/>
                </a:cubicBezTo>
                <a:cubicBezTo>
                  <a:pt x="72657" y="619717"/>
                  <a:pt x="76930" y="632539"/>
                  <a:pt x="89752" y="645361"/>
                </a:cubicBezTo>
                <a:cubicBezTo>
                  <a:pt x="102574" y="658183"/>
                  <a:pt x="115395" y="662456"/>
                  <a:pt x="132491" y="662456"/>
                </a:cubicBezTo>
                <a:cubicBezTo>
                  <a:pt x="149586" y="662456"/>
                  <a:pt x="162409" y="658183"/>
                  <a:pt x="175230" y="645361"/>
                </a:cubicBezTo>
                <a:lnTo>
                  <a:pt x="264983" y="555608"/>
                </a:lnTo>
                <a:cubicBezTo>
                  <a:pt x="290626" y="529966"/>
                  <a:pt x="329092" y="512870"/>
                  <a:pt x="367557" y="512870"/>
                </a:cubicBezTo>
                <a:cubicBezTo>
                  <a:pt x="406022" y="512870"/>
                  <a:pt x="444487" y="529966"/>
                  <a:pt x="470130" y="555608"/>
                </a:cubicBezTo>
                <a:lnTo>
                  <a:pt x="559883" y="645361"/>
                </a:lnTo>
                <a:cubicBezTo>
                  <a:pt x="572704" y="658183"/>
                  <a:pt x="585527" y="662456"/>
                  <a:pt x="602622" y="662456"/>
                </a:cubicBezTo>
                <a:cubicBezTo>
                  <a:pt x="619718" y="662456"/>
                  <a:pt x="632539" y="658183"/>
                  <a:pt x="645361" y="645361"/>
                </a:cubicBezTo>
                <a:cubicBezTo>
                  <a:pt x="658182" y="632539"/>
                  <a:pt x="662456" y="619717"/>
                  <a:pt x="662456" y="602622"/>
                </a:cubicBezTo>
                <a:cubicBezTo>
                  <a:pt x="662456" y="585527"/>
                  <a:pt x="658182" y="572704"/>
                  <a:pt x="645361" y="559883"/>
                </a:cubicBezTo>
                <a:lnTo>
                  <a:pt x="555608" y="470130"/>
                </a:lnTo>
                <a:cubicBezTo>
                  <a:pt x="525692" y="440213"/>
                  <a:pt x="512870" y="406022"/>
                  <a:pt x="512870" y="367557"/>
                </a:cubicBezTo>
                <a:cubicBezTo>
                  <a:pt x="512870" y="329092"/>
                  <a:pt x="529966" y="290626"/>
                  <a:pt x="555608" y="264983"/>
                </a:cubicBezTo>
                <a:lnTo>
                  <a:pt x="645361" y="175230"/>
                </a:lnTo>
                <a:cubicBezTo>
                  <a:pt x="666731" y="153861"/>
                  <a:pt x="666731" y="115395"/>
                  <a:pt x="645361" y="94027"/>
                </a:cubicBezTo>
                <a:cubicBezTo>
                  <a:pt x="632539" y="81204"/>
                  <a:pt x="619718" y="76931"/>
                  <a:pt x="602622" y="76931"/>
                </a:cubicBezTo>
                <a:cubicBezTo>
                  <a:pt x="585527" y="76931"/>
                  <a:pt x="572704" y="81204"/>
                  <a:pt x="559883" y="94027"/>
                </a:cubicBezTo>
                <a:lnTo>
                  <a:pt x="470130" y="183778"/>
                </a:lnTo>
                <a:cubicBezTo>
                  <a:pt x="440213" y="213695"/>
                  <a:pt x="406022" y="226517"/>
                  <a:pt x="367557" y="226517"/>
                </a:cubicBezTo>
                <a:cubicBezTo>
                  <a:pt x="329092" y="226517"/>
                  <a:pt x="290626" y="209422"/>
                  <a:pt x="264983" y="183778"/>
                </a:cubicBezTo>
                <a:lnTo>
                  <a:pt x="175230" y="94027"/>
                </a:lnTo>
                <a:cubicBezTo>
                  <a:pt x="162409" y="81204"/>
                  <a:pt x="149586" y="76931"/>
                  <a:pt x="132491" y="76931"/>
                </a:cubicBezTo>
                <a:close/>
                <a:moveTo>
                  <a:pt x="132491" y="0"/>
                </a:moveTo>
                <a:cubicBezTo>
                  <a:pt x="166682" y="0"/>
                  <a:pt x="200874" y="12822"/>
                  <a:pt x="226517" y="38466"/>
                </a:cubicBezTo>
                <a:lnTo>
                  <a:pt x="316270" y="128217"/>
                </a:lnTo>
                <a:cubicBezTo>
                  <a:pt x="329092" y="141039"/>
                  <a:pt x="350462" y="149587"/>
                  <a:pt x="367557" y="149587"/>
                </a:cubicBezTo>
                <a:cubicBezTo>
                  <a:pt x="384652" y="149587"/>
                  <a:pt x="406022" y="141039"/>
                  <a:pt x="418844" y="128217"/>
                </a:cubicBezTo>
                <a:lnTo>
                  <a:pt x="508596" y="38466"/>
                </a:lnTo>
                <a:cubicBezTo>
                  <a:pt x="534239" y="12822"/>
                  <a:pt x="568431" y="0"/>
                  <a:pt x="602622" y="0"/>
                </a:cubicBezTo>
                <a:cubicBezTo>
                  <a:pt x="636814" y="0"/>
                  <a:pt x="671005" y="12822"/>
                  <a:pt x="696648" y="38466"/>
                </a:cubicBezTo>
                <a:cubicBezTo>
                  <a:pt x="747934" y="89752"/>
                  <a:pt x="747934" y="175230"/>
                  <a:pt x="696648" y="226517"/>
                </a:cubicBezTo>
                <a:lnTo>
                  <a:pt x="606896" y="316270"/>
                </a:lnTo>
                <a:cubicBezTo>
                  <a:pt x="594074" y="329092"/>
                  <a:pt x="585527" y="350462"/>
                  <a:pt x="585527" y="367557"/>
                </a:cubicBezTo>
                <a:cubicBezTo>
                  <a:pt x="585527" y="388927"/>
                  <a:pt x="594074" y="406022"/>
                  <a:pt x="606896" y="418844"/>
                </a:cubicBezTo>
                <a:lnTo>
                  <a:pt x="696648" y="508596"/>
                </a:lnTo>
                <a:cubicBezTo>
                  <a:pt x="722292" y="534238"/>
                  <a:pt x="735113" y="568431"/>
                  <a:pt x="735113" y="602622"/>
                </a:cubicBezTo>
                <a:cubicBezTo>
                  <a:pt x="735113" y="636813"/>
                  <a:pt x="722292" y="671005"/>
                  <a:pt x="696648" y="696647"/>
                </a:cubicBezTo>
                <a:cubicBezTo>
                  <a:pt x="671005" y="722291"/>
                  <a:pt x="636814" y="735113"/>
                  <a:pt x="602622" y="735113"/>
                </a:cubicBezTo>
                <a:cubicBezTo>
                  <a:pt x="568431" y="735113"/>
                  <a:pt x="534239" y="722291"/>
                  <a:pt x="508596" y="696647"/>
                </a:cubicBezTo>
                <a:lnTo>
                  <a:pt x="418844" y="606896"/>
                </a:lnTo>
                <a:cubicBezTo>
                  <a:pt x="406022" y="594074"/>
                  <a:pt x="384652" y="585527"/>
                  <a:pt x="367557" y="585527"/>
                </a:cubicBezTo>
                <a:cubicBezTo>
                  <a:pt x="346187" y="585527"/>
                  <a:pt x="329092" y="594074"/>
                  <a:pt x="316270" y="606896"/>
                </a:cubicBezTo>
                <a:lnTo>
                  <a:pt x="226517" y="696647"/>
                </a:lnTo>
                <a:cubicBezTo>
                  <a:pt x="200874" y="722291"/>
                  <a:pt x="166682" y="735113"/>
                  <a:pt x="132491" y="735113"/>
                </a:cubicBezTo>
                <a:cubicBezTo>
                  <a:pt x="98299" y="735113"/>
                  <a:pt x="64108" y="722291"/>
                  <a:pt x="38466" y="696647"/>
                </a:cubicBezTo>
                <a:cubicBezTo>
                  <a:pt x="12821" y="671005"/>
                  <a:pt x="0" y="636813"/>
                  <a:pt x="0" y="602622"/>
                </a:cubicBezTo>
                <a:cubicBezTo>
                  <a:pt x="0" y="568431"/>
                  <a:pt x="12821" y="534238"/>
                  <a:pt x="38466" y="508596"/>
                </a:cubicBezTo>
                <a:lnTo>
                  <a:pt x="128217" y="418844"/>
                </a:lnTo>
                <a:cubicBezTo>
                  <a:pt x="141039" y="406022"/>
                  <a:pt x="149586" y="384652"/>
                  <a:pt x="149586" y="367557"/>
                </a:cubicBezTo>
                <a:cubicBezTo>
                  <a:pt x="149586" y="346187"/>
                  <a:pt x="141039" y="329092"/>
                  <a:pt x="128217" y="316270"/>
                </a:cubicBezTo>
                <a:lnTo>
                  <a:pt x="38466" y="226517"/>
                </a:lnTo>
                <a:cubicBezTo>
                  <a:pt x="-12823" y="175230"/>
                  <a:pt x="-12823" y="89752"/>
                  <a:pt x="38466" y="38466"/>
                </a:cubicBezTo>
                <a:cubicBezTo>
                  <a:pt x="64108" y="12822"/>
                  <a:pt x="98299" y="0"/>
                  <a:pt x="1324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0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1" name="-">
            <a:extLst>
              <a:ext uri="{FF2B5EF4-FFF2-40B4-BE49-F238E27FC236}">
                <a16:creationId xmlns:a16="http://schemas.microsoft.com/office/drawing/2014/main" id="{4793F19E-3EE9-4FB9-85AC-694E8F814E53}"/>
              </a:ext>
            </a:extLst>
          </p:cNvPr>
          <p:cNvSpPr/>
          <p:nvPr/>
        </p:nvSpPr>
        <p:spPr>
          <a:xfrm>
            <a:off x="5336014" y="3989355"/>
            <a:ext cx="735114" cy="735113"/>
          </a:xfrm>
          <a:custGeom>
            <a:avLst/>
            <a:gdLst>
              <a:gd name="connsiteX0" fmla="*/ 367556 w 735114"/>
              <a:gd name="connsiteY0" fmla="*/ 286352 h 735113"/>
              <a:gd name="connsiteX1" fmla="*/ 453034 w 735114"/>
              <a:gd name="connsiteY1" fmla="*/ 371830 h 735113"/>
              <a:gd name="connsiteX2" fmla="*/ 367556 w 735114"/>
              <a:gd name="connsiteY2" fmla="*/ 457308 h 735113"/>
              <a:gd name="connsiteX3" fmla="*/ 282078 w 735114"/>
              <a:gd name="connsiteY3" fmla="*/ 371830 h 735113"/>
              <a:gd name="connsiteX4" fmla="*/ 367556 w 735114"/>
              <a:gd name="connsiteY4" fmla="*/ 286352 h 735113"/>
              <a:gd name="connsiteX5" fmla="*/ 132490 w 735114"/>
              <a:gd name="connsiteY5" fmla="*/ 76931 h 735113"/>
              <a:gd name="connsiteX6" fmla="*/ 89752 w 735114"/>
              <a:gd name="connsiteY6" fmla="*/ 94027 h 735113"/>
              <a:gd name="connsiteX7" fmla="*/ 89752 w 735114"/>
              <a:gd name="connsiteY7" fmla="*/ 175230 h 735113"/>
              <a:gd name="connsiteX8" fmla="*/ 179504 w 735114"/>
              <a:gd name="connsiteY8" fmla="*/ 264983 h 735113"/>
              <a:gd name="connsiteX9" fmla="*/ 222243 w 735114"/>
              <a:gd name="connsiteY9" fmla="*/ 367557 h 735113"/>
              <a:gd name="connsiteX10" fmla="*/ 179504 w 735114"/>
              <a:gd name="connsiteY10" fmla="*/ 470130 h 735113"/>
              <a:gd name="connsiteX11" fmla="*/ 89752 w 735114"/>
              <a:gd name="connsiteY11" fmla="*/ 559883 h 735113"/>
              <a:gd name="connsiteX12" fmla="*/ 72657 w 735114"/>
              <a:gd name="connsiteY12" fmla="*/ 602622 h 735113"/>
              <a:gd name="connsiteX13" fmla="*/ 89752 w 735114"/>
              <a:gd name="connsiteY13" fmla="*/ 645361 h 735113"/>
              <a:gd name="connsiteX14" fmla="*/ 132490 w 735114"/>
              <a:gd name="connsiteY14" fmla="*/ 662456 h 735113"/>
              <a:gd name="connsiteX15" fmla="*/ 175230 w 735114"/>
              <a:gd name="connsiteY15" fmla="*/ 645361 h 735113"/>
              <a:gd name="connsiteX16" fmla="*/ 264982 w 735114"/>
              <a:gd name="connsiteY16" fmla="*/ 555608 h 735113"/>
              <a:gd name="connsiteX17" fmla="*/ 367557 w 735114"/>
              <a:gd name="connsiteY17" fmla="*/ 512870 h 735113"/>
              <a:gd name="connsiteX18" fmla="*/ 470131 w 735114"/>
              <a:gd name="connsiteY18" fmla="*/ 555608 h 735113"/>
              <a:gd name="connsiteX19" fmla="*/ 559883 w 735114"/>
              <a:gd name="connsiteY19" fmla="*/ 645361 h 735113"/>
              <a:gd name="connsiteX20" fmla="*/ 602622 w 735114"/>
              <a:gd name="connsiteY20" fmla="*/ 662456 h 735113"/>
              <a:gd name="connsiteX21" fmla="*/ 645361 w 735114"/>
              <a:gd name="connsiteY21" fmla="*/ 645361 h 735113"/>
              <a:gd name="connsiteX22" fmla="*/ 662457 w 735114"/>
              <a:gd name="connsiteY22" fmla="*/ 602622 h 735113"/>
              <a:gd name="connsiteX23" fmla="*/ 645361 w 735114"/>
              <a:gd name="connsiteY23" fmla="*/ 559883 h 735113"/>
              <a:gd name="connsiteX24" fmla="*/ 555609 w 735114"/>
              <a:gd name="connsiteY24" fmla="*/ 470130 h 735113"/>
              <a:gd name="connsiteX25" fmla="*/ 512870 w 735114"/>
              <a:gd name="connsiteY25" fmla="*/ 367557 h 735113"/>
              <a:gd name="connsiteX26" fmla="*/ 555609 w 735114"/>
              <a:gd name="connsiteY26" fmla="*/ 264983 h 735113"/>
              <a:gd name="connsiteX27" fmla="*/ 645361 w 735114"/>
              <a:gd name="connsiteY27" fmla="*/ 175230 h 735113"/>
              <a:gd name="connsiteX28" fmla="*/ 645361 w 735114"/>
              <a:gd name="connsiteY28" fmla="*/ 94027 h 735113"/>
              <a:gd name="connsiteX29" fmla="*/ 602622 w 735114"/>
              <a:gd name="connsiteY29" fmla="*/ 76931 h 735113"/>
              <a:gd name="connsiteX30" fmla="*/ 559883 w 735114"/>
              <a:gd name="connsiteY30" fmla="*/ 94027 h 735113"/>
              <a:gd name="connsiteX31" fmla="*/ 470131 w 735114"/>
              <a:gd name="connsiteY31" fmla="*/ 183778 h 735113"/>
              <a:gd name="connsiteX32" fmla="*/ 367557 w 735114"/>
              <a:gd name="connsiteY32" fmla="*/ 226517 h 735113"/>
              <a:gd name="connsiteX33" fmla="*/ 264982 w 735114"/>
              <a:gd name="connsiteY33" fmla="*/ 183778 h 735113"/>
              <a:gd name="connsiteX34" fmla="*/ 175230 w 735114"/>
              <a:gd name="connsiteY34" fmla="*/ 94027 h 735113"/>
              <a:gd name="connsiteX35" fmla="*/ 132490 w 735114"/>
              <a:gd name="connsiteY35" fmla="*/ 76931 h 735113"/>
              <a:gd name="connsiteX36" fmla="*/ 132490 w 735114"/>
              <a:gd name="connsiteY36" fmla="*/ 0 h 735113"/>
              <a:gd name="connsiteX37" fmla="*/ 226517 w 735114"/>
              <a:gd name="connsiteY37" fmla="*/ 38466 h 735113"/>
              <a:gd name="connsiteX38" fmla="*/ 316270 w 735114"/>
              <a:gd name="connsiteY38" fmla="*/ 128217 h 735113"/>
              <a:gd name="connsiteX39" fmla="*/ 367557 w 735114"/>
              <a:gd name="connsiteY39" fmla="*/ 149587 h 735113"/>
              <a:gd name="connsiteX40" fmla="*/ 418844 w 735114"/>
              <a:gd name="connsiteY40" fmla="*/ 128217 h 735113"/>
              <a:gd name="connsiteX41" fmla="*/ 508596 w 735114"/>
              <a:gd name="connsiteY41" fmla="*/ 38466 h 735113"/>
              <a:gd name="connsiteX42" fmla="*/ 602622 w 735114"/>
              <a:gd name="connsiteY42" fmla="*/ 0 h 735113"/>
              <a:gd name="connsiteX43" fmla="*/ 696648 w 735114"/>
              <a:gd name="connsiteY43" fmla="*/ 38466 h 735113"/>
              <a:gd name="connsiteX44" fmla="*/ 696648 w 735114"/>
              <a:gd name="connsiteY44" fmla="*/ 226517 h 735113"/>
              <a:gd name="connsiteX45" fmla="*/ 606896 w 735114"/>
              <a:gd name="connsiteY45" fmla="*/ 316270 h 735113"/>
              <a:gd name="connsiteX46" fmla="*/ 585527 w 735114"/>
              <a:gd name="connsiteY46" fmla="*/ 367557 h 735113"/>
              <a:gd name="connsiteX47" fmla="*/ 606896 w 735114"/>
              <a:gd name="connsiteY47" fmla="*/ 418844 h 735113"/>
              <a:gd name="connsiteX48" fmla="*/ 696648 w 735114"/>
              <a:gd name="connsiteY48" fmla="*/ 508596 h 735113"/>
              <a:gd name="connsiteX49" fmla="*/ 735113 w 735114"/>
              <a:gd name="connsiteY49" fmla="*/ 602622 h 735113"/>
              <a:gd name="connsiteX50" fmla="*/ 696648 w 735114"/>
              <a:gd name="connsiteY50" fmla="*/ 696647 h 735113"/>
              <a:gd name="connsiteX51" fmla="*/ 602622 w 735114"/>
              <a:gd name="connsiteY51" fmla="*/ 735113 h 735113"/>
              <a:gd name="connsiteX52" fmla="*/ 508596 w 735114"/>
              <a:gd name="connsiteY52" fmla="*/ 696647 h 735113"/>
              <a:gd name="connsiteX53" fmla="*/ 418844 w 735114"/>
              <a:gd name="connsiteY53" fmla="*/ 606896 h 735113"/>
              <a:gd name="connsiteX54" fmla="*/ 367557 w 735114"/>
              <a:gd name="connsiteY54" fmla="*/ 585527 h 735113"/>
              <a:gd name="connsiteX55" fmla="*/ 316270 w 735114"/>
              <a:gd name="connsiteY55" fmla="*/ 606896 h 735113"/>
              <a:gd name="connsiteX56" fmla="*/ 226517 w 735114"/>
              <a:gd name="connsiteY56" fmla="*/ 696647 h 735113"/>
              <a:gd name="connsiteX57" fmla="*/ 132490 w 735114"/>
              <a:gd name="connsiteY57" fmla="*/ 735113 h 735113"/>
              <a:gd name="connsiteX58" fmla="*/ 38465 w 735114"/>
              <a:gd name="connsiteY58" fmla="*/ 696647 h 735113"/>
              <a:gd name="connsiteX59" fmla="*/ 0 w 735114"/>
              <a:gd name="connsiteY59" fmla="*/ 602622 h 735113"/>
              <a:gd name="connsiteX60" fmla="*/ 38465 w 735114"/>
              <a:gd name="connsiteY60" fmla="*/ 508596 h 735113"/>
              <a:gd name="connsiteX61" fmla="*/ 128218 w 735114"/>
              <a:gd name="connsiteY61" fmla="*/ 418844 h 735113"/>
              <a:gd name="connsiteX62" fmla="*/ 149586 w 735114"/>
              <a:gd name="connsiteY62" fmla="*/ 367557 h 735113"/>
              <a:gd name="connsiteX63" fmla="*/ 128218 w 735114"/>
              <a:gd name="connsiteY63" fmla="*/ 316270 h 735113"/>
              <a:gd name="connsiteX64" fmla="*/ 38465 w 735114"/>
              <a:gd name="connsiteY64" fmla="*/ 226517 h 735113"/>
              <a:gd name="connsiteX65" fmla="*/ 38465 w 735114"/>
              <a:gd name="connsiteY65" fmla="*/ 38466 h 735113"/>
              <a:gd name="connsiteX66" fmla="*/ 132490 w 735114"/>
              <a:gd name="connsiteY66" fmla="*/ 0 h 735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735114" h="735113">
                <a:moveTo>
                  <a:pt x="367556" y="286352"/>
                </a:moveTo>
                <a:cubicBezTo>
                  <a:pt x="414570" y="286352"/>
                  <a:pt x="453034" y="324817"/>
                  <a:pt x="453034" y="371830"/>
                </a:cubicBezTo>
                <a:cubicBezTo>
                  <a:pt x="453034" y="418842"/>
                  <a:pt x="414570" y="457308"/>
                  <a:pt x="367556" y="457308"/>
                </a:cubicBezTo>
                <a:cubicBezTo>
                  <a:pt x="320544" y="457308"/>
                  <a:pt x="282078" y="418842"/>
                  <a:pt x="282078" y="371830"/>
                </a:cubicBezTo>
                <a:cubicBezTo>
                  <a:pt x="282078" y="324817"/>
                  <a:pt x="320544" y="286352"/>
                  <a:pt x="367556" y="286352"/>
                </a:cubicBezTo>
                <a:close/>
                <a:moveTo>
                  <a:pt x="132490" y="76931"/>
                </a:moveTo>
                <a:cubicBezTo>
                  <a:pt x="115395" y="76931"/>
                  <a:pt x="102574" y="81204"/>
                  <a:pt x="89752" y="94027"/>
                </a:cubicBezTo>
                <a:cubicBezTo>
                  <a:pt x="68382" y="115395"/>
                  <a:pt x="68382" y="153861"/>
                  <a:pt x="89752" y="175230"/>
                </a:cubicBezTo>
                <a:lnTo>
                  <a:pt x="179504" y="264983"/>
                </a:lnTo>
                <a:cubicBezTo>
                  <a:pt x="209421" y="294901"/>
                  <a:pt x="222243" y="329092"/>
                  <a:pt x="222243" y="367557"/>
                </a:cubicBezTo>
                <a:cubicBezTo>
                  <a:pt x="222243" y="406022"/>
                  <a:pt x="205148" y="444487"/>
                  <a:pt x="179504" y="470130"/>
                </a:cubicBezTo>
                <a:lnTo>
                  <a:pt x="89752" y="559883"/>
                </a:lnTo>
                <a:cubicBezTo>
                  <a:pt x="76930" y="572704"/>
                  <a:pt x="72657" y="585527"/>
                  <a:pt x="72657" y="602622"/>
                </a:cubicBezTo>
                <a:cubicBezTo>
                  <a:pt x="72657" y="619717"/>
                  <a:pt x="76930" y="632539"/>
                  <a:pt x="89752" y="645361"/>
                </a:cubicBezTo>
                <a:cubicBezTo>
                  <a:pt x="102574" y="658183"/>
                  <a:pt x="115395" y="662456"/>
                  <a:pt x="132490" y="662456"/>
                </a:cubicBezTo>
                <a:cubicBezTo>
                  <a:pt x="149586" y="662456"/>
                  <a:pt x="162409" y="658183"/>
                  <a:pt x="175230" y="645361"/>
                </a:cubicBezTo>
                <a:lnTo>
                  <a:pt x="264982" y="555608"/>
                </a:lnTo>
                <a:cubicBezTo>
                  <a:pt x="290627" y="529966"/>
                  <a:pt x="329092" y="512870"/>
                  <a:pt x="367557" y="512870"/>
                </a:cubicBezTo>
                <a:cubicBezTo>
                  <a:pt x="406023" y="512870"/>
                  <a:pt x="444487" y="529966"/>
                  <a:pt x="470131" y="555608"/>
                </a:cubicBezTo>
                <a:lnTo>
                  <a:pt x="559883" y="645361"/>
                </a:lnTo>
                <a:cubicBezTo>
                  <a:pt x="572704" y="658183"/>
                  <a:pt x="585527" y="662456"/>
                  <a:pt x="602622" y="662456"/>
                </a:cubicBezTo>
                <a:cubicBezTo>
                  <a:pt x="619718" y="662456"/>
                  <a:pt x="632540" y="658183"/>
                  <a:pt x="645361" y="645361"/>
                </a:cubicBezTo>
                <a:cubicBezTo>
                  <a:pt x="658182" y="632539"/>
                  <a:pt x="662457" y="619717"/>
                  <a:pt x="662457" y="602622"/>
                </a:cubicBezTo>
                <a:cubicBezTo>
                  <a:pt x="662457" y="585527"/>
                  <a:pt x="658182" y="572704"/>
                  <a:pt x="645361" y="559883"/>
                </a:cubicBezTo>
                <a:lnTo>
                  <a:pt x="555609" y="470130"/>
                </a:lnTo>
                <a:cubicBezTo>
                  <a:pt x="525692" y="440213"/>
                  <a:pt x="512870" y="406022"/>
                  <a:pt x="512870" y="367557"/>
                </a:cubicBezTo>
                <a:cubicBezTo>
                  <a:pt x="512870" y="329092"/>
                  <a:pt x="529966" y="290626"/>
                  <a:pt x="555609" y="264983"/>
                </a:cubicBezTo>
                <a:lnTo>
                  <a:pt x="645361" y="175230"/>
                </a:lnTo>
                <a:cubicBezTo>
                  <a:pt x="666730" y="153861"/>
                  <a:pt x="666730" y="115395"/>
                  <a:pt x="645361" y="94027"/>
                </a:cubicBezTo>
                <a:cubicBezTo>
                  <a:pt x="632540" y="81204"/>
                  <a:pt x="619718" y="76931"/>
                  <a:pt x="602622" y="76931"/>
                </a:cubicBezTo>
                <a:cubicBezTo>
                  <a:pt x="585527" y="76931"/>
                  <a:pt x="572704" y="81204"/>
                  <a:pt x="559883" y="94027"/>
                </a:cubicBezTo>
                <a:lnTo>
                  <a:pt x="470131" y="183778"/>
                </a:lnTo>
                <a:cubicBezTo>
                  <a:pt x="440214" y="213695"/>
                  <a:pt x="406023" y="226517"/>
                  <a:pt x="367557" y="226517"/>
                </a:cubicBezTo>
                <a:cubicBezTo>
                  <a:pt x="329092" y="226517"/>
                  <a:pt x="290627" y="209422"/>
                  <a:pt x="264982" y="183778"/>
                </a:cubicBezTo>
                <a:lnTo>
                  <a:pt x="175230" y="94027"/>
                </a:lnTo>
                <a:cubicBezTo>
                  <a:pt x="162409" y="81204"/>
                  <a:pt x="149586" y="76931"/>
                  <a:pt x="132490" y="76931"/>
                </a:cubicBezTo>
                <a:close/>
                <a:moveTo>
                  <a:pt x="132490" y="0"/>
                </a:moveTo>
                <a:cubicBezTo>
                  <a:pt x="166682" y="0"/>
                  <a:pt x="200874" y="12822"/>
                  <a:pt x="226517" y="38466"/>
                </a:cubicBezTo>
                <a:lnTo>
                  <a:pt x="316270" y="128217"/>
                </a:lnTo>
                <a:cubicBezTo>
                  <a:pt x="329092" y="141039"/>
                  <a:pt x="350461" y="149587"/>
                  <a:pt x="367557" y="149587"/>
                </a:cubicBezTo>
                <a:cubicBezTo>
                  <a:pt x="388927" y="149587"/>
                  <a:pt x="406023" y="141039"/>
                  <a:pt x="418844" y="128217"/>
                </a:cubicBezTo>
                <a:lnTo>
                  <a:pt x="508596" y="38466"/>
                </a:lnTo>
                <a:cubicBezTo>
                  <a:pt x="534239" y="12822"/>
                  <a:pt x="568431" y="0"/>
                  <a:pt x="602622" y="0"/>
                </a:cubicBezTo>
                <a:cubicBezTo>
                  <a:pt x="636813" y="0"/>
                  <a:pt x="671005" y="12822"/>
                  <a:pt x="696648" y="38466"/>
                </a:cubicBezTo>
                <a:cubicBezTo>
                  <a:pt x="747936" y="89752"/>
                  <a:pt x="747936" y="175230"/>
                  <a:pt x="696648" y="226517"/>
                </a:cubicBezTo>
                <a:lnTo>
                  <a:pt x="606896" y="316270"/>
                </a:lnTo>
                <a:cubicBezTo>
                  <a:pt x="594074" y="329092"/>
                  <a:pt x="585527" y="350462"/>
                  <a:pt x="585527" y="367557"/>
                </a:cubicBezTo>
                <a:cubicBezTo>
                  <a:pt x="585527" y="388927"/>
                  <a:pt x="594074" y="406022"/>
                  <a:pt x="606896" y="418844"/>
                </a:cubicBezTo>
                <a:lnTo>
                  <a:pt x="696648" y="508596"/>
                </a:lnTo>
                <a:cubicBezTo>
                  <a:pt x="722292" y="534238"/>
                  <a:pt x="735113" y="568431"/>
                  <a:pt x="735113" y="602622"/>
                </a:cubicBezTo>
                <a:cubicBezTo>
                  <a:pt x="735113" y="636813"/>
                  <a:pt x="722292" y="671005"/>
                  <a:pt x="696648" y="696647"/>
                </a:cubicBezTo>
                <a:cubicBezTo>
                  <a:pt x="671005" y="722291"/>
                  <a:pt x="636813" y="735113"/>
                  <a:pt x="602622" y="735113"/>
                </a:cubicBezTo>
                <a:cubicBezTo>
                  <a:pt x="568431" y="735113"/>
                  <a:pt x="534239" y="722291"/>
                  <a:pt x="508596" y="696647"/>
                </a:cubicBezTo>
                <a:lnTo>
                  <a:pt x="418844" y="606896"/>
                </a:lnTo>
                <a:cubicBezTo>
                  <a:pt x="406023" y="594074"/>
                  <a:pt x="384653" y="585527"/>
                  <a:pt x="367557" y="585527"/>
                </a:cubicBezTo>
                <a:cubicBezTo>
                  <a:pt x="346187" y="585527"/>
                  <a:pt x="329092" y="594074"/>
                  <a:pt x="316270" y="606896"/>
                </a:cubicBezTo>
                <a:lnTo>
                  <a:pt x="226517" y="696647"/>
                </a:lnTo>
                <a:cubicBezTo>
                  <a:pt x="200874" y="722291"/>
                  <a:pt x="166682" y="735113"/>
                  <a:pt x="132490" y="735113"/>
                </a:cubicBezTo>
                <a:cubicBezTo>
                  <a:pt x="98300" y="735113"/>
                  <a:pt x="64108" y="722291"/>
                  <a:pt x="38465" y="696647"/>
                </a:cubicBezTo>
                <a:cubicBezTo>
                  <a:pt x="12822" y="671005"/>
                  <a:pt x="0" y="636813"/>
                  <a:pt x="0" y="602622"/>
                </a:cubicBezTo>
                <a:cubicBezTo>
                  <a:pt x="0" y="568431"/>
                  <a:pt x="12822" y="534238"/>
                  <a:pt x="38465" y="508596"/>
                </a:cubicBezTo>
                <a:lnTo>
                  <a:pt x="128218" y="418844"/>
                </a:lnTo>
                <a:cubicBezTo>
                  <a:pt x="141039" y="406022"/>
                  <a:pt x="149586" y="384652"/>
                  <a:pt x="149586" y="367557"/>
                </a:cubicBezTo>
                <a:cubicBezTo>
                  <a:pt x="149586" y="346187"/>
                  <a:pt x="141039" y="329092"/>
                  <a:pt x="128218" y="316270"/>
                </a:cubicBezTo>
                <a:lnTo>
                  <a:pt x="38465" y="226517"/>
                </a:lnTo>
                <a:cubicBezTo>
                  <a:pt x="-12822" y="175230"/>
                  <a:pt x="-12822" y="89752"/>
                  <a:pt x="38465" y="38466"/>
                </a:cubicBezTo>
                <a:cubicBezTo>
                  <a:pt x="64108" y="12822"/>
                  <a:pt x="98300" y="0"/>
                  <a:pt x="13249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0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4" name="-">
            <a:extLst>
              <a:ext uri="{FF2B5EF4-FFF2-40B4-BE49-F238E27FC236}">
                <a16:creationId xmlns:a16="http://schemas.microsoft.com/office/drawing/2014/main" id="{1A714704-9C72-4039-90EA-D7487C07B811}"/>
              </a:ext>
            </a:extLst>
          </p:cNvPr>
          <p:cNvSpPr/>
          <p:nvPr/>
        </p:nvSpPr>
        <p:spPr>
          <a:xfrm>
            <a:off x="3598668" y="1959034"/>
            <a:ext cx="2504513" cy="1427485"/>
          </a:xfrm>
          <a:custGeom>
            <a:avLst/>
            <a:gdLst>
              <a:gd name="connsiteX0" fmla="*/ 2397130 w 2504513"/>
              <a:gd name="connsiteY0" fmla="*/ 1299268 h 1427485"/>
              <a:gd name="connsiteX1" fmla="*/ 2408350 w 2504513"/>
              <a:gd name="connsiteY1" fmla="*/ 1305679 h 1427485"/>
              <a:gd name="connsiteX2" fmla="*/ 2425445 w 2504513"/>
              <a:gd name="connsiteY2" fmla="*/ 1322774 h 1427485"/>
              <a:gd name="connsiteX3" fmla="*/ 2455363 w 2504513"/>
              <a:gd name="connsiteY3" fmla="*/ 1322774 h 1427485"/>
              <a:gd name="connsiteX4" fmla="*/ 2472459 w 2504513"/>
              <a:gd name="connsiteY4" fmla="*/ 1305679 h 1427485"/>
              <a:gd name="connsiteX5" fmla="*/ 2498102 w 2504513"/>
              <a:gd name="connsiteY5" fmla="*/ 1305679 h 1427485"/>
              <a:gd name="connsiteX6" fmla="*/ 2498102 w 2504513"/>
              <a:gd name="connsiteY6" fmla="*/ 1331323 h 1427485"/>
              <a:gd name="connsiteX7" fmla="*/ 2481006 w 2504513"/>
              <a:gd name="connsiteY7" fmla="*/ 1348418 h 1427485"/>
              <a:gd name="connsiteX8" fmla="*/ 2481006 w 2504513"/>
              <a:gd name="connsiteY8" fmla="*/ 1378336 h 1427485"/>
              <a:gd name="connsiteX9" fmla="*/ 2498102 w 2504513"/>
              <a:gd name="connsiteY9" fmla="*/ 1395431 h 1427485"/>
              <a:gd name="connsiteX10" fmla="*/ 2498102 w 2504513"/>
              <a:gd name="connsiteY10" fmla="*/ 1421075 h 1427485"/>
              <a:gd name="connsiteX11" fmla="*/ 2472459 w 2504513"/>
              <a:gd name="connsiteY11" fmla="*/ 1421075 h 1427485"/>
              <a:gd name="connsiteX12" fmla="*/ 2455363 w 2504513"/>
              <a:gd name="connsiteY12" fmla="*/ 1403979 h 1427485"/>
              <a:gd name="connsiteX13" fmla="*/ 2425445 w 2504513"/>
              <a:gd name="connsiteY13" fmla="*/ 1403979 h 1427485"/>
              <a:gd name="connsiteX14" fmla="*/ 2408350 w 2504513"/>
              <a:gd name="connsiteY14" fmla="*/ 1421075 h 1427485"/>
              <a:gd name="connsiteX15" fmla="*/ 2382706 w 2504513"/>
              <a:gd name="connsiteY15" fmla="*/ 1421075 h 1427485"/>
              <a:gd name="connsiteX16" fmla="*/ 2382706 w 2504513"/>
              <a:gd name="connsiteY16" fmla="*/ 1395431 h 1427485"/>
              <a:gd name="connsiteX17" fmla="*/ 2399803 w 2504513"/>
              <a:gd name="connsiteY17" fmla="*/ 1378336 h 1427485"/>
              <a:gd name="connsiteX18" fmla="*/ 2399803 w 2504513"/>
              <a:gd name="connsiteY18" fmla="*/ 1348418 h 1427485"/>
              <a:gd name="connsiteX19" fmla="*/ 2382706 w 2504513"/>
              <a:gd name="connsiteY19" fmla="*/ 1331323 h 1427485"/>
              <a:gd name="connsiteX20" fmla="*/ 2382706 w 2504513"/>
              <a:gd name="connsiteY20" fmla="*/ 1305679 h 1427485"/>
              <a:gd name="connsiteX21" fmla="*/ 2397130 w 2504513"/>
              <a:gd name="connsiteY21" fmla="*/ 1299268 h 1427485"/>
              <a:gd name="connsiteX22" fmla="*/ 1871439 w 2504513"/>
              <a:gd name="connsiteY22" fmla="*/ 1299268 h 1427485"/>
              <a:gd name="connsiteX23" fmla="*/ 1882659 w 2504513"/>
              <a:gd name="connsiteY23" fmla="*/ 1305679 h 1427485"/>
              <a:gd name="connsiteX24" fmla="*/ 1899755 w 2504513"/>
              <a:gd name="connsiteY24" fmla="*/ 1322774 h 1427485"/>
              <a:gd name="connsiteX25" fmla="*/ 1929672 w 2504513"/>
              <a:gd name="connsiteY25" fmla="*/ 1322774 h 1427485"/>
              <a:gd name="connsiteX26" fmla="*/ 1946767 w 2504513"/>
              <a:gd name="connsiteY26" fmla="*/ 1305679 h 1427485"/>
              <a:gd name="connsiteX27" fmla="*/ 1972411 w 2504513"/>
              <a:gd name="connsiteY27" fmla="*/ 1305679 h 1427485"/>
              <a:gd name="connsiteX28" fmla="*/ 1972411 w 2504513"/>
              <a:gd name="connsiteY28" fmla="*/ 1331323 h 1427485"/>
              <a:gd name="connsiteX29" fmla="*/ 1955315 w 2504513"/>
              <a:gd name="connsiteY29" fmla="*/ 1348418 h 1427485"/>
              <a:gd name="connsiteX30" fmla="*/ 1955315 w 2504513"/>
              <a:gd name="connsiteY30" fmla="*/ 1378336 h 1427485"/>
              <a:gd name="connsiteX31" fmla="*/ 1972411 w 2504513"/>
              <a:gd name="connsiteY31" fmla="*/ 1395431 h 1427485"/>
              <a:gd name="connsiteX32" fmla="*/ 1972411 w 2504513"/>
              <a:gd name="connsiteY32" fmla="*/ 1421075 h 1427485"/>
              <a:gd name="connsiteX33" fmla="*/ 1946767 w 2504513"/>
              <a:gd name="connsiteY33" fmla="*/ 1421075 h 1427485"/>
              <a:gd name="connsiteX34" fmla="*/ 1929672 w 2504513"/>
              <a:gd name="connsiteY34" fmla="*/ 1403979 h 1427485"/>
              <a:gd name="connsiteX35" fmla="*/ 1899755 w 2504513"/>
              <a:gd name="connsiteY35" fmla="*/ 1403979 h 1427485"/>
              <a:gd name="connsiteX36" fmla="*/ 1882659 w 2504513"/>
              <a:gd name="connsiteY36" fmla="*/ 1421075 h 1427485"/>
              <a:gd name="connsiteX37" fmla="*/ 1857015 w 2504513"/>
              <a:gd name="connsiteY37" fmla="*/ 1421075 h 1427485"/>
              <a:gd name="connsiteX38" fmla="*/ 1857015 w 2504513"/>
              <a:gd name="connsiteY38" fmla="*/ 1395431 h 1427485"/>
              <a:gd name="connsiteX39" fmla="*/ 1874110 w 2504513"/>
              <a:gd name="connsiteY39" fmla="*/ 1378336 h 1427485"/>
              <a:gd name="connsiteX40" fmla="*/ 1874110 w 2504513"/>
              <a:gd name="connsiteY40" fmla="*/ 1348418 h 1427485"/>
              <a:gd name="connsiteX41" fmla="*/ 1857015 w 2504513"/>
              <a:gd name="connsiteY41" fmla="*/ 1331323 h 1427485"/>
              <a:gd name="connsiteX42" fmla="*/ 1857015 w 2504513"/>
              <a:gd name="connsiteY42" fmla="*/ 1305679 h 1427485"/>
              <a:gd name="connsiteX43" fmla="*/ 1871439 w 2504513"/>
              <a:gd name="connsiteY43" fmla="*/ 1299268 h 1427485"/>
              <a:gd name="connsiteX44" fmla="*/ 1341474 w 2504513"/>
              <a:gd name="connsiteY44" fmla="*/ 1299268 h 1427485"/>
              <a:gd name="connsiteX45" fmla="*/ 1352694 w 2504513"/>
              <a:gd name="connsiteY45" fmla="*/ 1305679 h 1427485"/>
              <a:gd name="connsiteX46" fmla="*/ 1369789 w 2504513"/>
              <a:gd name="connsiteY46" fmla="*/ 1322774 h 1427485"/>
              <a:gd name="connsiteX47" fmla="*/ 1399706 w 2504513"/>
              <a:gd name="connsiteY47" fmla="*/ 1322774 h 1427485"/>
              <a:gd name="connsiteX48" fmla="*/ 1416802 w 2504513"/>
              <a:gd name="connsiteY48" fmla="*/ 1305679 h 1427485"/>
              <a:gd name="connsiteX49" fmla="*/ 1442446 w 2504513"/>
              <a:gd name="connsiteY49" fmla="*/ 1305679 h 1427485"/>
              <a:gd name="connsiteX50" fmla="*/ 1442446 w 2504513"/>
              <a:gd name="connsiteY50" fmla="*/ 1331323 h 1427485"/>
              <a:gd name="connsiteX51" fmla="*/ 1425350 w 2504513"/>
              <a:gd name="connsiteY51" fmla="*/ 1348418 h 1427485"/>
              <a:gd name="connsiteX52" fmla="*/ 1425350 w 2504513"/>
              <a:gd name="connsiteY52" fmla="*/ 1378336 h 1427485"/>
              <a:gd name="connsiteX53" fmla="*/ 1442446 w 2504513"/>
              <a:gd name="connsiteY53" fmla="*/ 1395431 h 1427485"/>
              <a:gd name="connsiteX54" fmla="*/ 1442446 w 2504513"/>
              <a:gd name="connsiteY54" fmla="*/ 1421075 h 1427485"/>
              <a:gd name="connsiteX55" fmla="*/ 1416802 w 2504513"/>
              <a:gd name="connsiteY55" fmla="*/ 1421075 h 1427485"/>
              <a:gd name="connsiteX56" fmla="*/ 1399706 w 2504513"/>
              <a:gd name="connsiteY56" fmla="*/ 1403979 h 1427485"/>
              <a:gd name="connsiteX57" fmla="*/ 1369789 w 2504513"/>
              <a:gd name="connsiteY57" fmla="*/ 1403979 h 1427485"/>
              <a:gd name="connsiteX58" fmla="*/ 1352694 w 2504513"/>
              <a:gd name="connsiteY58" fmla="*/ 1421075 h 1427485"/>
              <a:gd name="connsiteX59" fmla="*/ 1327050 w 2504513"/>
              <a:gd name="connsiteY59" fmla="*/ 1421075 h 1427485"/>
              <a:gd name="connsiteX60" fmla="*/ 1327050 w 2504513"/>
              <a:gd name="connsiteY60" fmla="*/ 1395431 h 1427485"/>
              <a:gd name="connsiteX61" fmla="*/ 1344146 w 2504513"/>
              <a:gd name="connsiteY61" fmla="*/ 1378336 h 1427485"/>
              <a:gd name="connsiteX62" fmla="*/ 1344146 w 2504513"/>
              <a:gd name="connsiteY62" fmla="*/ 1348418 h 1427485"/>
              <a:gd name="connsiteX63" fmla="*/ 1327050 w 2504513"/>
              <a:gd name="connsiteY63" fmla="*/ 1331323 h 1427485"/>
              <a:gd name="connsiteX64" fmla="*/ 1327050 w 2504513"/>
              <a:gd name="connsiteY64" fmla="*/ 1305679 h 1427485"/>
              <a:gd name="connsiteX65" fmla="*/ 1341474 w 2504513"/>
              <a:gd name="connsiteY65" fmla="*/ 1299268 h 1427485"/>
              <a:gd name="connsiteX66" fmla="*/ 815783 w 2504513"/>
              <a:gd name="connsiteY66" fmla="*/ 1299268 h 1427485"/>
              <a:gd name="connsiteX67" fmla="*/ 827003 w 2504513"/>
              <a:gd name="connsiteY67" fmla="*/ 1305679 h 1427485"/>
              <a:gd name="connsiteX68" fmla="*/ 844098 w 2504513"/>
              <a:gd name="connsiteY68" fmla="*/ 1322774 h 1427485"/>
              <a:gd name="connsiteX69" fmla="*/ 874015 w 2504513"/>
              <a:gd name="connsiteY69" fmla="*/ 1322774 h 1427485"/>
              <a:gd name="connsiteX70" fmla="*/ 891111 w 2504513"/>
              <a:gd name="connsiteY70" fmla="*/ 1305679 h 1427485"/>
              <a:gd name="connsiteX71" fmla="*/ 916755 w 2504513"/>
              <a:gd name="connsiteY71" fmla="*/ 1305679 h 1427485"/>
              <a:gd name="connsiteX72" fmla="*/ 916755 w 2504513"/>
              <a:gd name="connsiteY72" fmla="*/ 1331323 h 1427485"/>
              <a:gd name="connsiteX73" fmla="*/ 899659 w 2504513"/>
              <a:gd name="connsiteY73" fmla="*/ 1348418 h 1427485"/>
              <a:gd name="connsiteX74" fmla="*/ 899659 w 2504513"/>
              <a:gd name="connsiteY74" fmla="*/ 1378336 h 1427485"/>
              <a:gd name="connsiteX75" fmla="*/ 916755 w 2504513"/>
              <a:gd name="connsiteY75" fmla="*/ 1395431 h 1427485"/>
              <a:gd name="connsiteX76" fmla="*/ 916755 w 2504513"/>
              <a:gd name="connsiteY76" fmla="*/ 1421075 h 1427485"/>
              <a:gd name="connsiteX77" fmla="*/ 891111 w 2504513"/>
              <a:gd name="connsiteY77" fmla="*/ 1421075 h 1427485"/>
              <a:gd name="connsiteX78" fmla="*/ 874015 w 2504513"/>
              <a:gd name="connsiteY78" fmla="*/ 1403979 h 1427485"/>
              <a:gd name="connsiteX79" fmla="*/ 844098 w 2504513"/>
              <a:gd name="connsiteY79" fmla="*/ 1403979 h 1427485"/>
              <a:gd name="connsiteX80" fmla="*/ 827003 w 2504513"/>
              <a:gd name="connsiteY80" fmla="*/ 1421075 h 1427485"/>
              <a:gd name="connsiteX81" fmla="*/ 801359 w 2504513"/>
              <a:gd name="connsiteY81" fmla="*/ 1421075 h 1427485"/>
              <a:gd name="connsiteX82" fmla="*/ 801359 w 2504513"/>
              <a:gd name="connsiteY82" fmla="*/ 1395431 h 1427485"/>
              <a:gd name="connsiteX83" fmla="*/ 818455 w 2504513"/>
              <a:gd name="connsiteY83" fmla="*/ 1378336 h 1427485"/>
              <a:gd name="connsiteX84" fmla="*/ 818455 w 2504513"/>
              <a:gd name="connsiteY84" fmla="*/ 1348418 h 1427485"/>
              <a:gd name="connsiteX85" fmla="*/ 801359 w 2504513"/>
              <a:gd name="connsiteY85" fmla="*/ 1331323 h 1427485"/>
              <a:gd name="connsiteX86" fmla="*/ 801359 w 2504513"/>
              <a:gd name="connsiteY86" fmla="*/ 1305679 h 1427485"/>
              <a:gd name="connsiteX87" fmla="*/ 815783 w 2504513"/>
              <a:gd name="connsiteY87" fmla="*/ 1299268 h 1427485"/>
              <a:gd name="connsiteX88" fmla="*/ 285818 w 2504513"/>
              <a:gd name="connsiteY88" fmla="*/ 1299268 h 1427485"/>
              <a:gd name="connsiteX89" fmla="*/ 297037 w 2504513"/>
              <a:gd name="connsiteY89" fmla="*/ 1305679 h 1427485"/>
              <a:gd name="connsiteX90" fmla="*/ 314133 w 2504513"/>
              <a:gd name="connsiteY90" fmla="*/ 1322774 h 1427485"/>
              <a:gd name="connsiteX91" fmla="*/ 344050 w 2504513"/>
              <a:gd name="connsiteY91" fmla="*/ 1322774 h 1427485"/>
              <a:gd name="connsiteX92" fmla="*/ 361146 w 2504513"/>
              <a:gd name="connsiteY92" fmla="*/ 1305679 h 1427485"/>
              <a:gd name="connsiteX93" fmla="*/ 386790 w 2504513"/>
              <a:gd name="connsiteY93" fmla="*/ 1305679 h 1427485"/>
              <a:gd name="connsiteX94" fmla="*/ 386790 w 2504513"/>
              <a:gd name="connsiteY94" fmla="*/ 1331323 h 1427485"/>
              <a:gd name="connsiteX95" fmla="*/ 369694 w 2504513"/>
              <a:gd name="connsiteY95" fmla="*/ 1348418 h 1427485"/>
              <a:gd name="connsiteX96" fmla="*/ 369694 w 2504513"/>
              <a:gd name="connsiteY96" fmla="*/ 1378336 h 1427485"/>
              <a:gd name="connsiteX97" fmla="*/ 386790 w 2504513"/>
              <a:gd name="connsiteY97" fmla="*/ 1395431 h 1427485"/>
              <a:gd name="connsiteX98" fmla="*/ 386790 w 2504513"/>
              <a:gd name="connsiteY98" fmla="*/ 1421075 h 1427485"/>
              <a:gd name="connsiteX99" fmla="*/ 361146 w 2504513"/>
              <a:gd name="connsiteY99" fmla="*/ 1421075 h 1427485"/>
              <a:gd name="connsiteX100" fmla="*/ 344050 w 2504513"/>
              <a:gd name="connsiteY100" fmla="*/ 1403979 h 1427485"/>
              <a:gd name="connsiteX101" fmla="*/ 314133 w 2504513"/>
              <a:gd name="connsiteY101" fmla="*/ 1403979 h 1427485"/>
              <a:gd name="connsiteX102" fmla="*/ 297037 w 2504513"/>
              <a:gd name="connsiteY102" fmla="*/ 1421075 h 1427485"/>
              <a:gd name="connsiteX103" fmla="*/ 271394 w 2504513"/>
              <a:gd name="connsiteY103" fmla="*/ 1421075 h 1427485"/>
              <a:gd name="connsiteX104" fmla="*/ 271394 w 2504513"/>
              <a:gd name="connsiteY104" fmla="*/ 1395431 h 1427485"/>
              <a:gd name="connsiteX105" fmla="*/ 288489 w 2504513"/>
              <a:gd name="connsiteY105" fmla="*/ 1378336 h 1427485"/>
              <a:gd name="connsiteX106" fmla="*/ 288489 w 2504513"/>
              <a:gd name="connsiteY106" fmla="*/ 1348418 h 1427485"/>
              <a:gd name="connsiteX107" fmla="*/ 271394 w 2504513"/>
              <a:gd name="connsiteY107" fmla="*/ 1331323 h 1427485"/>
              <a:gd name="connsiteX108" fmla="*/ 271394 w 2504513"/>
              <a:gd name="connsiteY108" fmla="*/ 1305679 h 1427485"/>
              <a:gd name="connsiteX109" fmla="*/ 285818 w 2504513"/>
              <a:gd name="connsiteY109" fmla="*/ 1299268 h 1427485"/>
              <a:gd name="connsiteX110" fmla="*/ 2132148 w 2504513"/>
              <a:gd name="connsiteY110" fmla="*/ 1153955 h 1427485"/>
              <a:gd name="connsiteX111" fmla="*/ 2143368 w 2504513"/>
              <a:gd name="connsiteY111" fmla="*/ 1160366 h 1427485"/>
              <a:gd name="connsiteX112" fmla="*/ 2160463 w 2504513"/>
              <a:gd name="connsiteY112" fmla="*/ 1177461 h 1427485"/>
              <a:gd name="connsiteX113" fmla="*/ 2190380 w 2504513"/>
              <a:gd name="connsiteY113" fmla="*/ 1177461 h 1427485"/>
              <a:gd name="connsiteX114" fmla="*/ 2207477 w 2504513"/>
              <a:gd name="connsiteY114" fmla="*/ 1160366 h 1427485"/>
              <a:gd name="connsiteX115" fmla="*/ 2233120 w 2504513"/>
              <a:gd name="connsiteY115" fmla="*/ 1160366 h 1427485"/>
              <a:gd name="connsiteX116" fmla="*/ 2233120 w 2504513"/>
              <a:gd name="connsiteY116" fmla="*/ 1186010 h 1427485"/>
              <a:gd name="connsiteX117" fmla="*/ 2216024 w 2504513"/>
              <a:gd name="connsiteY117" fmla="*/ 1203106 h 1427485"/>
              <a:gd name="connsiteX118" fmla="*/ 2216024 w 2504513"/>
              <a:gd name="connsiteY118" fmla="*/ 1233022 h 1427485"/>
              <a:gd name="connsiteX119" fmla="*/ 2233120 w 2504513"/>
              <a:gd name="connsiteY119" fmla="*/ 1250118 h 1427485"/>
              <a:gd name="connsiteX120" fmla="*/ 2233120 w 2504513"/>
              <a:gd name="connsiteY120" fmla="*/ 1275762 h 1427485"/>
              <a:gd name="connsiteX121" fmla="*/ 2207477 w 2504513"/>
              <a:gd name="connsiteY121" fmla="*/ 1275762 h 1427485"/>
              <a:gd name="connsiteX122" fmla="*/ 2190380 w 2504513"/>
              <a:gd name="connsiteY122" fmla="*/ 1258666 h 1427485"/>
              <a:gd name="connsiteX123" fmla="*/ 2160463 w 2504513"/>
              <a:gd name="connsiteY123" fmla="*/ 1258666 h 1427485"/>
              <a:gd name="connsiteX124" fmla="*/ 2143368 w 2504513"/>
              <a:gd name="connsiteY124" fmla="*/ 1275762 h 1427485"/>
              <a:gd name="connsiteX125" fmla="*/ 2117724 w 2504513"/>
              <a:gd name="connsiteY125" fmla="*/ 1275762 h 1427485"/>
              <a:gd name="connsiteX126" fmla="*/ 2117724 w 2504513"/>
              <a:gd name="connsiteY126" fmla="*/ 1250118 h 1427485"/>
              <a:gd name="connsiteX127" fmla="*/ 2134821 w 2504513"/>
              <a:gd name="connsiteY127" fmla="*/ 1233022 h 1427485"/>
              <a:gd name="connsiteX128" fmla="*/ 2134821 w 2504513"/>
              <a:gd name="connsiteY128" fmla="*/ 1203106 h 1427485"/>
              <a:gd name="connsiteX129" fmla="*/ 2117724 w 2504513"/>
              <a:gd name="connsiteY129" fmla="*/ 1186010 h 1427485"/>
              <a:gd name="connsiteX130" fmla="*/ 2117724 w 2504513"/>
              <a:gd name="connsiteY130" fmla="*/ 1160366 h 1427485"/>
              <a:gd name="connsiteX131" fmla="*/ 2132148 w 2504513"/>
              <a:gd name="connsiteY131" fmla="*/ 1153955 h 1427485"/>
              <a:gd name="connsiteX132" fmla="*/ 1606456 w 2504513"/>
              <a:gd name="connsiteY132" fmla="*/ 1153955 h 1427485"/>
              <a:gd name="connsiteX133" fmla="*/ 1617676 w 2504513"/>
              <a:gd name="connsiteY133" fmla="*/ 1160366 h 1427485"/>
              <a:gd name="connsiteX134" fmla="*/ 1634771 w 2504513"/>
              <a:gd name="connsiteY134" fmla="*/ 1177461 h 1427485"/>
              <a:gd name="connsiteX135" fmla="*/ 1664689 w 2504513"/>
              <a:gd name="connsiteY135" fmla="*/ 1177461 h 1427485"/>
              <a:gd name="connsiteX136" fmla="*/ 1681784 w 2504513"/>
              <a:gd name="connsiteY136" fmla="*/ 1160366 h 1427485"/>
              <a:gd name="connsiteX137" fmla="*/ 1707428 w 2504513"/>
              <a:gd name="connsiteY137" fmla="*/ 1160366 h 1427485"/>
              <a:gd name="connsiteX138" fmla="*/ 1707428 w 2504513"/>
              <a:gd name="connsiteY138" fmla="*/ 1186010 h 1427485"/>
              <a:gd name="connsiteX139" fmla="*/ 1690332 w 2504513"/>
              <a:gd name="connsiteY139" fmla="*/ 1203106 h 1427485"/>
              <a:gd name="connsiteX140" fmla="*/ 1690332 w 2504513"/>
              <a:gd name="connsiteY140" fmla="*/ 1233022 h 1427485"/>
              <a:gd name="connsiteX141" fmla="*/ 1707428 w 2504513"/>
              <a:gd name="connsiteY141" fmla="*/ 1250118 h 1427485"/>
              <a:gd name="connsiteX142" fmla="*/ 1707428 w 2504513"/>
              <a:gd name="connsiteY142" fmla="*/ 1275762 h 1427485"/>
              <a:gd name="connsiteX143" fmla="*/ 1681784 w 2504513"/>
              <a:gd name="connsiteY143" fmla="*/ 1275762 h 1427485"/>
              <a:gd name="connsiteX144" fmla="*/ 1664689 w 2504513"/>
              <a:gd name="connsiteY144" fmla="*/ 1258666 h 1427485"/>
              <a:gd name="connsiteX145" fmla="*/ 1634771 w 2504513"/>
              <a:gd name="connsiteY145" fmla="*/ 1258666 h 1427485"/>
              <a:gd name="connsiteX146" fmla="*/ 1617676 w 2504513"/>
              <a:gd name="connsiteY146" fmla="*/ 1275762 h 1427485"/>
              <a:gd name="connsiteX147" fmla="*/ 1592032 w 2504513"/>
              <a:gd name="connsiteY147" fmla="*/ 1275762 h 1427485"/>
              <a:gd name="connsiteX148" fmla="*/ 1592032 w 2504513"/>
              <a:gd name="connsiteY148" fmla="*/ 1250118 h 1427485"/>
              <a:gd name="connsiteX149" fmla="*/ 1609128 w 2504513"/>
              <a:gd name="connsiteY149" fmla="*/ 1233022 h 1427485"/>
              <a:gd name="connsiteX150" fmla="*/ 1609128 w 2504513"/>
              <a:gd name="connsiteY150" fmla="*/ 1203106 h 1427485"/>
              <a:gd name="connsiteX151" fmla="*/ 1592032 w 2504513"/>
              <a:gd name="connsiteY151" fmla="*/ 1186010 h 1427485"/>
              <a:gd name="connsiteX152" fmla="*/ 1592032 w 2504513"/>
              <a:gd name="connsiteY152" fmla="*/ 1160366 h 1427485"/>
              <a:gd name="connsiteX153" fmla="*/ 1606456 w 2504513"/>
              <a:gd name="connsiteY153" fmla="*/ 1153955 h 1427485"/>
              <a:gd name="connsiteX154" fmla="*/ 1076492 w 2504513"/>
              <a:gd name="connsiteY154" fmla="*/ 1153955 h 1427485"/>
              <a:gd name="connsiteX155" fmla="*/ 1087712 w 2504513"/>
              <a:gd name="connsiteY155" fmla="*/ 1160366 h 1427485"/>
              <a:gd name="connsiteX156" fmla="*/ 1104807 w 2504513"/>
              <a:gd name="connsiteY156" fmla="*/ 1177461 h 1427485"/>
              <a:gd name="connsiteX157" fmla="*/ 1134724 w 2504513"/>
              <a:gd name="connsiteY157" fmla="*/ 1177461 h 1427485"/>
              <a:gd name="connsiteX158" fmla="*/ 1151820 w 2504513"/>
              <a:gd name="connsiteY158" fmla="*/ 1160366 h 1427485"/>
              <a:gd name="connsiteX159" fmla="*/ 1177464 w 2504513"/>
              <a:gd name="connsiteY159" fmla="*/ 1160366 h 1427485"/>
              <a:gd name="connsiteX160" fmla="*/ 1177464 w 2504513"/>
              <a:gd name="connsiteY160" fmla="*/ 1186010 h 1427485"/>
              <a:gd name="connsiteX161" fmla="*/ 1160368 w 2504513"/>
              <a:gd name="connsiteY161" fmla="*/ 1203106 h 1427485"/>
              <a:gd name="connsiteX162" fmla="*/ 1160368 w 2504513"/>
              <a:gd name="connsiteY162" fmla="*/ 1233022 h 1427485"/>
              <a:gd name="connsiteX163" fmla="*/ 1177464 w 2504513"/>
              <a:gd name="connsiteY163" fmla="*/ 1250118 h 1427485"/>
              <a:gd name="connsiteX164" fmla="*/ 1177464 w 2504513"/>
              <a:gd name="connsiteY164" fmla="*/ 1275762 h 1427485"/>
              <a:gd name="connsiteX165" fmla="*/ 1151820 w 2504513"/>
              <a:gd name="connsiteY165" fmla="*/ 1275762 h 1427485"/>
              <a:gd name="connsiteX166" fmla="*/ 1134724 w 2504513"/>
              <a:gd name="connsiteY166" fmla="*/ 1258666 h 1427485"/>
              <a:gd name="connsiteX167" fmla="*/ 1104807 w 2504513"/>
              <a:gd name="connsiteY167" fmla="*/ 1258666 h 1427485"/>
              <a:gd name="connsiteX168" fmla="*/ 1087712 w 2504513"/>
              <a:gd name="connsiteY168" fmla="*/ 1275762 h 1427485"/>
              <a:gd name="connsiteX169" fmla="*/ 1062068 w 2504513"/>
              <a:gd name="connsiteY169" fmla="*/ 1275762 h 1427485"/>
              <a:gd name="connsiteX170" fmla="*/ 1062068 w 2504513"/>
              <a:gd name="connsiteY170" fmla="*/ 1250118 h 1427485"/>
              <a:gd name="connsiteX171" fmla="*/ 1079163 w 2504513"/>
              <a:gd name="connsiteY171" fmla="*/ 1233022 h 1427485"/>
              <a:gd name="connsiteX172" fmla="*/ 1079163 w 2504513"/>
              <a:gd name="connsiteY172" fmla="*/ 1203106 h 1427485"/>
              <a:gd name="connsiteX173" fmla="*/ 1062068 w 2504513"/>
              <a:gd name="connsiteY173" fmla="*/ 1186010 h 1427485"/>
              <a:gd name="connsiteX174" fmla="*/ 1062068 w 2504513"/>
              <a:gd name="connsiteY174" fmla="*/ 1160366 h 1427485"/>
              <a:gd name="connsiteX175" fmla="*/ 1076492 w 2504513"/>
              <a:gd name="connsiteY175" fmla="*/ 1153955 h 1427485"/>
              <a:gd name="connsiteX176" fmla="*/ 550800 w 2504513"/>
              <a:gd name="connsiteY176" fmla="*/ 1153955 h 1427485"/>
              <a:gd name="connsiteX177" fmla="*/ 562020 w 2504513"/>
              <a:gd name="connsiteY177" fmla="*/ 1160366 h 1427485"/>
              <a:gd name="connsiteX178" fmla="*/ 579115 w 2504513"/>
              <a:gd name="connsiteY178" fmla="*/ 1177461 h 1427485"/>
              <a:gd name="connsiteX179" fmla="*/ 609032 w 2504513"/>
              <a:gd name="connsiteY179" fmla="*/ 1177461 h 1427485"/>
              <a:gd name="connsiteX180" fmla="*/ 626128 w 2504513"/>
              <a:gd name="connsiteY180" fmla="*/ 1160366 h 1427485"/>
              <a:gd name="connsiteX181" fmla="*/ 651772 w 2504513"/>
              <a:gd name="connsiteY181" fmla="*/ 1160366 h 1427485"/>
              <a:gd name="connsiteX182" fmla="*/ 651772 w 2504513"/>
              <a:gd name="connsiteY182" fmla="*/ 1186010 h 1427485"/>
              <a:gd name="connsiteX183" fmla="*/ 634676 w 2504513"/>
              <a:gd name="connsiteY183" fmla="*/ 1203106 h 1427485"/>
              <a:gd name="connsiteX184" fmla="*/ 634676 w 2504513"/>
              <a:gd name="connsiteY184" fmla="*/ 1233022 h 1427485"/>
              <a:gd name="connsiteX185" fmla="*/ 651772 w 2504513"/>
              <a:gd name="connsiteY185" fmla="*/ 1250118 h 1427485"/>
              <a:gd name="connsiteX186" fmla="*/ 651772 w 2504513"/>
              <a:gd name="connsiteY186" fmla="*/ 1275762 h 1427485"/>
              <a:gd name="connsiteX187" fmla="*/ 626128 w 2504513"/>
              <a:gd name="connsiteY187" fmla="*/ 1275762 h 1427485"/>
              <a:gd name="connsiteX188" fmla="*/ 609032 w 2504513"/>
              <a:gd name="connsiteY188" fmla="*/ 1258666 h 1427485"/>
              <a:gd name="connsiteX189" fmla="*/ 579115 w 2504513"/>
              <a:gd name="connsiteY189" fmla="*/ 1258666 h 1427485"/>
              <a:gd name="connsiteX190" fmla="*/ 562020 w 2504513"/>
              <a:gd name="connsiteY190" fmla="*/ 1275762 h 1427485"/>
              <a:gd name="connsiteX191" fmla="*/ 536376 w 2504513"/>
              <a:gd name="connsiteY191" fmla="*/ 1275762 h 1427485"/>
              <a:gd name="connsiteX192" fmla="*/ 536376 w 2504513"/>
              <a:gd name="connsiteY192" fmla="*/ 1250118 h 1427485"/>
              <a:gd name="connsiteX193" fmla="*/ 553471 w 2504513"/>
              <a:gd name="connsiteY193" fmla="*/ 1233022 h 1427485"/>
              <a:gd name="connsiteX194" fmla="*/ 553471 w 2504513"/>
              <a:gd name="connsiteY194" fmla="*/ 1203106 h 1427485"/>
              <a:gd name="connsiteX195" fmla="*/ 536376 w 2504513"/>
              <a:gd name="connsiteY195" fmla="*/ 1186010 h 1427485"/>
              <a:gd name="connsiteX196" fmla="*/ 536376 w 2504513"/>
              <a:gd name="connsiteY196" fmla="*/ 1160366 h 1427485"/>
              <a:gd name="connsiteX197" fmla="*/ 550800 w 2504513"/>
              <a:gd name="connsiteY197" fmla="*/ 1153955 h 1427485"/>
              <a:gd name="connsiteX198" fmla="*/ 20836 w 2504513"/>
              <a:gd name="connsiteY198" fmla="*/ 1153955 h 1427485"/>
              <a:gd name="connsiteX199" fmla="*/ 32055 w 2504513"/>
              <a:gd name="connsiteY199" fmla="*/ 1160366 h 1427485"/>
              <a:gd name="connsiteX200" fmla="*/ 49150 w 2504513"/>
              <a:gd name="connsiteY200" fmla="*/ 1177461 h 1427485"/>
              <a:gd name="connsiteX201" fmla="*/ 79067 w 2504513"/>
              <a:gd name="connsiteY201" fmla="*/ 1177461 h 1427485"/>
              <a:gd name="connsiteX202" fmla="*/ 96163 w 2504513"/>
              <a:gd name="connsiteY202" fmla="*/ 1160366 h 1427485"/>
              <a:gd name="connsiteX203" fmla="*/ 121807 w 2504513"/>
              <a:gd name="connsiteY203" fmla="*/ 1160366 h 1427485"/>
              <a:gd name="connsiteX204" fmla="*/ 121807 w 2504513"/>
              <a:gd name="connsiteY204" fmla="*/ 1186010 h 1427485"/>
              <a:gd name="connsiteX205" fmla="*/ 104711 w 2504513"/>
              <a:gd name="connsiteY205" fmla="*/ 1203106 h 1427485"/>
              <a:gd name="connsiteX206" fmla="*/ 104711 w 2504513"/>
              <a:gd name="connsiteY206" fmla="*/ 1233022 h 1427485"/>
              <a:gd name="connsiteX207" fmla="*/ 121807 w 2504513"/>
              <a:gd name="connsiteY207" fmla="*/ 1250118 h 1427485"/>
              <a:gd name="connsiteX208" fmla="*/ 121807 w 2504513"/>
              <a:gd name="connsiteY208" fmla="*/ 1275762 h 1427485"/>
              <a:gd name="connsiteX209" fmla="*/ 96163 w 2504513"/>
              <a:gd name="connsiteY209" fmla="*/ 1275762 h 1427485"/>
              <a:gd name="connsiteX210" fmla="*/ 79067 w 2504513"/>
              <a:gd name="connsiteY210" fmla="*/ 1258666 h 1427485"/>
              <a:gd name="connsiteX211" fmla="*/ 49150 w 2504513"/>
              <a:gd name="connsiteY211" fmla="*/ 1258666 h 1427485"/>
              <a:gd name="connsiteX212" fmla="*/ 32055 w 2504513"/>
              <a:gd name="connsiteY212" fmla="*/ 1275762 h 1427485"/>
              <a:gd name="connsiteX213" fmla="*/ 6411 w 2504513"/>
              <a:gd name="connsiteY213" fmla="*/ 1275762 h 1427485"/>
              <a:gd name="connsiteX214" fmla="*/ 6411 w 2504513"/>
              <a:gd name="connsiteY214" fmla="*/ 1250118 h 1427485"/>
              <a:gd name="connsiteX215" fmla="*/ 23506 w 2504513"/>
              <a:gd name="connsiteY215" fmla="*/ 1233022 h 1427485"/>
              <a:gd name="connsiteX216" fmla="*/ 23506 w 2504513"/>
              <a:gd name="connsiteY216" fmla="*/ 1203106 h 1427485"/>
              <a:gd name="connsiteX217" fmla="*/ 6411 w 2504513"/>
              <a:gd name="connsiteY217" fmla="*/ 1186010 h 1427485"/>
              <a:gd name="connsiteX218" fmla="*/ 6411 w 2504513"/>
              <a:gd name="connsiteY218" fmla="*/ 1160366 h 1427485"/>
              <a:gd name="connsiteX219" fmla="*/ 20836 w 2504513"/>
              <a:gd name="connsiteY219" fmla="*/ 1153955 h 1427485"/>
              <a:gd name="connsiteX220" fmla="*/ 2397130 w 2504513"/>
              <a:gd name="connsiteY220" fmla="*/ 1012917 h 1427485"/>
              <a:gd name="connsiteX221" fmla="*/ 2408350 w 2504513"/>
              <a:gd name="connsiteY221" fmla="*/ 1019328 h 1427485"/>
              <a:gd name="connsiteX222" fmla="*/ 2425445 w 2504513"/>
              <a:gd name="connsiteY222" fmla="*/ 1036423 h 1427485"/>
              <a:gd name="connsiteX223" fmla="*/ 2455363 w 2504513"/>
              <a:gd name="connsiteY223" fmla="*/ 1036423 h 1427485"/>
              <a:gd name="connsiteX224" fmla="*/ 2472459 w 2504513"/>
              <a:gd name="connsiteY224" fmla="*/ 1019328 h 1427485"/>
              <a:gd name="connsiteX225" fmla="*/ 2498102 w 2504513"/>
              <a:gd name="connsiteY225" fmla="*/ 1019328 h 1427485"/>
              <a:gd name="connsiteX226" fmla="*/ 2498102 w 2504513"/>
              <a:gd name="connsiteY226" fmla="*/ 1044971 h 1427485"/>
              <a:gd name="connsiteX227" fmla="*/ 2481006 w 2504513"/>
              <a:gd name="connsiteY227" fmla="*/ 1062067 h 1427485"/>
              <a:gd name="connsiteX228" fmla="*/ 2481006 w 2504513"/>
              <a:gd name="connsiteY228" fmla="*/ 1091984 h 1427485"/>
              <a:gd name="connsiteX229" fmla="*/ 2498102 w 2504513"/>
              <a:gd name="connsiteY229" fmla="*/ 1109079 h 1427485"/>
              <a:gd name="connsiteX230" fmla="*/ 2498102 w 2504513"/>
              <a:gd name="connsiteY230" fmla="*/ 1134724 h 1427485"/>
              <a:gd name="connsiteX231" fmla="*/ 2472459 w 2504513"/>
              <a:gd name="connsiteY231" fmla="*/ 1134724 h 1427485"/>
              <a:gd name="connsiteX232" fmla="*/ 2455363 w 2504513"/>
              <a:gd name="connsiteY232" fmla="*/ 1117628 h 1427485"/>
              <a:gd name="connsiteX233" fmla="*/ 2425445 w 2504513"/>
              <a:gd name="connsiteY233" fmla="*/ 1117628 h 1427485"/>
              <a:gd name="connsiteX234" fmla="*/ 2408350 w 2504513"/>
              <a:gd name="connsiteY234" fmla="*/ 1134724 h 1427485"/>
              <a:gd name="connsiteX235" fmla="*/ 2382706 w 2504513"/>
              <a:gd name="connsiteY235" fmla="*/ 1134724 h 1427485"/>
              <a:gd name="connsiteX236" fmla="*/ 2382706 w 2504513"/>
              <a:gd name="connsiteY236" fmla="*/ 1109079 h 1427485"/>
              <a:gd name="connsiteX237" fmla="*/ 2399803 w 2504513"/>
              <a:gd name="connsiteY237" fmla="*/ 1091984 h 1427485"/>
              <a:gd name="connsiteX238" fmla="*/ 2399803 w 2504513"/>
              <a:gd name="connsiteY238" fmla="*/ 1062067 h 1427485"/>
              <a:gd name="connsiteX239" fmla="*/ 2382706 w 2504513"/>
              <a:gd name="connsiteY239" fmla="*/ 1044971 h 1427485"/>
              <a:gd name="connsiteX240" fmla="*/ 2382706 w 2504513"/>
              <a:gd name="connsiteY240" fmla="*/ 1019328 h 1427485"/>
              <a:gd name="connsiteX241" fmla="*/ 2397130 w 2504513"/>
              <a:gd name="connsiteY241" fmla="*/ 1012917 h 1427485"/>
              <a:gd name="connsiteX242" fmla="*/ 1871439 w 2504513"/>
              <a:gd name="connsiteY242" fmla="*/ 1012917 h 1427485"/>
              <a:gd name="connsiteX243" fmla="*/ 1882659 w 2504513"/>
              <a:gd name="connsiteY243" fmla="*/ 1019328 h 1427485"/>
              <a:gd name="connsiteX244" fmla="*/ 1899755 w 2504513"/>
              <a:gd name="connsiteY244" fmla="*/ 1036423 h 1427485"/>
              <a:gd name="connsiteX245" fmla="*/ 1929672 w 2504513"/>
              <a:gd name="connsiteY245" fmla="*/ 1036423 h 1427485"/>
              <a:gd name="connsiteX246" fmla="*/ 1946767 w 2504513"/>
              <a:gd name="connsiteY246" fmla="*/ 1019328 h 1427485"/>
              <a:gd name="connsiteX247" fmla="*/ 1972411 w 2504513"/>
              <a:gd name="connsiteY247" fmla="*/ 1019328 h 1427485"/>
              <a:gd name="connsiteX248" fmla="*/ 1972411 w 2504513"/>
              <a:gd name="connsiteY248" fmla="*/ 1044971 h 1427485"/>
              <a:gd name="connsiteX249" fmla="*/ 1955315 w 2504513"/>
              <a:gd name="connsiteY249" fmla="*/ 1062067 h 1427485"/>
              <a:gd name="connsiteX250" fmla="*/ 1955315 w 2504513"/>
              <a:gd name="connsiteY250" fmla="*/ 1091984 h 1427485"/>
              <a:gd name="connsiteX251" fmla="*/ 1972411 w 2504513"/>
              <a:gd name="connsiteY251" fmla="*/ 1109079 h 1427485"/>
              <a:gd name="connsiteX252" fmla="*/ 1972411 w 2504513"/>
              <a:gd name="connsiteY252" fmla="*/ 1134724 h 1427485"/>
              <a:gd name="connsiteX253" fmla="*/ 1946767 w 2504513"/>
              <a:gd name="connsiteY253" fmla="*/ 1134724 h 1427485"/>
              <a:gd name="connsiteX254" fmla="*/ 1929672 w 2504513"/>
              <a:gd name="connsiteY254" fmla="*/ 1117628 h 1427485"/>
              <a:gd name="connsiteX255" fmla="*/ 1899755 w 2504513"/>
              <a:gd name="connsiteY255" fmla="*/ 1117628 h 1427485"/>
              <a:gd name="connsiteX256" fmla="*/ 1882659 w 2504513"/>
              <a:gd name="connsiteY256" fmla="*/ 1134724 h 1427485"/>
              <a:gd name="connsiteX257" fmla="*/ 1857015 w 2504513"/>
              <a:gd name="connsiteY257" fmla="*/ 1134724 h 1427485"/>
              <a:gd name="connsiteX258" fmla="*/ 1857015 w 2504513"/>
              <a:gd name="connsiteY258" fmla="*/ 1109079 h 1427485"/>
              <a:gd name="connsiteX259" fmla="*/ 1874110 w 2504513"/>
              <a:gd name="connsiteY259" fmla="*/ 1091984 h 1427485"/>
              <a:gd name="connsiteX260" fmla="*/ 1874110 w 2504513"/>
              <a:gd name="connsiteY260" fmla="*/ 1062067 h 1427485"/>
              <a:gd name="connsiteX261" fmla="*/ 1857015 w 2504513"/>
              <a:gd name="connsiteY261" fmla="*/ 1044971 h 1427485"/>
              <a:gd name="connsiteX262" fmla="*/ 1857015 w 2504513"/>
              <a:gd name="connsiteY262" fmla="*/ 1019328 h 1427485"/>
              <a:gd name="connsiteX263" fmla="*/ 1871439 w 2504513"/>
              <a:gd name="connsiteY263" fmla="*/ 1012917 h 1427485"/>
              <a:gd name="connsiteX264" fmla="*/ 1341474 w 2504513"/>
              <a:gd name="connsiteY264" fmla="*/ 1012917 h 1427485"/>
              <a:gd name="connsiteX265" fmla="*/ 1352694 w 2504513"/>
              <a:gd name="connsiteY265" fmla="*/ 1019328 h 1427485"/>
              <a:gd name="connsiteX266" fmla="*/ 1369789 w 2504513"/>
              <a:gd name="connsiteY266" fmla="*/ 1036423 h 1427485"/>
              <a:gd name="connsiteX267" fmla="*/ 1399706 w 2504513"/>
              <a:gd name="connsiteY267" fmla="*/ 1036423 h 1427485"/>
              <a:gd name="connsiteX268" fmla="*/ 1416802 w 2504513"/>
              <a:gd name="connsiteY268" fmla="*/ 1019328 h 1427485"/>
              <a:gd name="connsiteX269" fmla="*/ 1442446 w 2504513"/>
              <a:gd name="connsiteY269" fmla="*/ 1019328 h 1427485"/>
              <a:gd name="connsiteX270" fmla="*/ 1442446 w 2504513"/>
              <a:gd name="connsiteY270" fmla="*/ 1044971 h 1427485"/>
              <a:gd name="connsiteX271" fmla="*/ 1425350 w 2504513"/>
              <a:gd name="connsiteY271" fmla="*/ 1062067 h 1427485"/>
              <a:gd name="connsiteX272" fmla="*/ 1425350 w 2504513"/>
              <a:gd name="connsiteY272" fmla="*/ 1091984 h 1427485"/>
              <a:gd name="connsiteX273" fmla="*/ 1442446 w 2504513"/>
              <a:gd name="connsiteY273" fmla="*/ 1109079 h 1427485"/>
              <a:gd name="connsiteX274" fmla="*/ 1442446 w 2504513"/>
              <a:gd name="connsiteY274" fmla="*/ 1134724 h 1427485"/>
              <a:gd name="connsiteX275" fmla="*/ 1416802 w 2504513"/>
              <a:gd name="connsiteY275" fmla="*/ 1134724 h 1427485"/>
              <a:gd name="connsiteX276" fmla="*/ 1399706 w 2504513"/>
              <a:gd name="connsiteY276" fmla="*/ 1117628 h 1427485"/>
              <a:gd name="connsiteX277" fmla="*/ 1369789 w 2504513"/>
              <a:gd name="connsiteY277" fmla="*/ 1117628 h 1427485"/>
              <a:gd name="connsiteX278" fmla="*/ 1352694 w 2504513"/>
              <a:gd name="connsiteY278" fmla="*/ 1134724 h 1427485"/>
              <a:gd name="connsiteX279" fmla="*/ 1327050 w 2504513"/>
              <a:gd name="connsiteY279" fmla="*/ 1134724 h 1427485"/>
              <a:gd name="connsiteX280" fmla="*/ 1327050 w 2504513"/>
              <a:gd name="connsiteY280" fmla="*/ 1109079 h 1427485"/>
              <a:gd name="connsiteX281" fmla="*/ 1344146 w 2504513"/>
              <a:gd name="connsiteY281" fmla="*/ 1091984 h 1427485"/>
              <a:gd name="connsiteX282" fmla="*/ 1344146 w 2504513"/>
              <a:gd name="connsiteY282" fmla="*/ 1062067 h 1427485"/>
              <a:gd name="connsiteX283" fmla="*/ 1327050 w 2504513"/>
              <a:gd name="connsiteY283" fmla="*/ 1044971 h 1427485"/>
              <a:gd name="connsiteX284" fmla="*/ 1327050 w 2504513"/>
              <a:gd name="connsiteY284" fmla="*/ 1019328 h 1427485"/>
              <a:gd name="connsiteX285" fmla="*/ 1341474 w 2504513"/>
              <a:gd name="connsiteY285" fmla="*/ 1012917 h 1427485"/>
              <a:gd name="connsiteX286" fmla="*/ 815783 w 2504513"/>
              <a:gd name="connsiteY286" fmla="*/ 1012917 h 1427485"/>
              <a:gd name="connsiteX287" fmla="*/ 827003 w 2504513"/>
              <a:gd name="connsiteY287" fmla="*/ 1019328 h 1427485"/>
              <a:gd name="connsiteX288" fmla="*/ 844098 w 2504513"/>
              <a:gd name="connsiteY288" fmla="*/ 1036423 h 1427485"/>
              <a:gd name="connsiteX289" fmla="*/ 874015 w 2504513"/>
              <a:gd name="connsiteY289" fmla="*/ 1036423 h 1427485"/>
              <a:gd name="connsiteX290" fmla="*/ 891111 w 2504513"/>
              <a:gd name="connsiteY290" fmla="*/ 1019328 h 1427485"/>
              <a:gd name="connsiteX291" fmla="*/ 916755 w 2504513"/>
              <a:gd name="connsiteY291" fmla="*/ 1019328 h 1427485"/>
              <a:gd name="connsiteX292" fmla="*/ 916755 w 2504513"/>
              <a:gd name="connsiteY292" fmla="*/ 1044971 h 1427485"/>
              <a:gd name="connsiteX293" fmla="*/ 899659 w 2504513"/>
              <a:gd name="connsiteY293" fmla="*/ 1062067 h 1427485"/>
              <a:gd name="connsiteX294" fmla="*/ 899659 w 2504513"/>
              <a:gd name="connsiteY294" fmla="*/ 1091984 h 1427485"/>
              <a:gd name="connsiteX295" fmla="*/ 916755 w 2504513"/>
              <a:gd name="connsiteY295" fmla="*/ 1109079 h 1427485"/>
              <a:gd name="connsiteX296" fmla="*/ 916755 w 2504513"/>
              <a:gd name="connsiteY296" fmla="*/ 1134724 h 1427485"/>
              <a:gd name="connsiteX297" fmla="*/ 891111 w 2504513"/>
              <a:gd name="connsiteY297" fmla="*/ 1134724 h 1427485"/>
              <a:gd name="connsiteX298" fmla="*/ 874015 w 2504513"/>
              <a:gd name="connsiteY298" fmla="*/ 1117628 h 1427485"/>
              <a:gd name="connsiteX299" fmla="*/ 844098 w 2504513"/>
              <a:gd name="connsiteY299" fmla="*/ 1117628 h 1427485"/>
              <a:gd name="connsiteX300" fmla="*/ 827003 w 2504513"/>
              <a:gd name="connsiteY300" fmla="*/ 1134724 h 1427485"/>
              <a:gd name="connsiteX301" fmla="*/ 801359 w 2504513"/>
              <a:gd name="connsiteY301" fmla="*/ 1134724 h 1427485"/>
              <a:gd name="connsiteX302" fmla="*/ 801359 w 2504513"/>
              <a:gd name="connsiteY302" fmla="*/ 1109079 h 1427485"/>
              <a:gd name="connsiteX303" fmla="*/ 818455 w 2504513"/>
              <a:gd name="connsiteY303" fmla="*/ 1091984 h 1427485"/>
              <a:gd name="connsiteX304" fmla="*/ 818455 w 2504513"/>
              <a:gd name="connsiteY304" fmla="*/ 1062067 h 1427485"/>
              <a:gd name="connsiteX305" fmla="*/ 801359 w 2504513"/>
              <a:gd name="connsiteY305" fmla="*/ 1044971 h 1427485"/>
              <a:gd name="connsiteX306" fmla="*/ 801359 w 2504513"/>
              <a:gd name="connsiteY306" fmla="*/ 1019328 h 1427485"/>
              <a:gd name="connsiteX307" fmla="*/ 815783 w 2504513"/>
              <a:gd name="connsiteY307" fmla="*/ 1012917 h 1427485"/>
              <a:gd name="connsiteX308" fmla="*/ 285818 w 2504513"/>
              <a:gd name="connsiteY308" fmla="*/ 1012917 h 1427485"/>
              <a:gd name="connsiteX309" fmla="*/ 297037 w 2504513"/>
              <a:gd name="connsiteY309" fmla="*/ 1019328 h 1427485"/>
              <a:gd name="connsiteX310" fmla="*/ 314133 w 2504513"/>
              <a:gd name="connsiteY310" fmla="*/ 1036423 h 1427485"/>
              <a:gd name="connsiteX311" fmla="*/ 344050 w 2504513"/>
              <a:gd name="connsiteY311" fmla="*/ 1036423 h 1427485"/>
              <a:gd name="connsiteX312" fmla="*/ 361146 w 2504513"/>
              <a:gd name="connsiteY312" fmla="*/ 1019328 h 1427485"/>
              <a:gd name="connsiteX313" fmla="*/ 386790 w 2504513"/>
              <a:gd name="connsiteY313" fmla="*/ 1019328 h 1427485"/>
              <a:gd name="connsiteX314" fmla="*/ 386790 w 2504513"/>
              <a:gd name="connsiteY314" fmla="*/ 1044971 h 1427485"/>
              <a:gd name="connsiteX315" fmla="*/ 369694 w 2504513"/>
              <a:gd name="connsiteY315" fmla="*/ 1062067 h 1427485"/>
              <a:gd name="connsiteX316" fmla="*/ 369694 w 2504513"/>
              <a:gd name="connsiteY316" fmla="*/ 1091984 h 1427485"/>
              <a:gd name="connsiteX317" fmla="*/ 386790 w 2504513"/>
              <a:gd name="connsiteY317" fmla="*/ 1109079 h 1427485"/>
              <a:gd name="connsiteX318" fmla="*/ 386790 w 2504513"/>
              <a:gd name="connsiteY318" fmla="*/ 1134724 h 1427485"/>
              <a:gd name="connsiteX319" fmla="*/ 361146 w 2504513"/>
              <a:gd name="connsiteY319" fmla="*/ 1134724 h 1427485"/>
              <a:gd name="connsiteX320" fmla="*/ 344050 w 2504513"/>
              <a:gd name="connsiteY320" fmla="*/ 1117628 h 1427485"/>
              <a:gd name="connsiteX321" fmla="*/ 314133 w 2504513"/>
              <a:gd name="connsiteY321" fmla="*/ 1117628 h 1427485"/>
              <a:gd name="connsiteX322" fmla="*/ 297037 w 2504513"/>
              <a:gd name="connsiteY322" fmla="*/ 1134724 h 1427485"/>
              <a:gd name="connsiteX323" fmla="*/ 271394 w 2504513"/>
              <a:gd name="connsiteY323" fmla="*/ 1134724 h 1427485"/>
              <a:gd name="connsiteX324" fmla="*/ 271394 w 2504513"/>
              <a:gd name="connsiteY324" fmla="*/ 1109079 h 1427485"/>
              <a:gd name="connsiteX325" fmla="*/ 288489 w 2504513"/>
              <a:gd name="connsiteY325" fmla="*/ 1091984 h 1427485"/>
              <a:gd name="connsiteX326" fmla="*/ 288489 w 2504513"/>
              <a:gd name="connsiteY326" fmla="*/ 1062067 h 1427485"/>
              <a:gd name="connsiteX327" fmla="*/ 271394 w 2504513"/>
              <a:gd name="connsiteY327" fmla="*/ 1044971 h 1427485"/>
              <a:gd name="connsiteX328" fmla="*/ 271394 w 2504513"/>
              <a:gd name="connsiteY328" fmla="*/ 1019328 h 1427485"/>
              <a:gd name="connsiteX329" fmla="*/ 285818 w 2504513"/>
              <a:gd name="connsiteY329" fmla="*/ 1012917 h 1427485"/>
              <a:gd name="connsiteX330" fmla="*/ 2132148 w 2504513"/>
              <a:gd name="connsiteY330" fmla="*/ 867603 h 1427485"/>
              <a:gd name="connsiteX331" fmla="*/ 2143368 w 2504513"/>
              <a:gd name="connsiteY331" fmla="*/ 874014 h 1427485"/>
              <a:gd name="connsiteX332" fmla="*/ 2160463 w 2504513"/>
              <a:gd name="connsiteY332" fmla="*/ 891110 h 1427485"/>
              <a:gd name="connsiteX333" fmla="*/ 2190380 w 2504513"/>
              <a:gd name="connsiteY333" fmla="*/ 891110 h 1427485"/>
              <a:gd name="connsiteX334" fmla="*/ 2207477 w 2504513"/>
              <a:gd name="connsiteY334" fmla="*/ 874014 h 1427485"/>
              <a:gd name="connsiteX335" fmla="*/ 2233120 w 2504513"/>
              <a:gd name="connsiteY335" fmla="*/ 874014 h 1427485"/>
              <a:gd name="connsiteX336" fmla="*/ 2233120 w 2504513"/>
              <a:gd name="connsiteY336" fmla="*/ 899658 h 1427485"/>
              <a:gd name="connsiteX337" fmla="*/ 2216024 w 2504513"/>
              <a:gd name="connsiteY337" fmla="*/ 916753 h 1427485"/>
              <a:gd name="connsiteX338" fmla="*/ 2216024 w 2504513"/>
              <a:gd name="connsiteY338" fmla="*/ 946671 h 1427485"/>
              <a:gd name="connsiteX339" fmla="*/ 2233120 w 2504513"/>
              <a:gd name="connsiteY339" fmla="*/ 963766 h 1427485"/>
              <a:gd name="connsiteX340" fmla="*/ 2233120 w 2504513"/>
              <a:gd name="connsiteY340" fmla="*/ 989410 h 1427485"/>
              <a:gd name="connsiteX341" fmla="*/ 2207477 w 2504513"/>
              <a:gd name="connsiteY341" fmla="*/ 989410 h 1427485"/>
              <a:gd name="connsiteX342" fmla="*/ 2190380 w 2504513"/>
              <a:gd name="connsiteY342" fmla="*/ 972314 h 1427485"/>
              <a:gd name="connsiteX343" fmla="*/ 2160463 w 2504513"/>
              <a:gd name="connsiteY343" fmla="*/ 972314 h 1427485"/>
              <a:gd name="connsiteX344" fmla="*/ 2143368 w 2504513"/>
              <a:gd name="connsiteY344" fmla="*/ 989410 h 1427485"/>
              <a:gd name="connsiteX345" fmla="*/ 2117724 w 2504513"/>
              <a:gd name="connsiteY345" fmla="*/ 989410 h 1427485"/>
              <a:gd name="connsiteX346" fmla="*/ 2117724 w 2504513"/>
              <a:gd name="connsiteY346" fmla="*/ 963766 h 1427485"/>
              <a:gd name="connsiteX347" fmla="*/ 2134821 w 2504513"/>
              <a:gd name="connsiteY347" fmla="*/ 946671 h 1427485"/>
              <a:gd name="connsiteX348" fmla="*/ 2134821 w 2504513"/>
              <a:gd name="connsiteY348" fmla="*/ 916753 h 1427485"/>
              <a:gd name="connsiteX349" fmla="*/ 2117724 w 2504513"/>
              <a:gd name="connsiteY349" fmla="*/ 899658 h 1427485"/>
              <a:gd name="connsiteX350" fmla="*/ 2117724 w 2504513"/>
              <a:gd name="connsiteY350" fmla="*/ 874014 h 1427485"/>
              <a:gd name="connsiteX351" fmla="*/ 2132148 w 2504513"/>
              <a:gd name="connsiteY351" fmla="*/ 867603 h 1427485"/>
              <a:gd name="connsiteX352" fmla="*/ 1606456 w 2504513"/>
              <a:gd name="connsiteY352" fmla="*/ 867603 h 1427485"/>
              <a:gd name="connsiteX353" fmla="*/ 1617676 w 2504513"/>
              <a:gd name="connsiteY353" fmla="*/ 874014 h 1427485"/>
              <a:gd name="connsiteX354" fmla="*/ 1634771 w 2504513"/>
              <a:gd name="connsiteY354" fmla="*/ 891110 h 1427485"/>
              <a:gd name="connsiteX355" fmla="*/ 1664689 w 2504513"/>
              <a:gd name="connsiteY355" fmla="*/ 891110 h 1427485"/>
              <a:gd name="connsiteX356" fmla="*/ 1681784 w 2504513"/>
              <a:gd name="connsiteY356" fmla="*/ 874014 h 1427485"/>
              <a:gd name="connsiteX357" fmla="*/ 1707428 w 2504513"/>
              <a:gd name="connsiteY357" fmla="*/ 874014 h 1427485"/>
              <a:gd name="connsiteX358" fmla="*/ 1707428 w 2504513"/>
              <a:gd name="connsiteY358" fmla="*/ 899658 h 1427485"/>
              <a:gd name="connsiteX359" fmla="*/ 1690332 w 2504513"/>
              <a:gd name="connsiteY359" fmla="*/ 916753 h 1427485"/>
              <a:gd name="connsiteX360" fmla="*/ 1690332 w 2504513"/>
              <a:gd name="connsiteY360" fmla="*/ 946671 h 1427485"/>
              <a:gd name="connsiteX361" fmla="*/ 1707428 w 2504513"/>
              <a:gd name="connsiteY361" fmla="*/ 963766 h 1427485"/>
              <a:gd name="connsiteX362" fmla="*/ 1707428 w 2504513"/>
              <a:gd name="connsiteY362" fmla="*/ 989410 h 1427485"/>
              <a:gd name="connsiteX363" fmla="*/ 1681784 w 2504513"/>
              <a:gd name="connsiteY363" fmla="*/ 989410 h 1427485"/>
              <a:gd name="connsiteX364" fmla="*/ 1664689 w 2504513"/>
              <a:gd name="connsiteY364" fmla="*/ 972314 h 1427485"/>
              <a:gd name="connsiteX365" fmla="*/ 1634771 w 2504513"/>
              <a:gd name="connsiteY365" fmla="*/ 972314 h 1427485"/>
              <a:gd name="connsiteX366" fmla="*/ 1617676 w 2504513"/>
              <a:gd name="connsiteY366" fmla="*/ 989410 h 1427485"/>
              <a:gd name="connsiteX367" fmla="*/ 1592032 w 2504513"/>
              <a:gd name="connsiteY367" fmla="*/ 989410 h 1427485"/>
              <a:gd name="connsiteX368" fmla="*/ 1592032 w 2504513"/>
              <a:gd name="connsiteY368" fmla="*/ 963766 h 1427485"/>
              <a:gd name="connsiteX369" fmla="*/ 1609128 w 2504513"/>
              <a:gd name="connsiteY369" fmla="*/ 946671 h 1427485"/>
              <a:gd name="connsiteX370" fmla="*/ 1609128 w 2504513"/>
              <a:gd name="connsiteY370" fmla="*/ 916753 h 1427485"/>
              <a:gd name="connsiteX371" fmla="*/ 1592032 w 2504513"/>
              <a:gd name="connsiteY371" fmla="*/ 899658 h 1427485"/>
              <a:gd name="connsiteX372" fmla="*/ 1592032 w 2504513"/>
              <a:gd name="connsiteY372" fmla="*/ 874014 h 1427485"/>
              <a:gd name="connsiteX373" fmla="*/ 1606456 w 2504513"/>
              <a:gd name="connsiteY373" fmla="*/ 867603 h 1427485"/>
              <a:gd name="connsiteX374" fmla="*/ 1076492 w 2504513"/>
              <a:gd name="connsiteY374" fmla="*/ 867603 h 1427485"/>
              <a:gd name="connsiteX375" fmla="*/ 1087712 w 2504513"/>
              <a:gd name="connsiteY375" fmla="*/ 874014 h 1427485"/>
              <a:gd name="connsiteX376" fmla="*/ 1104807 w 2504513"/>
              <a:gd name="connsiteY376" fmla="*/ 891110 h 1427485"/>
              <a:gd name="connsiteX377" fmla="*/ 1134724 w 2504513"/>
              <a:gd name="connsiteY377" fmla="*/ 891110 h 1427485"/>
              <a:gd name="connsiteX378" fmla="*/ 1151820 w 2504513"/>
              <a:gd name="connsiteY378" fmla="*/ 874014 h 1427485"/>
              <a:gd name="connsiteX379" fmla="*/ 1177464 w 2504513"/>
              <a:gd name="connsiteY379" fmla="*/ 874014 h 1427485"/>
              <a:gd name="connsiteX380" fmla="*/ 1177464 w 2504513"/>
              <a:gd name="connsiteY380" fmla="*/ 899658 h 1427485"/>
              <a:gd name="connsiteX381" fmla="*/ 1160368 w 2504513"/>
              <a:gd name="connsiteY381" fmla="*/ 916753 h 1427485"/>
              <a:gd name="connsiteX382" fmla="*/ 1160368 w 2504513"/>
              <a:gd name="connsiteY382" fmla="*/ 946671 h 1427485"/>
              <a:gd name="connsiteX383" fmla="*/ 1177464 w 2504513"/>
              <a:gd name="connsiteY383" fmla="*/ 963766 h 1427485"/>
              <a:gd name="connsiteX384" fmla="*/ 1177464 w 2504513"/>
              <a:gd name="connsiteY384" fmla="*/ 989410 h 1427485"/>
              <a:gd name="connsiteX385" fmla="*/ 1151820 w 2504513"/>
              <a:gd name="connsiteY385" fmla="*/ 989410 h 1427485"/>
              <a:gd name="connsiteX386" fmla="*/ 1134724 w 2504513"/>
              <a:gd name="connsiteY386" fmla="*/ 972314 h 1427485"/>
              <a:gd name="connsiteX387" fmla="*/ 1104807 w 2504513"/>
              <a:gd name="connsiteY387" fmla="*/ 972314 h 1427485"/>
              <a:gd name="connsiteX388" fmla="*/ 1087712 w 2504513"/>
              <a:gd name="connsiteY388" fmla="*/ 989410 h 1427485"/>
              <a:gd name="connsiteX389" fmla="*/ 1062068 w 2504513"/>
              <a:gd name="connsiteY389" fmla="*/ 989410 h 1427485"/>
              <a:gd name="connsiteX390" fmla="*/ 1062068 w 2504513"/>
              <a:gd name="connsiteY390" fmla="*/ 963766 h 1427485"/>
              <a:gd name="connsiteX391" fmla="*/ 1079163 w 2504513"/>
              <a:gd name="connsiteY391" fmla="*/ 946671 h 1427485"/>
              <a:gd name="connsiteX392" fmla="*/ 1079163 w 2504513"/>
              <a:gd name="connsiteY392" fmla="*/ 916753 h 1427485"/>
              <a:gd name="connsiteX393" fmla="*/ 1062068 w 2504513"/>
              <a:gd name="connsiteY393" fmla="*/ 899658 h 1427485"/>
              <a:gd name="connsiteX394" fmla="*/ 1062068 w 2504513"/>
              <a:gd name="connsiteY394" fmla="*/ 874014 h 1427485"/>
              <a:gd name="connsiteX395" fmla="*/ 1076492 w 2504513"/>
              <a:gd name="connsiteY395" fmla="*/ 867603 h 1427485"/>
              <a:gd name="connsiteX396" fmla="*/ 550800 w 2504513"/>
              <a:gd name="connsiteY396" fmla="*/ 867603 h 1427485"/>
              <a:gd name="connsiteX397" fmla="*/ 562020 w 2504513"/>
              <a:gd name="connsiteY397" fmla="*/ 874014 h 1427485"/>
              <a:gd name="connsiteX398" fmla="*/ 579115 w 2504513"/>
              <a:gd name="connsiteY398" fmla="*/ 891110 h 1427485"/>
              <a:gd name="connsiteX399" fmla="*/ 609032 w 2504513"/>
              <a:gd name="connsiteY399" fmla="*/ 891110 h 1427485"/>
              <a:gd name="connsiteX400" fmla="*/ 626128 w 2504513"/>
              <a:gd name="connsiteY400" fmla="*/ 874014 h 1427485"/>
              <a:gd name="connsiteX401" fmla="*/ 651772 w 2504513"/>
              <a:gd name="connsiteY401" fmla="*/ 874014 h 1427485"/>
              <a:gd name="connsiteX402" fmla="*/ 651772 w 2504513"/>
              <a:gd name="connsiteY402" fmla="*/ 899658 h 1427485"/>
              <a:gd name="connsiteX403" fmla="*/ 634676 w 2504513"/>
              <a:gd name="connsiteY403" fmla="*/ 916753 h 1427485"/>
              <a:gd name="connsiteX404" fmla="*/ 634676 w 2504513"/>
              <a:gd name="connsiteY404" fmla="*/ 946671 h 1427485"/>
              <a:gd name="connsiteX405" fmla="*/ 651772 w 2504513"/>
              <a:gd name="connsiteY405" fmla="*/ 963766 h 1427485"/>
              <a:gd name="connsiteX406" fmla="*/ 651772 w 2504513"/>
              <a:gd name="connsiteY406" fmla="*/ 989410 h 1427485"/>
              <a:gd name="connsiteX407" fmla="*/ 626128 w 2504513"/>
              <a:gd name="connsiteY407" fmla="*/ 989410 h 1427485"/>
              <a:gd name="connsiteX408" fmla="*/ 609032 w 2504513"/>
              <a:gd name="connsiteY408" fmla="*/ 972314 h 1427485"/>
              <a:gd name="connsiteX409" fmla="*/ 579115 w 2504513"/>
              <a:gd name="connsiteY409" fmla="*/ 972314 h 1427485"/>
              <a:gd name="connsiteX410" fmla="*/ 562020 w 2504513"/>
              <a:gd name="connsiteY410" fmla="*/ 989410 h 1427485"/>
              <a:gd name="connsiteX411" fmla="*/ 536376 w 2504513"/>
              <a:gd name="connsiteY411" fmla="*/ 989410 h 1427485"/>
              <a:gd name="connsiteX412" fmla="*/ 536376 w 2504513"/>
              <a:gd name="connsiteY412" fmla="*/ 963766 h 1427485"/>
              <a:gd name="connsiteX413" fmla="*/ 553471 w 2504513"/>
              <a:gd name="connsiteY413" fmla="*/ 946671 h 1427485"/>
              <a:gd name="connsiteX414" fmla="*/ 553471 w 2504513"/>
              <a:gd name="connsiteY414" fmla="*/ 916753 h 1427485"/>
              <a:gd name="connsiteX415" fmla="*/ 536376 w 2504513"/>
              <a:gd name="connsiteY415" fmla="*/ 899658 h 1427485"/>
              <a:gd name="connsiteX416" fmla="*/ 536376 w 2504513"/>
              <a:gd name="connsiteY416" fmla="*/ 874014 h 1427485"/>
              <a:gd name="connsiteX417" fmla="*/ 550800 w 2504513"/>
              <a:gd name="connsiteY417" fmla="*/ 867603 h 1427485"/>
              <a:gd name="connsiteX418" fmla="*/ 20836 w 2504513"/>
              <a:gd name="connsiteY418" fmla="*/ 867603 h 1427485"/>
              <a:gd name="connsiteX419" fmla="*/ 32055 w 2504513"/>
              <a:gd name="connsiteY419" fmla="*/ 874014 h 1427485"/>
              <a:gd name="connsiteX420" fmla="*/ 49150 w 2504513"/>
              <a:gd name="connsiteY420" fmla="*/ 891110 h 1427485"/>
              <a:gd name="connsiteX421" fmla="*/ 79067 w 2504513"/>
              <a:gd name="connsiteY421" fmla="*/ 891110 h 1427485"/>
              <a:gd name="connsiteX422" fmla="*/ 96163 w 2504513"/>
              <a:gd name="connsiteY422" fmla="*/ 874014 h 1427485"/>
              <a:gd name="connsiteX423" fmla="*/ 121807 w 2504513"/>
              <a:gd name="connsiteY423" fmla="*/ 874014 h 1427485"/>
              <a:gd name="connsiteX424" fmla="*/ 121807 w 2504513"/>
              <a:gd name="connsiteY424" fmla="*/ 899658 h 1427485"/>
              <a:gd name="connsiteX425" fmla="*/ 104711 w 2504513"/>
              <a:gd name="connsiteY425" fmla="*/ 916753 h 1427485"/>
              <a:gd name="connsiteX426" fmla="*/ 104711 w 2504513"/>
              <a:gd name="connsiteY426" fmla="*/ 946671 h 1427485"/>
              <a:gd name="connsiteX427" fmla="*/ 121807 w 2504513"/>
              <a:gd name="connsiteY427" fmla="*/ 963766 h 1427485"/>
              <a:gd name="connsiteX428" fmla="*/ 121807 w 2504513"/>
              <a:gd name="connsiteY428" fmla="*/ 989410 h 1427485"/>
              <a:gd name="connsiteX429" fmla="*/ 96163 w 2504513"/>
              <a:gd name="connsiteY429" fmla="*/ 989410 h 1427485"/>
              <a:gd name="connsiteX430" fmla="*/ 79067 w 2504513"/>
              <a:gd name="connsiteY430" fmla="*/ 972314 h 1427485"/>
              <a:gd name="connsiteX431" fmla="*/ 49150 w 2504513"/>
              <a:gd name="connsiteY431" fmla="*/ 972314 h 1427485"/>
              <a:gd name="connsiteX432" fmla="*/ 32055 w 2504513"/>
              <a:gd name="connsiteY432" fmla="*/ 989410 h 1427485"/>
              <a:gd name="connsiteX433" fmla="*/ 6411 w 2504513"/>
              <a:gd name="connsiteY433" fmla="*/ 989410 h 1427485"/>
              <a:gd name="connsiteX434" fmla="*/ 6411 w 2504513"/>
              <a:gd name="connsiteY434" fmla="*/ 963766 h 1427485"/>
              <a:gd name="connsiteX435" fmla="*/ 23506 w 2504513"/>
              <a:gd name="connsiteY435" fmla="*/ 946671 h 1427485"/>
              <a:gd name="connsiteX436" fmla="*/ 23506 w 2504513"/>
              <a:gd name="connsiteY436" fmla="*/ 916753 h 1427485"/>
              <a:gd name="connsiteX437" fmla="*/ 6411 w 2504513"/>
              <a:gd name="connsiteY437" fmla="*/ 899658 h 1427485"/>
              <a:gd name="connsiteX438" fmla="*/ 6411 w 2504513"/>
              <a:gd name="connsiteY438" fmla="*/ 874014 h 1427485"/>
              <a:gd name="connsiteX439" fmla="*/ 20836 w 2504513"/>
              <a:gd name="connsiteY439" fmla="*/ 867603 h 1427485"/>
              <a:gd name="connsiteX440" fmla="*/ 2397130 w 2504513"/>
              <a:gd name="connsiteY440" fmla="*/ 722291 h 1427485"/>
              <a:gd name="connsiteX441" fmla="*/ 2408350 w 2504513"/>
              <a:gd name="connsiteY441" fmla="*/ 728702 h 1427485"/>
              <a:gd name="connsiteX442" fmla="*/ 2425445 w 2504513"/>
              <a:gd name="connsiteY442" fmla="*/ 745797 h 1427485"/>
              <a:gd name="connsiteX443" fmla="*/ 2455363 w 2504513"/>
              <a:gd name="connsiteY443" fmla="*/ 745797 h 1427485"/>
              <a:gd name="connsiteX444" fmla="*/ 2472459 w 2504513"/>
              <a:gd name="connsiteY444" fmla="*/ 728702 h 1427485"/>
              <a:gd name="connsiteX445" fmla="*/ 2498102 w 2504513"/>
              <a:gd name="connsiteY445" fmla="*/ 728702 h 1427485"/>
              <a:gd name="connsiteX446" fmla="*/ 2498102 w 2504513"/>
              <a:gd name="connsiteY446" fmla="*/ 754346 h 1427485"/>
              <a:gd name="connsiteX447" fmla="*/ 2481006 w 2504513"/>
              <a:gd name="connsiteY447" fmla="*/ 771441 h 1427485"/>
              <a:gd name="connsiteX448" fmla="*/ 2481006 w 2504513"/>
              <a:gd name="connsiteY448" fmla="*/ 801358 h 1427485"/>
              <a:gd name="connsiteX449" fmla="*/ 2498102 w 2504513"/>
              <a:gd name="connsiteY449" fmla="*/ 818454 h 1427485"/>
              <a:gd name="connsiteX450" fmla="*/ 2498102 w 2504513"/>
              <a:gd name="connsiteY450" fmla="*/ 844098 h 1427485"/>
              <a:gd name="connsiteX451" fmla="*/ 2472459 w 2504513"/>
              <a:gd name="connsiteY451" fmla="*/ 844098 h 1427485"/>
              <a:gd name="connsiteX452" fmla="*/ 2455363 w 2504513"/>
              <a:gd name="connsiteY452" fmla="*/ 827002 h 1427485"/>
              <a:gd name="connsiteX453" fmla="*/ 2425445 w 2504513"/>
              <a:gd name="connsiteY453" fmla="*/ 827002 h 1427485"/>
              <a:gd name="connsiteX454" fmla="*/ 2408350 w 2504513"/>
              <a:gd name="connsiteY454" fmla="*/ 844098 h 1427485"/>
              <a:gd name="connsiteX455" fmla="*/ 2382706 w 2504513"/>
              <a:gd name="connsiteY455" fmla="*/ 844098 h 1427485"/>
              <a:gd name="connsiteX456" fmla="*/ 2382706 w 2504513"/>
              <a:gd name="connsiteY456" fmla="*/ 818454 h 1427485"/>
              <a:gd name="connsiteX457" fmla="*/ 2399803 w 2504513"/>
              <a:gd name="connsiteY457" fmla="*/ 801358 h 1427485"/>
              <a:gd name="connsiteX458" fmla="*/ 2399803 w 2504513"/>
              <a:gd name="connsiteY458" fmla="*/ 771441 h 1427485"/>
              <a:gd name="connsiteX459" fmla="*/ 2382706 w 2504513"/>
              <a:gd name="connsiteY459" fmla="*/ 754346 h 1427485"/>
              <a:gd name="connsiteX460" fmla="*/ 2382706 w 2504513"/>
              <a:gd name="connsiteY460" fmla="*/ 728702 h 1427485"/>
              <a:gd name="connsiteX461" fmla="*/ 2397130 w 2504513"/>
              <a:gd name="connsiteY461" fmla="*/ 722291 h 1427485"/>
              <a:gd name="connsiteX462" fmla="*/ 1871439 w 2504513"/>
              <a:gd name="connsiteY462" fmla="*/ 722291 h 1427485"/>
              <a:gd name="connsiteX463" fmla="*/ 1882659 w 2504513"/>
              <a:gd name="connsiteY463" fmla="*/ 728702 h 1427485"/>
              <a:gd name="connsiteX464" fmla="*/ 1899755 w 2504513"/>
              <a:gd name="connsiteY464" fmla="*/ 745797 h 1427485"/>
              <a:gd name="connsiteX465" fmla="*/ 1929672 w 2504513"/>
              <a:gd name="connsiteY465" fmla="*/ 745797 h 1427485"/>
              <a:gd name="connsiteX466" fmla="*/ 1946767 w 2504513"/>
              <a:gd name="connsiteY466" fmla="*/ 728702 h 1427485"/>
              <a:gd name="connsiteX467" fmla="*/ 1972411 w 2504513"/>
              <a:gd name="connsiteY467" fmla="*/ 728702 h 1427485"/>
              <a:gd name="connsiteX468" fmla="*/ 1972411 w 2504513"/>
              <a:gd name="connsiteY468" fmla="*/ 754346 h 1427485"/>
              <a:gd name="connsiteX469" fmla="*/ 1955315 w 2504513"/>
              <a:gd name="connsiteY469" fmla="*/ 771441 h 1427485"/>
              <a:gd name="connsiteX470" fmla="*/ 1955315 w 2504513"/>
              <a:gd name="connsiteY470" fmla="*/ 801358 h 1427485"/>
              <a:gd name="connsiteX471" fmla="*/ 1972411 w 2504513"/>
              <a:gd name="connsiteY471" fmla="*/ 818454 h 1427485"/>
              <a:gd name="connsiteX472" fmla="*/ 1972411 w 2504513"/>
              <a:gd name="connsiteY472" fmla="*/ 844098 h 1427485"/>
              <a:gd name="connsiteX473" fmla="*/ 1946767 w 2504513"/>
              <a:gd name="connsiteY473" fmla="*/ 844098 h 1427485"/>
              <a:gd name="connsiteX474" fmla="*/ 1929672 w 2504513"/>
              <a:gd name="connsiteY474" fmla="*/ 827002 h 1427485"/>
              <a:gd name="connsiteX475" fmla="*/ 1899755 w 2504513"/>
              <a:gd name="connsiteY475" fmla="*/ 827002 h 1427485"/>
              <a:gd name="connsiteX476" fmla="*/ 1882659 w 2504513"/>
              <a:gd name="connsiteY476" fmla="*/ 844098 h 1427485"/>
              <a:gd name="connsiteX477" fmla="*/ 1857015 w 2504513"/>
              <a:gd name="connsiteY477" fmla="*/ 844098 h 1427485"/>
              <a:gd name="connsiteX478" fmla="*/ 1857015 w 2504513"/>
              <a:gd name="connsiteY478" fmla="*/ 818454 h 1427485"/>
              <a:gd name="connsiteX479" fmla="*/ 1874110 w 2504513"/>
              <a:gd name="connsiteY479" fmla="*/ 801358 h 1427485"/>
              <a:gd name="connsiteX480" fmla="*/ 1874110 w 2504513"/>
              <a:gd name="connsiteY480" fmla="*/ 771441 h 1427485"/>
              <a:gd name="connsiteX481" fmla="*/ 1857015 w 2504513"/>
              <a:gd name="connsiteY481" fmla="*/ 754346 h 1427485"/>
              <a:gd name="connsiteX482" fmla="*/ 1857015 w 2504513"/>
              <a:gd name="connsiteY482" fmla="*/ 728702 h 1427485"/>
              <a:gd name="connsiteX483" fmla="*/ 1871439 w 2504513"/>
              <a:gd name="connsiteY483" fmla="*/ 722291 h 1427485"/>
              <a:gd name="connsiteX484" fmla="*/ 1341474 w 2504513"/>
              <a:gd name="connsiteY484" fmla="*/ 722291 h 1427485"/>
              <a:gd name="connsiteX485" fmla="*/ 1352694 w 2504513"/>
              <a:gd name="connsiteY485" fmla="*/ 728702 h 1427485"/>
              <a:gd name="connsiteX486" fmla="*/ 1369789 w 2504513"/>
              <a:gd name="connsiteY486" fmla="*/ 745797 h 1427485"/>
              <a:gd name="connsiteX487" fmla="*/ 1399706 w 2504513"/>
              <a:gd name="connsiteY487" fmla="*/ 745797 h 1427485"/>
              <a:gd name="connsiteX488" fmla="*/ 1416802 w 2504513"/>
              <a:gd name="connsiteY488" fmla="*/ 728702 h 1427485"/>
              <a:gd name="connsiteX489" fmla="*/ 1442446 w 2504513"/>
              <a:gd name="connsiteY489" fmla="*/ 728702 h 1427485"/>
              <a:gd name="connsiteX490" fmla="*/ 1442446 w 2504513"/>
              <a:gd name="connsiteY490" fmla="*/ 754346 h 1427485"/>
              <a:gd name="connsiteX491" fmla="*/ 1425350 w 2504513"/>
              <a:gd name="connsiteY491" fmla="*/ 771441 h 1427485"/>
              <a:gd name="connsiteX492" fmla="*/ 1425350 w 2504513"/>
              <a:gd name="connsiteY492" fmla="*/ 801358 h 1427485"/>
              <a:gd name="connsiteX493" fmla="*/ 1442446 w 2504513"/>
              <a:gd name="connsiteY493" fmla="*/ 818454 h 1427485"/>
              <a:gd name="connsiteX494" fmla="*/ 1442446 w 2504513"/>
              <a:gd name="connsiteY494" fmla="*/ 844098 h 1427485"/>
              <a:gd name="connsiteX495" fmla="*/ 1416802 w 2504513"/>
              <a:gd name="connsiteY495" fmla="*/ 844098 h 1427485"/>
              <a:gd name="connsiteX496" fmla="*/ 1399706 w 2504513"/>
              <a:gd name="connsiteY496" fmla="*/ 827002 h 1427485"/>
              <a:gd name="connsiteX497" fmla="*/ 1369789 w 2504513"/>
              <a:gd name="connsiteY497" fmla="*/ 827002 h 1427485"/>
              <a:gd name="connsiteX498" fmla="*/ 1352694 w 2504513"/>
              <a:gd name="connsiteY498" fmla="*/ 844098 h 1427485"/>
              <a:gd name="connsiteX499" fmla="*/ 1327050 w 2504513"/>
              <a:gd name="connsiteY499" fmla="*/ 844098 h 1427485"/>
              <a:gd name="connsiteX500" fmla="*/ 1327050 w 2504513"/>
              <a:gd name="connsiteY500" fmla="*/ 818454 h 1427485"/>
              <a:gd name="connsiteX501" fmla="*/ 1344146 w 2504513"/>
              <a:gd name="connsiteY501" fmla="*/ 801358 h 1427485"/>
              <a:gd name="connsiteX502" fmla="*/ 1344146 w 2504513"/>
              <a:gd name="connsiteY502" fmla="*/ 771441 h 1427485"/>
              <a:gd name="connsiteX503" fmla="*/ 1327050 w 2504513"/>
              <a:gd name="connsiteY503" fmla="*/ 754346 h 1427485"/>
              <a:gd name="connsiteX504" fmla="*/ 1327050 w 2504513"/>
              <a:gd name="connsiteY504" fmla="*/ 728702 h 1427485"/>
              <a:gd name="connsiteX505" fmla="*/ 1341474 w 2504513"/>
              <a:gd name="connsiteY505" fmla="*/ 722291 h 1427485"/>
              <a:gd name="connsiteX506" fmla="*/ 815783 w 2504513"/>
              <a:gd name="connsiteY506" fmla="*/ 722291 h 1427485"/>
              <a:gd name="connsiteX507" fmla="*/ 827003 w 2504513"/>
              <a:gd name="connsiteY507" fmla="*/ 728702 h 1427485"/>
              <a:gd name="connsiteX508" fmla="*/ 844098 w 2504513"/>
              <a:gd name="connsiteY508" fmla="*/ 745797 h 1427485"/>
              <a:gd name="connsiteX509" fmla="*/ 874015 w 2504513"/>
              <a:gd name="connsiteY509" fmla="*/ 745797 h 1427485"/>
              <a:gd name="connsiteX510" fmla="*/ 891111 w 2504513"/>
              <a:gd name="connsiteY510" fmla="*/ 728702 h 1427485"/>
              <a:gd name="connsiteX511" fmla="*/ 916755 w 2504513"/>
              <a:gd name="connsiteY511" fmla="*/ 728702 h 1427485"/>
              <a:gd name="connsiteX512" fmla="*/ 916755 w 2504513"/>
              <a:gd name="connsiteY512" fmla="*/ 754346 h 1427485"/>
              <a:gd name="connsiteX513" fmla="*/ 899659 w 2504513"/>
              <a:gd name="connsiteY513" fmla="*/ 771441 h 1427485"/>
              <a:gd name="connsiteX514" fmla="*/ 899659 w 2504513"/>
              <a:gd name="connsiteY514" fmla="*/ 801358 h 1427485"/>
              <a:gd name="connsiteX515" fmla="*/ 916755 w 2504513"/>
              <a:gd name="connsiteY515" fmla="*/ 818454 h 1427485"/>
              <a:gd name="connsiteX516" fmla="*/ 916755 w 2504513"/>
              <a:gd name="connsiteY516" fmla="*/ 844098 h 1427485"/>
              <a:gd name="connsiteX517" fmla="*/ 891111 w 2504513"/>
              <a:gd name="connsiteY517" fmla="*/ 844098 h 1427485"/>
              <a:gd name="connsiteX518" fmla="*/ 874015 w 2504513"/>
              <a:gd name="connsiteY518" fmla="*/ 827002 h 1427485"/>
              <a:gd name="connsiteX519" fmla="*/ 844098 w 2504513"/>
              <a:gd name="connsiteY519" fmla="*/ 827002 h 1427485"/>
              <a:gd name="connsiteX520" fmla="*/ 827003 w 2504513"/>
              <a:gd name="connsiteY520" fmla="*/ 844098 h 1427485"/>
              <a:gd name="connsiteX521" fmla="*/ 801359 w 2504513"/>
              <a:gd name="connsiteY521" fmla="*/ 844098 h 1427485"/>
              <a:gd name="connsiteX522" fmla="*/ 801359 w 2504513"/>
              <a:gd name="connsiteY522" fmla="*/ 818454 h 1427485"/>
              <a:gd name="connsiteX523" fmla="*/ 818455 w 2504513"/>
              <a:gd name="connsiteY523" fmla="*/ 801358 h 1427485"/>
              <a:gd name="connsiteX524" fmla="*/ 818455 w 2504513"/>
              <a:gd name="connsiteY524" fmla="*/ 771441 h 1427485"/>
              <a:gd name="connsiteX525" fmla="*/ 801359 w 2504513"/>
              <a:gd name="connsiteY525" fmla="*/ 754346 h 1427485"/>
              <a:gd name="connsiteX526" fmla="*/ 801359 w 2504513"/>
              <a:gd name="connsiteY526" fmla="*/ 728702 h 1427485"/>
              <a:gd name="connsiteX527" fmla="*/ 815783 w 2504513"/>
              <a:gd name="connsiteY527" fmla="*/ 722291 h 1427485"/>
              <a:gd name="connsiteX528" fmla="*/ 285818 w 2504513"/>
              <a:gd name="connsiteY528" fmla="*/ 722291 h 1427485"/>
              <a:gd name="connsiteX529" fmla="*/ 297037 w 2504513"/>
              <a:gd name="connsiteY529" fmla="*/ 728702 h 1427485"/>
              <a:gd name="connsiteX530" fmla="*/ 314133 w 2504513"/>
              <a:gd name="connsiteY530" fmla="*/ 745797 h 1427485"/>
              <a:gd name="connsiteX531" fmla="*/ 344050 w 2504513"/>
              <a:gd name="connsiteY531" fmla="*/ 745797 h 1427485"/>
              <a:gd name="connsiteX532" fmla="*/ 361146 w 2504513"/>
              <a:gd name="connsiteY532" fmla="*/ 728702 h 1427485"/>
              <a:gd name="connsiteX533" fmla="*/ 386790 w 2504513"/>
              <a:gd name="connsiteY533" fmla="*/ 728702 h 1427485"/>
              <a:gd name="connsiteX534" fmla="*/ 386790 w 2504513"/>
              <a:gd name="connsiteY534" fmla="*/ 754346 h 1427485"/>
              <a:gd name="connsiteX535" fmla="*/ 369694 w 2504513"/>
              <a:gd name="connsiteY535" fmla="*/ 771441 h 1427485"/>
              <a:gd name="connsiteX536" fmla="*/ 369694 w 2504513"/>
              <a:gd name="connsiteY536" fmla="*/ 801358 h 1427485"/>
              <a:gd name="connsiteX537" fmla="*/ 386790 w 2504513"/>
              <a:gd name="connsiteY537" fmla="*/ 818454 h 1427485"/>
              <a:gd name="connsiteX538" fmla="*/ 386790 w 2504513"/>
              <a:gd name="connsiteY538" fmla="*/ 844098 h 1427485"/>
              <a:gd name="connsiteX539" fmla="*/ 361146 w 2504513"/>
              <a:gd name="connsiteY539" fmla="*/ 844098 h 1427485"/>
              <a:gd name="connsiteX540" fmla="*/ 344050 w 2504513"/>
              <a:gd name="connsiteY540" fmla="*/ 827002 h 1427485"/>
              <a:gd name="connsiteX541" fmla="*/ 314133 w 2504513"/>
              <a:gd name="connsiteY541" fmla="*/ 827002 h 1427485"/>
              <a:gd name="connsiteX542" fmla="*/ 297037 w 2504513"/>
              <a:gd name="connsiteY542" fmla="*/ 844098 h 1427485"/>
              <a:gd name="connsiteX543" fmla="*/ 271394 w 2504513"/>
              <a:gd name="connsiteY543" fmla="*/ 844098 h 1427485"/>
              <a:gd name="connsiteX544" fmla="*/ 271394 w 2504513"/>
              <a:gd name="connsiteY544" fmla="*/ 818454 h 1427485"/>
              <a:gd name="connsiteX545" fmla="*/ 288489 w 2504513"/>
              <a:gd name="connsiteY545" fmla="*/ 801358 h 1427485"/>
              <a:gd name="connsiteX546" fmla="*/ 288489 w 2504513"/>
              <a:gd name="connsiteY546" fmla="*/ 771441 h 1427485"/>
              <a:gd name="connsiteX547" fmla="*/ 271394 w 2504513"/>
              <a:gd name="connsiteY547" fmla="*/ 754346 h 1427485"/>
              <a:gd name="connsiteX548" fmla="*/ 271394 w 2504513"/>
              <a:gd name="connsiteY548" fmla="*/ 728702 h 1427485"/>
              <a:gd name="connsiteX549" fmla="*/ 285818 w 2504513"/>
              <a:gd name="connsiteY549" fmla="*/ 722291 h 1427485"/>
              <a:gd name="connsiteX550" fmla="*/ 2132148 w 2504513"/>
              <a:gd name="connsiteY550" fmla="*/ 576978 h 1427485"/>
              <a:gd name="connsiteX551" fmla="*/ 2143368 w 2504513"/>
              <a:gd name="connsiteY551" fmla="*/ 583389 h 1427485"/>
              <a:gd name="connsiteX552" fmla="*/ 2160463 w 2504513"/>
              <a:gd name="connsiteY552" fmla="*/ 600484 h 1427485"/>
              <a:gd name="connsiteX553" fmla="*/ 2190380 w 2504513"/>
              <a:gd name="connsiteY553" fmla="*/ 600484 h 1427485"/>
              <a:gd name="connsiteX554" fmla="*/ 2207477 w 2504513"/>
              <a:gd name="connsiteY554" fmla="*/ 583389 h 1427485"/>
              <a:gd name="connsiteX555" fmla="*/ 2233120 w 2504513"/>
              <a:gd name="connsiteY555" fmla="*/ 583389 h 1427485"/>
              <a:gd name="connsiteX556" fmla="*/ 2233120 w 2504513"/>
              <a:gd name="connsiteY556" fmla="*/ 609033 h 1427485"/>
              <a:gd name="connsiteX557" fmla="*/ 2216024 w 2504513"/>
              <a:gd name="connsiteY557" fmla="*/ 626129 h 1427485"/>
              <a:gd name="connsiteX558" fmla="*/ 2216024 w 2504513"/>
              <a:gd name="connsiteY558" fmla="*/ 656045 h 1427485"/>
              <a:gd name="connsiteX559" fmla="*/ 2233120 w 2504513"/>
              <a:gd name="connsiteY559" fmla="*/ 673141 h 1427485"/>
              <a:gd name="connsiteX560" fmla="*/ 2233120 w 2504513"/>
              <a:gd name="connsiteY560" fmla="*/ 698785 h 1427485"/>
              <a:gd name="connsiteX561" fmla="*/ 2207477 w 2504513"/>
              <a:gd name="connsiteY561" fmla="*/ 698785 h 1427485"/>
              <a:gd name="connsiteX562" fmla="*/ 2190380 w 2504513"/>
              <a:gd name="connsiteY562" fmla="*/ 681689 h 1427485"/>
              <a:gd name="connsiteX563" fmla="*/ 2160463 w 2504513"/>
              <a:gd name="connsiteY563" fmla="*/ 681689 h 1427485"/>
              <a:gd name="connsiteX564" fmla="*/ 2143368 w 2504513"/>
              <a:gd name="connsiteY564" fmla="*/ 698785 h 1427485"/>
              <a:gd name="connsiteX565" fmla="*/ 2117724 w 2504513"/>
              <a:gd name="connsiteY565" fmla="*/ 698785 h 1427485"/>
              <a:gd name="connsiteX566" fmla="*/ 2117724 w 2504513"/>
              <a:gd name="connsiteY566" fmla="*/ 673141 h 1427485"/>
              <a:gd name="connsiteX567" fmla="*/ 2134821 w 2504513"/>
              <a:gd name="connsiteY567" fmla="*/ 656045 h 1427485"/>
              <a:gd name="connsiteX568" fmla="*/ 2134821 w 2504513"/>
              <a:gd name="connsiteY568" fmla="*/ 626129 h 1427485"/>
              <a:gd name="connsiteX569" fmla="*/ 2117724 w 2504513"/>
              <a:gd name="connsiteY569" fmla="*/ 609033 h 1427485"/>
              <a:gd name="connsiteX570" fmla="*/ 2117724 w 2504513"/>
              <a:gd name="connsiteY570" fmla="*/ 583389 h 1427485"/>
              <a:gd name="connsiteX571" fmla="*/ 2132148 w 2504513"/>
              <a:gd name="connsiteY571" fmla="*/ 576978 h 1427485"/>
              <a:gd name="connsiteX572" fmla="*/ 1606456 w 2504513"/>
              <a:gd name="connsiteY572" fmla="*/ 576978 h 1427485"/>
              <a:gd name="connsiteX573" fmla="*/ 1617676 w 2504513"/>
              <a:gd name="connsiteY573" fmla="*/ 583389 h 1427485"/>
              <a:gd name="connsiteX574" fmla="*/ 1634771 w 2504513"/>
              <a:gd name="connsiteY574" fmla="*/ 600484 h 1427485"/>
              <a:gd name="connsiteX575" fmla="*/ 1664689 w 2504513"/>
              <a:gd name="connsiteY575" fmla="*/ 600484 h 1427485"/>
              <a:gd name="connsiteX576" fmla="*/ 1681784 w 2504513"/>
              <a:gd name="connsiteY576" fmla="*/ 583389 h 1427485"/>
              <a:gd name="connsiteX577" fmla="*/ 1707428 w 2504513"/>
              <a:gd name="connsiteY577" fmla="*/ 583389 h 1427485"/>
              <a:gd name="connsiteX578" fmla="*/ 1707428 w 2504513"/>
              <a:gd name="connsiteY578" fmla="*/ 609033 h 1427485"/>
              <a:gd name="connsiteX579" fmla="*/ 1690332 w 2504513"/>
              <a:gd name="connsiteY579" fmla="*/ 626129 h 1427485"/>
              <a:gd name="connsiteX580" fmla="*/ 1690332 w 2504513"/>
              <a:gd name="connsiteY580" fmla="*/ 656045 h 1427485"/>
              <a:gd name="connsiteX581" fmla="*/ 1707428 w 2504513"/>
              <a:gd name="connsiteY581" fmla="*/ 673141 h 1427485"/>
              <a:gd name="connsiteX582" fmla="*/ 1707428 w 2504513"/>
              <a:gd name="connsiteY582" fmla="*/ 698785 h 1427485"/>
              <a:gd name="connsiteX583" fmla="*/ 1681784 w 2504513"/>
              <a:gd name="connsiteY583" fmla="*/ 698785 h 1427485"/>
              <a:gd name="connsiteX584" fmla="*/ 1664689 w 2504513"/>
              <a:gd name="connsiteY584" fmla="*/ 681689 h 1427485"/>
              <a:gd name="connsiteX585" fmla="*/ 1634771 w 2504513"/>
              <a:gd name="connsiteY585" fmla="*/ 681689 h 1427485"/>
              <a:gd name="connsiteX586" fmla="*/ 1617676 w 2504513"/>
              <a:gd name="connsiteY586" fmla="*/ 698785 h 1427485"/>
              <a:gd name="connsiteX587" fmla="*/ 1592032 w 2504513"/>
              <a:gd name="connsiteY587" fmla="*/ 698785 h 1427485"/>
              <a:gd name="connsiteX588" fmla="*/ 1592032 w 2504513"/>
              <a:gd name="connsiteY588" fmla="*/ 673141 h 1427485"/>
              <a:gd name="connsiteX589" fmla="*/ 1609128 w 2504513"/>
              <a:gd name="connsiteY589" fmla="*/ 656045 h 1427485"/>
              <a:gd name="connsiteX590" fmla="*/ 1609128 w 2504513"/>
              <a:gd name="connsiteY590" fmla="*/ 626129 h 1427485"/>
              <a:gd name="connsiteX591" fmla="*/ 1592032 w 2504513"/>
              <a:gd name="connsiteY591" fmla="*/ 609033 h 1427485"/>
              <a:gd name="connsiteX592" fmla="*/ 1592032 w 2504513"/>
              <a:gd name="connsiteY592" fmla="*/ 583389 h 1427485"/>
              <a:gd name="connsiteX593" fmla="*/ 1606456 w 2504513"/>
              <a:gd name="connsiteY593" fmla="*/ 576978 h 1427485"/>
              <a:gd name="connsiteX594" fmla="*/ 1076492 w 2504513"/>
              <a:gd name="connsiteY594" fmla="*/ 576978 h 1427485"/>
              <a:gd name="connsiteX595" fmla="*/ 1087712 w 2504513"/>
              <a:gd name="connsiteY595" fmla="*/ 583389 h 1427485"/>
              <a:gd name="connsiteX596" fmla="*/ 1104807 w 2504513"/>
              <a:gd name="connsiteY596" fmla="*/ 600484 h 1427485"/>
              <a:gd name="connsiteX597" fmla="*/ 1134724 w 2504513"/>
              <a:gd name="connsiteY597" fmla="*/ 600484 h 1427485"/>
              <a:gd name="connsiteX598" fmla="*/ 1151820 w 2504513"/>
              <a:gd name="connsiteY598" fmla="*/ 583389 h 1427485"/>
              <a:gd name="connsiteX599" fmla="*/ 1177464 w 2504513"/>
              <a:gd name="connsiteY599" fmla="*/ 583389 h 1427485"/>
              <a:gd name="connsiteX600" fmla="*/ 1177464 w 2504513"/>
              <a:gd name="connsiteY600" fmla="*/ 609033 h 1427485"/>
              <a:gd name="connsiteX601" fmla="*/ 1160368 w 2504513"/>
              <a:gd name="connsiteY601" fmla="*/ 626129 h 1427485"/>
              <a:gd name="connsiteX602" fmla="*/ 1160368 w 2504513"/>
              <a:gd name="connsiteY602" fmla="*/ 656045 h 1427485"/>
              <a:gd name="connsiteX603" fmla="*/ 1177464 w 2504513"/>
              <a:gd name="connsiteY603" fmla="*/ 673141 h 1427485"/>
              <a:gd name="connsiteX604" fmla="*/ 1177464 w 2504513"/>
              <a:gd name="connsiteY604" fmla="*/ 698785 h 1427485"/>
              <a:gd name="connsiteX605" fmla="*/ 1151820 w 2504513"/>
              <a:gd name="connsiteY605" fmla="*/ 698785 h 1427485"/>
              <a:gd name="connsiteX606" fmla="*/ 1134724 w 2504513"/>
              <a:gd name="connsiteY606" fmla="*/ 681689 h 1427485"/>
              <a:gd name="connsiteX607" fmla="*/ 1104807 w 2504513"/>
              <a:gd name="connsiteY607" fmla="*/ 681689 h 1427485"/>
              <a:gd name="connsiteX608" fmla="*/ 1087712 w 2504513"/>
              <a:gd name="connsiteY608" fmla="*/ 698785 h 1427485"/>
              <a:gd name="connsiteX609" fmla="*/ 1062068 w 2504513"/>
              <a:gd name="connsiteY609" fmla="*/ 698785 h 1427485"/>
              <a:gd name="connsiteX610" fmla="*/ 1062068 w 2504513"/>
              <a:gd name="connsiteY610" fmla="*/ 673141 h 1427485"/>
              <a:gd name="connsiteX611" fmla="*/ 1079163 w 2504513"/>
              <a:gd name="connsiteY611" fmla="*/ 656045 h 1427485"/>
              <a:gd name="connsiteX612" fmla="*/ 1079163 w 2504513"/>
              <a:gd name="connsiteY612" fmla="*/ 626129 h 1427485"/>
              <a:gd name="connsiteX613" fmla="*/ 1062068 w 2504513"/>
              <a:gd name="connsiteY613" fmla="*/ 609033 h 1427485"/>
              <a:gd name="connsiteX614" fmla="*/ 1062068 w 2504513"/>
              <a:gd name="connsiteY614" fmla="*/ 583389 h 1427485"/>
              <a:gd name="connsiteX615" fmla="*/ 1076492 w 2504513"/>
              <a:gd name="connsiteY615" fmla="*/ 576978 h 1427485"/>
              <a:gd name="connsiteX616" fmla="*/ 550800 w 2504513"/>
              <a:gd name="connsiteY616" fmla="*/ 576978 h 1427485"/>
              <a:gd name="connsiteX617" fmla="*/ 562020 w 2504513"/>
              <a:gd name="connsiteY617" fmla="*/ 583389 h 1427485"/>
              <a:gd name="connsiteX618" fmla="*/ 579115 w 2504513"/>
              <a:gd name="connsiteY618" fmla="*/ 600484 h 1427485"/>
              <a:gd name="connsiteX619" fmla="*/ 609032 w 2504513"/>
              <a:gd name="connsiteY619" fmla="*/ 600484 h 1427485"/>
              <a:gd name="connsiteX620" fmla="*/ 626128 w 2504513"/>
              <a:gd name="connsiteY620" fmla="*/ 583389 h 1427485"/>
              <a:gd name="connsiteX621" fmla="*/ 651772 w 2504513"/>
              <a:gd name="connsiteY621" fmla="*/ 583389 h 1427485"/>
              <a:gd name="connsiteX622" fmla="*/ 651772 w 2504513"/>
              <a:gd name="connsiteY622" fmla="*/ 609033 h 1427485"/>
              <a:gd name="connsiteX623" fmla="*/ 634676 w 2504513"/>
              <a:gd name="connsiteY623" fmla="*/ 626129 h 1427485"/>
              <a:gd name="connsiteX624" fmla="*/ 634676 w 2504513"/>
              <a:gd name="connsiteY624" fmla="*/ 656045 h 1427485"/>
              <a:gd name="connsiteX625" fmla="*/ 651772 w 2504513"/>
              <a:gd name="connsiteY625" fmla="*/ 673141 h 1427485"/>
              <a:gd name="connsiteX626" fmla="*/ 651772 w 2504513"/>
              <a:gd name="connsiteY626" fmla="*/ 698785 h 1427485"/>
              <a:gd name="connsiteX627" fmla="*/ 626128 w 2504513"/>
              <a:gd name="connsiteY627" fmla="*/ 698785 h 1427485"/>
              <a:gd name="connsiteX628" fmla="*/ 609032 w 2504513"/>
              <a:gd name="connsiteY628" fmla="*/ 681689 h 1427485"/>
              <a:gd name="connsiteX629" fmla="*/ 579115 w 2504513"/>
              <a:gd name="connsiteY629" fmla="*/ 681689 h 1427485"/>
              <a:gd name="connsiteX630" fmla="*/ 562020 w 2504513"/>
              <a:gd name="connsiteY630" fmla="*/ 698785 h 1427485"/>
              <a:gd name="connsiteX631" fmla="*/ 536376 w 2504513"/>
              <a:gd name="connsiteY631" fmla="*/ 698785 h 1427485"/>
              <a:gd name="connsiteX632" fmla="*/ 536376 w 2504513"/>
              <a:gd name="connsiteY632" fmla="*/ 673141 h 1427485"/>
              <a:gd name="connsiteX633" fmla="*/ 553471 w 2504513"/>
              <a:gd name="connsiteY633" fmla="*/ 656045 h 1427485"/>
              <a:gd name="connsiteX634" fmla="*/ 553471 w 2504513"/>
              <a:gd name="connsiteY634" fmla="*/ 626129 h 1427485"/>
              <a:gd name="connsiteX635" fmla="*/ 536376 w 2504513"/>
              <a:gd name="connsiteY635" fmla="*/ 609033 h 1427485"/>
              <a:gd name="connsiteX636" fmla="*/ 536376 w 2504513"/>
              <a:gd name="connsiteY636" fmla="*/ 583389 h 1427485"/>
              <a:gd name="connsiteX637" fmla="*/ 550800 w 2504513"/>
              <a:gd name="connsiteY637" fmla="*/ 576978 h 1427485"/>
              <a:gd name="connsiteX638" fmla="*/ 20836 w 2504513"/>
              <a:gd name="connsiteY638" fmla="*/ 576978 h 1427485"/>
              <a:gd name="connsiteX639" fmla="*/ 32055 w 2504513"/>
              <a:gd name="connsiteY639" fmla="*/ 583389 h 1427485"/>
              <a:gd name="connsiteX640" fmla="*/ 49150 w 2504513"/>
              <a:gd name="connsiteY640" fmla="*/ 600484 h 1427485"/>
              <a:gd name="connsiteX641" fmla="*/ 79067 w 2504513"/>
              <a:gd name="connsiteY641" fmla="*/ 600484 h 1427485"/>
              <a:gd name="connsiteX642" fmla="*/ 96163 w 2504513"/>
              <a:gd name="connsiteY642" fmla="*/ 583389 h 1427485"/>
              <a:gd name="connsiteX643" fmla="*/ 121807 w 2504513"/>
              <a:gd name="connsiteY643" fmla="*/ 583389 h 1427485"/>
              <a:gd name="connsiteX644" fmla="*/ 121807 w 2504513"/>
              <a:gd name="connsiteY644" fmla="*/ 609033 h 1427485"/>
              <a:gd name="connsiteX645" fmla="*/ 104711 w 2504513"/>
              <a:gd name="connsiteY645" fmla="*/ 626129 h 1427485"/>
              <a:gd name="connsiteX646" fmla="*/ 104711 w 2504513"/>
              <a:gd name="connsiteY646" fmla="*/ 656045 h 1427485"/>
              <a:gd name="connsiteX647" fmla="*/ 121807 w 2504513"/>
              <a:gd name="connsiteY647" fmla="*/ 673141 h 1427485"/>
              <a:gd name="connsiteX648" fmla="*/ 121807 w 2504513"/>
              <a:gd name="connsiteY648" fmla="*/ 698785 h 1427485"/>
              <a:gd name="connsiteX649" fmla="*/ 96163 w 2504513"/>
              <a:gd name="connsiteY649" fmla="*/ 698785 h 1427485"/>
              <a:gd name="connsiteX650" fmla="*/ 79067 w 2504513"/>
              <a:gd name="connsiteY650" fmla="*/ 681689 h 1427485"/>
              <a:gd name="connsiteX651" fmla="*/ 49150 w 2504513"/>
              <a:gd name="connsiteY651" fmla="*/ 681689 h 1427485"/>
              <a:gd name="connsiteX652" fmla="*/ 32055 w 2504513"/>
              <a:gd name="connsiteY652" fmla="*/ 698785 h 1427485"/>
              <a:gd name="connsiteX653" fmla="*/ 6411 w 2504513"/>
              <a:gd name="connsiteY653" fmla="*/ 698785 h 1427485"/>
              <a:gd name="connsiteX654" fmla="*/ 6411 w 2504513"/>
              <a:gd name="connsiteY654" fmla="*/ 673141 h 1427485"/>
              <a:gd name="connsiteX655" fmla="*/ 23506 w 2504513"/>
              <a:gd name="connsiteY655" fmla="*/ 656045 h 1427485"/>
              <a:gd name="connsiteX656" fmla="*/ 23506 w 2504513"/>
              <a:gd name="connsiteY656" fmla="*/ 626129 h 1427485"/>
              <a:gd name="connsiteX657" fmla="*/ 6411 w 2504513"/>
              <a:gd name="connsiteY657" fmla="*/ 609033 h 1427485"/>
              <a:gd name="connsiteX658" fmla="*/ 6411 w 2504513"/>
              <a:gd name="connsiteY658" fmla="*/ 583389 h 1427485"/>
              <a:gd name="connsiteX659" fmla="*/ 20836 w 2504513"/>
              <a:gd name="connsiteY659" fmla="*/ 576978 h 1427485"/>
              <a:gd name="connsiteX660" fmla="*/ 2397130 w 2504513"/>
              <a:gd name="connsiteY660" fmla="*/ 431665 h 1427485"/>
              <a:gd name="connsiteX661" fmla="*/ 2408350 w 2504513"/>
              <a:gd name="connsiteY661" fmla="*/ 438076 h 1427485"/>
              <a:gd name="connsiteX662" fmla="*/ 2425445 w 2504513"/>
              <a:gd name="connsiteY662" fmla="*/ 455172 h 1427485"/>
              <a:gd name="connsiteX663" fmla="*/ 2455363 w 2504513"/>
              <a:gd name="connsiteY663" fmla="*/ 455172 h 1427485"/>
              <a:gd name="connsiteX664" fmla="*/ 2472459 w 2504513"/>
              <a:gd name="connsiteY664" fmla="*/ 438076 h 1427485"/>
              <a:gd name="connsiteX665" fmla="*/ 2498102 w 2504513"/>
              <a:gd name="connsiteY665" fmla="*/ 438076 h 1427485"/>
              <a:gd name="connsiteX666" fmla="*/ 2498102 w 2504513"/>
              <a:gd name="connsiteY666" fmla="*/ 463720 h 1427485"/>
              <a:gd name="connsiteX667" fmla="*/ 2481006 w 2504513"/>
              <a:gd name="connsiteY667" fmla="*/ 480815 h 1427485"/>
              <a:gd name="connsiteX668" fmla="*/ 2481006 w 2504513"/>
              <a:gd name="connsiteY668" fmla="*/ 510732 h 1427485"/>
              <a:gd name="connsiteX669" fmla="*/ 2498102 w 2504513"/>
              <a:gd name="connsiteY669" fmla="*/ 527828 h 1427485"/>
              <a:gd name="connsiteX670" fmla="*/ 2498102 w 2504513"/>
              <a:gd name="connsiteY670" fmla="*/ 553472 h 1427485"/>
              <a:gd name="connsiteX671" fmla="*/ 2472459 w 2504513"/>
              <a:gd name="connsiteY671" fmla="*/ 553472 h 1427485"/>
              <a:gd name="connsiteX672" fmla="*/ 2455363 w 2504513"/>
              <a:gd name="connsiteY672" fmla="*/ 536376 h 1427485"/>
              <a:gd name="connsiteX673" fmla="*/ 2425445 w 2504513"/>
              <a:gd name="connsiteY673" fmla="*/ 536376 h 1427485"/>
              <a:gd name="connsiteX674" fmla="*/ 2408350 w 2504513"/>
              <a:gd name="connsiteY674" fmla="*/ 553472 h 1427485"/>
              <a:gd name="connsiteX675" fmla="*/ 2382706 w 2504513"/>
              <a:gd name="connsiteY675" fmla="*/ 553472 h 1427485"/>
              <a:gd name="connsiteX676" fmla="*/ 2382706 w 2504513"/>
              <a:gd name="connsiteY676" fmla="*/ 527828 h 1427485"/>
              <a:gd name="connsiteX677" fmla="*/ 2399803 w 2504513"/>
              <a:gd name="connsiteY677" fmla="*/ 510732 h 1427485"/>
              <a:gd name="connsiteX678" fmla="*/ 2399803 w 2504513"/>
              <a:gd name="connsiteY678" fmla="*/ 480815 h 1427485"/>
              <a:gd name="connsiteX679" fmla="*/ 2382706 w 2504513"/>
              <a:gd name="connsiteY679" fmla="*/ 463720 h 1427485"/>
              <a:gd name="connsiteX680" fmla="*/ 2382706 w 2504513"/>
              <a:gd name="connsiteY680" fmla="*/ 438076 h 1427485"/>
              <a:gd name="connsiteX681" fmla="*/ 2397130 w 2504513"/>
              <a:gd name="connsiteY681" fmla="*/ 431665 h 1427485"/>
              <a:gd name="connsiteX682" fmla="*/ 1871439 w 2504513"/>
              <a:gd name="connsiteY682" fmla="*/ 431665 h 1427485"/>
              <a:gd name="connsiteX683" fmla="*/ 1882659 w 2504513"/>
              <a:gd name="connsiteY683" fmla="*/ 438076 h 1427485"/>
              <a:gd name="connsiteX684" fmla="*/ 1899755 w 2504513"/>
              <a:gd name="connsiteY684" fmla="*/ 455172 h 1427485"/>
              <a:gd name="connsiteX685" fmla="*/ 1929672 w 2504513"/>
              <a:gd name="connsiteY685" fmla="*/ 455172 h 1427485"/>
              <a:gd name="connsiteX686" fmla="*/ 1946767 w 2504513"/>
              <a:gd name="connsiteY686" fmla="*/ 438076 h 1427485"/>
              <a:gd name="connsiteX687" fmla="*/ 1972411 w 2504513"/>
              <a:gd name="connsiteY687" fmla="*/ 438076 h 1427485"/>
              <a:gd name="connsiteX688" fmla="*/ 1972411 w 2504513"/>
              <a:gd name="connsiteY688" fmla="*/ 463720 h 1427485"/>
              <a:gd name="connsiteX689" fmla="*/ 1955315 w 2504513"/>
              <a:gd name="connsiteY689" fmla="*/ 480815 h 1427485"/>
              <a:gd name="connsiteX690" fmla="*/ 1955315 w 2504513"/>
              <a:gd name="connsiteY690" fmla="*/ 510732 h 1427485"/>
              <a:gd name="connsiteX691" fmla="*/ 1972411 w 2504513"/>
              <a:gd name="connsiteY691" fmla="*/ 527828 h 1427485"/>
              <a:gd name="connsiteX692" fmla="*/ 1972411 w 2504513"/>
              <a:gd name="connsiteY692" fmla="*/ 553472 h 1427485"/>
              <a:gd name="connsiteX693" fmla="*/ 1946767 w 2504513"/>
              <a:gd name="connsiteY693" fmla="*/ 553472 h 1427485"/>
              <a:gd name="connsiteX694" fmla="*/ 1929672 w 2504513"/>
              <a:gd name="connsiteY694" fmla="*/ 536376 h 1427485"/>
              <a:gd name="connsiteX695" fmla="*/ 1899755 w 2504513"/>
              <a:gd name="connsiteY695" fmla="*/ 536376 h 1427485"/>
              <a:gd name="connsiteX696" fmla="*/ 1882659 w 2504513"/>
              <a:gd name="connsiteY696" fmla="*/ 553472 h 1427485"/>
              <a:gd name="connsiteX697" fmla="*/ 1857015 w 2504513"/>
              <a:gd name="connsiteY697" fmla="*/ 553472 h 1427485"/>
              <a:gd name="connsiteX698" fmla="*/ 1857015 w 2504513"/>
              <a:gd name="connsiteY698" fmla="*/ 527828 h 1427485"/>
              <a:gd name="connsiteX699" fmla="*/ 1874110 w 2504513"/>
              <a:gd name="connsiteY699" fmla="*/ 510732 h 1427485"/>
              <a:gd name="connsiteX700" fmla="*/ 1874110 w 2504513"/>
              <a:gd name="connsiteY700" fmla="*/ 480815 h 1427485"/>
              <a:gd name="connsiteX701" fmla="*/ 1857015 w 2504513"/>
              <a:gd name="connsiteY701" fmla="*/ 463720 h 1427485"/>
              <a:gd name="connsiteX702" fmla="*/ 1857015 w 2504513"/>
              <a:gd name="connsiteY702" fmla="*/ 438076 h 1427485"/>
              <a:gd name="connsiteX703" fmla="*/ 1871439 w 2504513"/>
              <a:gd name="connsiteY703" fmla="*/ 431665 h 1427485"/>
              <a:gd name="connsiteX704" fmla="*/ 1341474 w 2504513"/>
              <a:gd name="connsiteY704" fmla="*/ 431665 h 1427485"/>
              <a:gd name="connsiteX705" fmla="*/ 1352694 w 2504513"/>
              <a:gd name="connsiteY705" fmla="*/ 438076 h 1427485"/>
              <a:gd name="connsiteX706" fmla="*/ 1369789 w 2504513"/>
              <a:gd name="connsiteY706" fmla="*/ 455172 h 1427485"/>
              <a:gd name="connsiteX707" fmla="*/ 1399706 w 2504513"/>
              <a:gd name="connsiteY707" fmla="*/ 455172 h 1427485"/>
              <a:gd name="connsiteX708" fmla="*/ 1416802 w 2504513"/>
              <a:gd name="connsiteY708" fmla="*/ 438076 h 1427485"/>
              <a:gd name="connsiteX709" fmla="*/ 1442446 w 2504513"/>
              <a:gd name="connsiteY709" fmla="*/ 438076 h 1427485"/>
              <a:gd name="connsiteX710" fmla="*/ 1442446 w 2504513"/>
              <a:gd name="connsiteY710" fmla="*/ 463720 h 1427485"/>
              <a:gd name="connsiteX711" fmla="*/ 1425350 w 2504513"/>
              <a:gd name="connsiteY711" fmla="*/ 480815 h 1427485"/>
              <a:gd name="connsiteX712" fmla="*/ 1425350 w 2504513"/>
              <a:gd name="connsiteY712" fmla="*/ 510732 h 1427485"/>
              <a:gd name="connsiteX713" fmla="*/ 1442446 w 2504513"/>
              <a:gd name="connsiteY713" fmla="*/ 527828 h 1427485"/>
              <a:gd name="connsiteX714" fmla="*/ 1442446 w 2504513"/>
              <a:gd name="connsiteY714" fmla="*/ 553472 h 1427485"/>
              <a:gd name="connsiteX715" fmla="*/ 1416802 w 2504513"/>
              <a:gd name="connsiteY715" fmla="*/ 553472 h 1427485"/>
              <a:gd name="connsiteX716" fmla="*/ 1403980 w 2504513"/>
              <a:gd name="connsiteY716" fmla="*/ 536376 h 1427485"/>
              <a:gd name="connsiteX717" fmla="*/ 1374063 w 2504513"/>
              <a:gd name="connsiteY717" fmla="*/ 536376 h 1427485"/>
              <a:gd name="connsiteX718" fmla="*/ 1356967 w 2504513"/>
              <a:gd name="connsiteY718" fmla="*/ 553472 h 1427485"/>
              <a:gd name="connsiteX719" fmla="*/ 1327050 w 2504513"/>
              <a:gd name="connsiteY719" fmla="*/ 553472 h 1427485"/>
              <a:gd name="connsiteX720" fmla="*/ 1327050 w 2504513"/>
              <a:gd name="connsiteY720" fmla="*/ 527828 h 1427485"/>
              <a:gd name="connsiteX721" fmla="*/ 1344146 w 2504513"/>
              <a:gd name="connsiteY721" fmla="*/ 510732 h 1427485"/>
              <a:gd name="connsiteX722" fmla="*/ 1344146 w 2504513"/>
              <a:gd name="connsiteY722" fmla="*/ 480815 h 1427485"/>
              <a:gd name="connsiteX723" fmla="*/ 1327050 w 2504513"/>
              <a:gd name="connsiteY723" fmla="*/ 463720 h 1427485"/>
              <a:gd name="connsiteX724" fmla="*/ 1327050 w 2504513"/>
              <a:gd name="connsiteY724" fmla="*/ 438076 h 1427485"/>
              <a:gd name="connsiteX725" fmla="*/ 1341474 w 2504513"/>
              <a:gd name="connsiteY725" fmla="*/ 431665 h 1427485"/>
              <a:gd name="connsiteX726" fmla="*/ 815783 w 2504513"/>
              <a:gd name="connsiteY726" fmla="*/ 431665 h 1427485"/>
              <a:gd name="connsiteX727" fmla="*/ 827003 w 2504513"/>
              <a:gd name="connsiteY727" fmla="*/ 438076 h 1427485"/>
              <a:gd name="connsiteX728" fmla="*/ 844098 w 2504513"/>
              <a:gd name="connsiteY728" fmla="*/ 455172 h 1427485"/>
              <a:gd name="connsiteX729" fmla="*/ 874015 w 2504513"/>
              <a:gd name="connsiteY729" fmla="*/ 455172 h 1427485"/>
              <a:gd name="connsiteX730" fmla="*/ 891111 w 2504513"/>
              <a:gd name="connsiteY730" fmla="*/ 438076 h 1427485"/>
              <a:gd name="connsiteX731" fmla="*/ 916755 w 2504513"/>
              <a:gd name="connsiteY731" fmla="*/ 438076 h 1427485"/>
              <a:gd name="connsiteX732" fmla="*/ 916755 w 2504513"/>
              <a:gd name="connsiteY732" fmla="*/ 463720 h 1427485"/>
              <a:gd name="connsiteX733" fmla="*/ 899659 w 2504513"/>
              <a:gd name="connsiteY733" fmla="*/ 480815 h 1427485"/>
              <a:gd name="connsiteX734" fmla="*/ 899659 w 2504513"/>
              <a:gd name="connsiteY734" fmla="*/ 510732 h 1427485"/>
              <a:gd name="connsiteX735" fmla="*/ 916755 w 2504513"/>
              <a:gd name="connsiteY735" fmla="*/ 527828 h 1427485"/>
              <a:gd name="connsiteX736" fmla="*/ 916755 w 2504513"/>
              <a:gd name="connsiteY736" fmla="*/ 553472 h 1427485"/>
              <a:gd name="connsiteX737" fmla="*/ 891111 w 2504513"/>
              <a:gd name="connsiteY737" fmla="*/ 553472 h 1427485"/>
              <a:gd name="connsiteX738" fmla="*/ 874015 w 2504513"/>
              <a:gd name="connsiteY738" fmla="*/ 536376 h 1427485"/>
              <a:gd name="connsiteX739" fmla="*/ 844098 w 2504513"/>
              <a:gd name="connsiteY739" fmla="*/ 536376 h 1427485"/>
              <a:gd name="connsiteX740" fmla="*/ 827003 w 2504513"/>
              <a:gd name="connsiteY740" fmla="*/ 553472 h 1427485"/>
              <a:gd name="connsiteX741" fmla="*/ 801359 w 2504513"/>
              <a:gd name="connsiteY741" fmla="*/ 553472 h 1427485"/>
              <a:gd name="connsiteX742" fmla="*/ 801359 w 2504513"/>
              <a:gd name="connsiteY742" fmla="*/ 527828 h 1427485"/>
              <a:gd name="connsiteX743" fmla="*/ 818455 w 2504513"/>
              <a:gd name="connsiteY743" fmla="*/ 510732 h 1427485"/>
              <a:gd name="connsiteX744" fmla="*/ 818455 w 2504513"/>
              <a:gd name="connsiteY744" fmla="*/ 480815 h 1427485"/>
              <a:gd name="connsiteX745" fmla="*/ 801359 w 2504513"/>
              <a:gd name="connsiteY745" fmla="*/ 463720 h 1427485"/>
              <a:gd name="connsiteX746" fmla="*/ 801359 w 2504513"/>
              <a:gd name="connsiteY746" fmla="*/ 438076 h 1427485"/>
              <a:gd name="connsiteX747" fmla="*/ 815783 w 2504513"/>
              <a:gd name="connsiteY747" fmla="*/ 431665 h 1427485"/>
              <a:gd name="connsiteX748" fmla="*/ 285818 w 2504513"/>
              <a:gd name="connsiteY748" fmla="*/ 431665 h 1427485"/>
              <a:gd name="connsiteX749" fmla="*/ 297037 w 2504513"/>
              <a:gd name="connsiteY749" fmla="*/ 438076 h 1427485"/>
              <a:gd name="connsiteX750" fmla="*/ 314133 w 2504513"/>
              <a:gd name="connsiteY750" fmla="*/ 455172 h 1427485"/>
              <a:gd name="connsiteX751" fmla="*/ 344050 w 2504513"/>
              <a:gd name="connsiteY751" fmla="*/ 455172 h 1427485"/>
              <a:gd name="connsiteX752" fmla="*/ 361146 w 2504513"/>
              <a:gd name="connsiteY752" fmla="*/ 438076 h 1427485"/>
              <a:gd name="connsiteX753" fmla="*/ 386790 w 2504513"/>
              <a:gd name="connsiteY753" fmla="*/ 438076 h 1427485"/>
              <a:gd name="connsiteX754" fmla="*/ 386790 w 2504513"/>
              <a:gd name="connsiteY754" fmla="*/ 463720 h 1427485"/>
              <a:gd name="connsiteX755" fmla="*/ 369694 w 2504513"/>
              <a:gd name="connsiteY755" fmla="*/ 480815 h 1427485"/>
              <a:gd name="connsiteX756" fmla="*/ 369694 w 2504513"/>
              <a:gd name="connsiteY756" fmla="*/ 510732 h 1427485"/>
              <a:gd name="connsiteX757" fmla="*/ 386790 w 2504513"/>
              <a:gd name="connsiteY757" fmla="*/ 527828 h 1427485"/>
              <a:gd name="connsiteX758" fmla="*/ 386790 w 2504513"/>
              <a:gd name="connsiteY758" fmla="*/ 553472 h 1427485"/>
              <a:gd name="connsiteX759" fmla="*/ 361146 w 2504513"/>
              <a:gd name="connsiteY759" fmla="*/ 553472 h 1427485"/>
              <a:gd name="connsiteX760" fmla="*/ 344050 w 2504513"/>
              <a:gd name="connsiteY760" fmla="*/ 536376 h 1427485"/>
              <a:gd name="connsiteX761" fmla="*/ 314133 w 2504513"/>
              <a:gd name="connsiteY761" fmla="*/ 536376 h 1427485"/>
              <a:gd name="connsiteX762" fmla="*/ 297037 w 2504513"/>
              <a:gd name="connsiteY762" fmla="*/ 553472 h 1427485"/>
              <a:gd name="connsiteX763" fmla="*/ 271394 w 2504513"/>
              <a:gd name="connsiteY763" fmla="*/ 553472 h 1427485"/>
              <a:gd name="connsiteX764" fmla="*/ 271394 w 2504513"/>
              <a:gd name="connsiteY764" fmla="*/ 527828 h 1427485"/>
              <a:gd name="connsiteX765" fmla="*/ 288489 w 2504513"/>
              <a:gd name="connsiteY765" fmla="*/ 510732 h 1427485"/>
              <a:gd name="connsiteX766" fmla="*/ 288489 w 2504513"/>
              <a:gd name="connsiteY766" fmla="*/ 480815 h 1427485"/>
              <a:gd name="connsiteX767" fmla="*/ 271394 w 2504513"/>
              <a:gd name="connsiteY767" fmla="*/ 463720 h 1427485"/>
              <a:gd name="connsiteX768" fmla="*/ 271394 w 2504513"/>
              <a:gd name="connsiteY768" fmla="*/ 438076 h 1427485"/>
              <a:gd name="connsiteX769" fmla="*/ 285818 w 2504513"/>
              <a:gd name="connsiteY769" fmla="*/ 431665 h 1427485"/>
              <a:gd name="connsiteX770" fmla="*/ 2132148 w 2504513"/>
              <a:gd name="connsiteY770" fmla="*/ 286352 h 1427485"/>
              <a:gd name="connsiteX771" fmla="*/ 2143368 w 2504513"/>
              <a:gd name="connsiteY771" fmla="*/ 292763 h 1427485"/>
              <a:gd name="connsiteX772" fmla="*/ 2160463 w 2504513"/>
              <a:gd name="connsiteY772" fmla="*/ 309858 h 1427485"/>
              <a:gd name="connsiteX773" fmla="*/ 2190380 w 2504513"/>
              <a:gd name="connsiteY773" fmla="*/ 309858 h 1427485"/>
              <a:gd name="connsiteX774" fmla="*/ 2207477 w 2504513"/>
              <a:gd name="connsiteY774" fmla="*/ 292763 h 1427485"/>
              <a:gd name="connsiteX775" fmla="*/ 2233120 w 2504513"/>
              <a:gd name="connsiteY775" fmla="*/ 292763 h 1427485"/>
              <a:gd name="connsiteX776" fmla="*/ 2233120 w 2504513"/>
              <a:gd name="connsiteY776" fmla="*/ 318406 h 1427485"/>
              <a:gd name="connsiteX777" fmla="*/ 2216024 w 2504513"/>
              <a:gd name="connsiteY777" fmla="*/ 335502 h 1427485"/>
              <a:gd name="connsiteX778" fmla="*/ 2216024 w 2504513"/>
              <a:gd name="connsiteY778" fmla="*/ 365419 h 1427485"/>
              <a:gd name="connsiteX779" fmla="*/ 2233120 w 2504513"/>
              <a:gd name="connsiteY779" fmla="*/ 382514 h 1427485"/>
              <a:gd name="connsiteX780" fmla="*/ 2233120 w 2504513"/>
              <a:gd name="connsiteY780" fmla="*/ 408159 h 1427485"/>
              <a:gd name="connsiteX781" fmla="*/ 2207477 w 2504513"/>
              <a:gd name="connsiteY781" fmla="*/ 408159 h 1427485"/>
              <a:gd name="connsiteX782" fmla="*/ 2190380 w 2504513"/>
              <a:gd name="connsiteY782" fmla="*/ 391063 h 1427485"/>
              <a:gd name="connsiteX783" fmla="*/ 2160463 w 2504513"/>
              <a:gd name="connsiteY783" fmla="*/ 391063 h 1427485"/>
              <a:gd name="connsiteX784" fmla="*/ 2143368 w 2504513"/>
              <a:gd name="connsiteY784" fmla="*/ 408159 h 1427485"/>
              <a:gd name="connsiteX785" fmla="*/ 2117724 w 2504513"/>
              <a:gd name="connsiteY785" fmla="*/ 408159 h 1427485"/>
              <a:gd name="connsiteX786" fmla="*/ 2117724 w 2504513"/>
              <a:gd name="connsiteY786" fmla="*/ 382514 h 1427485"/>
              <a:gd name="connsiteX787" fmla="*/ 2134821 w 2504513"/>
              <a:gd name="connsiteY787" fmla="*/ 365419 h 1427485"/>
              <a:gd name="connsiteX788" fmla="*/ 2134821 w 2504513"/>
              <a:gd name="connsiteY788" fmla="*/ 335502 h 1427485"/>
              <a:gd name="connsiteX789" fmla="*/ 2117724 w 2504513"/>
              <a:gd name="connsiteY789" fmla="*/ 318406 h 1427485"/>
              <a:gd name="connsiteX790" fmla="*/ 2117724 w 2504513"/>
              <a:gd name="connsiteY790" fmla="*/ 292763 h 1427485"/>
              <a:gd name="connsiteX791" fmla="*/ 2132148 w 2504513"/>
              <a:gd name="connsiteY791" fmla="*/ 286352 h 1427485"/>
              <a:gd name="connsiteX792" fmla="*/ 1606456 w 2504513"/>
              <a:gd name="connsiteY792" fmla="*/ 286352 h 1427485"/>
              <a:gd name="connsiteX793" fmla="*/ 1617676 w 2504513"/>
              <a:gd name="connsiteY793" fmla="*/ 292763 h 1427485"/>
              <a:gd name="connsiteX794" fmla="*/ 1634771 w 2504513"/>
              <a:gd name="connsiteY794" fmla="*/ 309858 h 1427485"/>
              <a:gd name="connsiteX795" fmla="*/ 1664689 w 2504513"/>
              <a:gd name="connsiteY795" fmla="*/ 309858 h 1427485"/>
              <a:gd name="connsiteX796" fmla="*/ 1681784 w 2504513"/>
              <a:gd name="connsiteY796" fmla="*/ 292763 h 1427485"/>
              <a:gd name="connsiteX797" fmla="*/ 1707428 w 2504513"/>
              <a:gd name="connsiteY797" fmla="*/ 292763 h 1427485"/>
              <a:gd name="connsiteX798" fmla="*/ 1707428 w 2504513"/>
              <a:gd name="connsiteY798" fmla="*/ 318406 h 1427485"/>
              <a:gd name="connsiteX799" fmla="*/ 1690332 w 2504513"/>
              <a:gd name="connsiteY799" fmla="*/ 335502 h 1427485"/>
              <a:gd name="connsiteX800" fmla="*/ 1690332 w 2504513"/>
              <a:gd name="connsiteY800" fmla="*/ 365419 h 1427485"/>
              <a:gd name="connsiteX801" fmla="*/ 1707428 w 2504513"/>
              <a:gd name="connsiteY801" fmla="*/ 382514 h 1427485"/>
              <a:gd name="connsiteX802" fmla="*/ 1707428 w 2504513"/>
              <a:gd name="connsiteY802" fmla="*/ 408159 h 1427485"/>
              <a:gd name="connsiteX803" fmla="*/ 1681784 w 2504513"/>
              <a:gd name="connsiteY803" fmla="*/ 408159 h 1427485"/>
              <a:gd name="connsiteX804" fmla="*/ 1664689 w 2504513"/>
              <a:gd name="connsiteY804" fmla="*/ 391063 h 1427485"/>
              <a:gd name="connsiteX805" fmla="*/ 1634771 w 2504513"/>
              <a:gd name="connsiteY805" fmla="*/ 391063 h 1427485"/>
              <a:gd name="connsiteX806" fmla="*/ 1617676 w 2504513"/>
              <a:gd name="connsiteY806" fmla="*/ 408159 h 1427485"/>
              <a:gd name="connsiteX807" fmla="*/ 1592032 w 2504513"/>
              <a:gd name="connsiteY807" fmla="*/ 408159 h 1427485"/>
              <a:gd name="connsiteX808" fmla="*/ 1592032 w 2504513"/>
              <a:gd name="connsiteY808" fmla="*/ 382514 h 1427485"/>
              <a:gd name="connsiteX809" fmla="*/ 1609128 w 2504513"/>
              <a:gd name="connsiteY809" fmla="*/ 365419 h 1427485"/>
              <a:gd name="connsiteX810" fmla="*/ 1609128 w 2504513"/>
              <a:gd name="connsiteY810" fmla="*/ 335502 h 1427485"/>
              <a:gd name="connsiteX811" fmla="*/ 1592032 w 2504513"/>
              <a:gd name="connsiteY811" fmla="*/ 318406 h 1427485"/>
              <a:gd name="connsiteX812" fmla="*/ 1592032 w 2504513"/>
              <a:gd name="connsiteY812" fmla="*/ 292763 h 1427485"/>
              <a:gd name="connsiteX813" fmla="*/ 1606456 w 2504513"/>
              <a:gd name="connsiteY813" fmla="*/ 286352 h 1427485"/>
              <a:gd name="connsiteX814" fmla="*/ 1076492 w 2504513"/>
              <a:gd name="connsiteY814" fmla="*/ 286352 h 1427485"/>
              <a:gd name="connsiteX815" fmla="*/ 1087712 w 2504513"/>
              <a:gd name="connsiteY815" fmla="*/ 292763 h 1427485"/>
              <a:gd name="connsiteX816" fmla="*/ 1104807 w 2504513"/>
              <a:gd name="connsiteY816" fmla="*/ 309858 h 1427485"/>
              <a:gd name="connsiteX817" fmla="*/ 1134724 w 2504513"/>
              <a:gd name="connsiteY817" fmla="*/ 309858 h 1427485"/>
              <a:gd name="connsiteX818" fmla="*/ 1151820 w 2504513"/>
              <a:gd name="connsiteY818" fmla="*/ 292763 h 1427485"/>
              <a:gd name="connsiteX819" fmla="*/ 1177464 w 2504513"/>
              <a:gd name="connsiteY819" fmla="*/ 292763 h 1427485"/>
              <a:gd name="connsiteX820" fmla="*/ 1177464 w 2504513"/>
              <a:gd name="connsiteY820" fmla="*/ 318406 h 1427485"/>
              <a:gd name="connsiteX821" fmla="*/ 1160368 w 2504513"/>
              <a:gd name="connsiteY821" fmla="*/ 335502 h 1427485"/>
              <a:gd name="connsiteX822" fmla="*/ 1160368 w 2504513"/>
              <a:gd name="connsiteY822" fmla="*/ 365419 h 1427485"/>
              <a:gd name="connsiteX823" fmla="*/ 1177464 w 2504513"/>
              <a:gd name="connsiteY823" fmla="*/ 382514 h 1427485"/>
              <a:gd name="connsiteX824" fmla="*/ 1177464 w 2504513"/>
              <a:gd name="connsiteY824" fmla="*/ 408159 h 1427485"/>
              <a:gd name="connsiteX825" fmla="*/ 1151820 w 2504513"/>
              <a:gd name="connsiteY825" fmla="*/ 408159 h 1427485"/>
              <a:gd name="connsiteX826" fmla="*/ 1134724 w 2504513"/>
              <a:gd name="connsiteY826" fmla="*/ 391063 h 1427485"/>
              <a:gd name="connsiteX827" fmla="*/ 1104807 w 2504513"/>
              <a:gd name="connsiteY827" fmla="*/ 391063 h 1427485"/>
              <a:gd name="connsiteX828" fmla="*/ 1087712 w 2504513"/>
              <a:gd name="connsiteY828" fmla="*/ 408159 h 1427485"/>
              <a:gd name="connsiteX829" fmla="*/ 1062068 w 2504513"/>
              <a:gd name="connsiteY829" fmla="*/ 408159 h 1427485"/>
              <a:gd name="connsiteX830" fmla="*/ 1062068 w 2504513"/>
              <a:gd name="connsiteY830" fmla="*/ 382514 h 1427485"/>
              <a:gd name="connsiteX831" fmla="*/ 1079163 w 2504513"/>
              <a:gd name="connsiteY831" fmla="*/ 365419 h 1427485"/>
              <a:gd name="connsiteX832" fmla="*/ 1079163 w 2504513"/>
              <a:gd name="connsiteY832" fmla="*/ 335502 h 1427485"/>
              <a:gd name="connsiteX833" fmla="*/ 1062068 w 2504513"/>
              <a:gd name="connsiteY833" fmla="*/ 318406 h 1427485"/>
              <a:gd name="connsiteX834" fmla="*/ 1062068 w 2504513"/>
              <a:gd name="connsiteY834" fmla="*/ 292763 h 1427485"/>
              <a:gd name="connsiteX835" fmla="*/ 1076492 w 2504513"/>
              <a:gd name="connsiteY835" fmla="*/ 286352 h 1427485"/>
              <a:gd name="connsiteX836" fmla="*/ 550800 w 2504513"/>
              <a:gd name="connsiteY836" fmla="*/ 286352 h 1427485"/>
              <a:gd name="connsiteX837" fmla="*/ 562020 w 2504513"/>
              <a:gd name="connsiteY837" fmla="*/ 292763 h 1427485"/>
              <a:gd name="connsiteX838" fmla="*/ 579115 w 2504513"/>
              <a:gd name="connsiteY838" fmla="*/ 309858 h 1427485"/>
              <a:gd name="connsiteX839" fmla="*/ 609032 w 2504513"/>
              <a:gd name="connsiteY839" fmla="*/ 309858 h 1427485"/>
              <a:gd name="connsiteX840" fmla="*/ 626128 w 2504513"/>
              <a:gd name="connsiteY840" fmla="*/ 292763 h 1427485"/>
              <a:gd name="connsiteX841" fmla="*/ 651772 w 2504513"/>
              <a:gd name="connsiteY841" fmla="*/ 292763 h 1427485"/>
              <a:gd name="connsiteX842" fmla="*/ 651772 w 2504513"/>
              <a:gd name="connsiteY842" fmla="*/ 318406 h 1427485"/>
              <a:gd name="connsiteX843" fmla="*/ 634676 w 2504513"/>
              <a:gd name="connsiteY843" fmla="*/ 335502 h 1427485"/>
              <a:gd name="connsiteX844" fmla="*/ 634676 w 2504513"/>
              <a:gd name="connsiteY844" fmla="*/ 365419 h 1427485"/>
              <a:gd name="connsiteX845" fmla="*/ 651772 w 2504513"/>
              <a:gd name="connsiteY845" fmla="*/ 382514 h 1427485"/>
              <a:gd name="connsiteX846" fmla="*/ 651772 w 2504513"/>
              <a:gd name="connsiteY846" fmla="*/ 408159 h 1427485"/>
              <a:gd name="connsiteX847" fmla="*/ 626128 w 2504513"/>
              <a:gd name="connsiteY847" fmla="*/ 408159 h 1427485"/>
              <a:gd name="connsiteX848" fmla="*/ 609032 w 2504513"/>
              <a:gd name="connsiteY848" fmla="*/ 391063 h 1427485"/>
              <a:gd name="connsiteX849" fmla="*/ 579115 w 2504513"/>
              <a:gd name="connsiteY849" fmla="*/ 391063 h 1427485"/>
              <a:gd name="connsiteX850" fmla="*/ 562020 w 2504513"/>
              <a:gd name="connsiteY850" fmla="*/ 408159 h 1427485"/>
              <a:gd name="connsiteX851" fmla="*/ 536376 w 2504513"/>
              <a:gd name="connsiteY851" fmla="*/ 408159 h 1427485"/>
              <a:gd name="connsiteX852" fmla="*/ 536376 w 2504513"/>
              <a:gd name="connsiteY852" fmla="*/ 382514 h 1427485"/>
              <a:gd name="connsiteX853" fmla="*/ 553471 w 2504513"/>
              <a:gd name="connsiteY853" fmla="*/ 365419 h 1427485"/>
              <a:gd name="connsiteX854" fmla="*/ 553471 w 2504513"/>
              <a:gd name="connsiteY854" fmla="*/ 335502 h 1427485"/>
              <a:gd name="connsiteX855" fmla="*/ 536376 w 2504513"/>
              <a:gd name="connsiteY855" fmla="*/ 318406 h 1427485"/>
              <a:gd name="connsiteX856" fmla="*/ 536376 w 2504513"/>
              <a:gd name="connsiteY856" fmla="*/ 292763 h 1427485"/>
              <a:gd name="connsiteX857" fmla="*/ 550800 w 2504513"/>
              <a:gd name="connsiteY857" fmla="*/ 286352 h 1427485"/>
              <a:gd name="connsiteX858" fmla="*/ 20836 w 2504513"/>
              <a:gd name="connsiteY858" fmla="*/ 286352 h 1427485"/>
              <a:gd name="connsiteX859" fmla="*/ 32055 w 2504513"/>
              <a:gd name="connsiteY859" fmla="*/ 292763 h 1427485"/>
              <a:gd name="connsiteX860" fmla="*/ 49150 w 2504513"/>
              <a:gd name="connsiteY860" fmla="*/ 309858 h 1427485"/>
              <a:gd name="connsiteX861" fmla="*/ 79067 w 2504513"/>
              <a:gd name="connsiteY861" fmla="*/ 309858 h 1427485"/>
              <a:gd name="connsiteX862" fmla="*/ 96163 w 2504513"/>
              <a:gd name="connsiteY862" fmla="*/ 292763 h 1427485"/>
              <a:gd name="connsiteX863" fmla="*/ 121807 w 2504513"/>
              <a:gd name="connsiteY863" fmla="*/ 292763 h 1427485"/>
              <a:gd name="connsiteX864" fmla="*/ 121807 w 2504513"/>
              <a:gd name="connsiteY864" fmla="*/ 318406 h 1427485"/>
              <a:gd name="connsiteX865" fmla="*/ 104711 w 2504513"/>
              <a:gd name="connsiteY865" fmla="*/ 335502 h 1427485"/>
              <a:gd name="connsiteX866" fmla="*/ 104711 w 2504513"/>
              <a:gd name="connsiteY866" fmla="*/ 365419 h 1427485"/>
              <a:gd name="connsiteX867" fmla="*/ 121807 w 2504513"/>
              <a:gd name="connsiteY867" fmla="*/ 382514 h 1427485"/>
              <a:gd name="connsiteX868" fmla="*/ 121807 w 2504513"/>
              <a:gd name="connsiteY868" fmla="*/ 408159 h 1427485"/>
              <a:gd name="connsiteX869" fmla="*/ 96163 w 2504513"/>
              <a:gd name="connsiteY869" fmla="*/ 408159 h 1427485"/>
              <a:gd name="connsiteX870" fmla="*/ 79067 w 2504513"/>
              <a:gd name="connsiteY870" fmla="*/ 391063 h 1427485"/>
              <a:gd name="connsiteX871" fmla="*/ 49150 w 2504513"/>
              <a:gd name="connsiteY871" fmla="*/ 391063 h 1427485"/>
              <a:gd name="connsiteX872" fmla="*/ 36328 w 2504513"/>
              <a:gd name="connsiteY872" fmla="*/ 408159 h 1427485"/>
              <a:gd name="connsiteX873" fmla="*/ 6411 w 2504513"/>
              <a:gd name="connsiteY873" fmla="*/ 408159 h 1427485"/>
              <a:gd name="connsiteX874" fmla="*/ 6411 w 2504513"/>
              <a:gd name="connsiteY874" fmla="*/ 382514 h 1427485"/>
              <a:gd name="connsiteX875" fmla="*/ 23506 w 2504513"/>
              <a:gd name="connsiteY875" fmla="*/ 365419 h 1427485"/>
              <a:gd name="connsiteX876" fmla="*/ 23506 w 2504513"/>
              <a:gd name="connsiteY876" fmla="*/ 335502 h 1427485"/>
              <a:gd name="connsiteX877" fmla="*/ 6411 w 2504513"/>
              <a:gd name="connsiteY877" fmla="*/ 318406 h 1427485"/>
              <a:gd name="connsiteX878" fmla="*/ 6411 w 2504513"/>
              <a:gd name="connsiteY878" fmla="*/ 292763 h 1427485"/>
              <a:gd name="connsiteX879" fmla="*/ 20836 w 2504513"/>
              <a:gd name="connsiteY879" fmla="*/ 286352 h 1427485"/>
              <a:gd name="connsiteX880" fmla="*/ 2397130 w 2504513"/>
              <a:gd name="connsiteY880" fmla="*/ 145313 h 1427485"/>
              <a:gd name="connsiteX881" fmla="*/ 2408350 w 2504513"/>
              <a:gd name="connsiteY881" fmla="*/ 151724 h 1427485"/>
              <a:gd name="connsiteX882" fmla="*/ 2425445 w 2504513"/>
              <a:gd name="connsiteY882" fmla="*/ 168819 h 1427485"/>
              <a:gd name="connsiteX883" fmla="*/ 2455363 w 2504513"/>
              <a:gd name="connsiteY883" fmla="*/ 168819 h 1427485"/>
              <a:gd name="connsiteX884" fmla="*/ 2472459 w 2504513"/>
              <a:gd name="connsiteY884" fmla="*/ 151724 h 1427485"/>
              <a:gd name="connsiteX885" fmla="*/ 2498102 w 2504513"/>
              <a:gd name="connsiteY885" fmla="*/ 151724 h 1427485"/>
              <a:gd name="connsiteX886" fmla="*/ 2498102 w 2504513"/>
              <a:gd name="connsiteY886" fmla="*/ 177368 h 1427485"/>
              <a:gd name="connsiteX887" fmla="*/ 2481006 w 2504513"/>
              <a:gd name="connsiteY887" fmla="*/ 194463 h 1427485"/>
              <a:gd name="connsiteX888" fmla="*/ 2481006 w 2504513"/>
              <a:gd name="connsiteY888" fmla="*/ 224380 h 1427485"/>
              <a:gd name="connsiteX889" fmla="*/ 2498102 w 2504513"/>
              <a:gd name="connsiteY889" fmla="*/ 241476 h 1427485"/>
              <a:gd name="connsiteX890" fmla="*/ 2498102 w 2504513"/>
              <a:gd name="connsiteY890" fmla="*/ 267120 h 1427485"/>
              <a:gd name="connsiteX891" fmla="*/ 2472459 w 2504513"/>
              <a:gd name="connsiteY891" fmla="*/ 267120 h 1427485"/>
              <a:gd name="connsiteX892" fmla="*/ 2455363 w 2504513"/>
              <a:gd name="connsiteY892" fmla="*/ 250024 h 1427485"/>
              <a:gd name="connsiteX893" fmla="*/ 2425445 w 2504513"/>
              <a:gd name="connsiteY893" fmla="*/ 250024 h 1427485"/>
              <a:gd name="connsiteX894" fmla="*/ 2408350 w 2504513"/>
              <a:gd name="connsiteY894" fmla="*/ 267120 h 1427485"/>
              <a:gd name="connsiteX895" fmla="*/ 2382706 w 2504513"/>
              <a:gd name="connsiteY895" fmla="*/ 267120 h 1427485"/>
              <a:gd name="connsiteX896" fmla="*/ 2382706 w 2504513"/>
              <a:gd name="connsiteY896" fmla="*/ 241476 h 1427485"/>
              <a:gd name="connsiteX897" fmla="*/ 2399803 w 2504513"/>
              <a:gd name="connsiteY897" fmla="*/ 224380 h 1427485"/>
              <a:gd name="connsiteX898" fmla="*/ 2399803 w 2504513"/>
              <a:gd name="connsiteY898" fmla="*/ 194463 h 1427485"/>
              <a:gd name="connsiteX899" fmla="*/ 2382706 w 2504513"/>
              <a:gd name="connsiteY899" fmla="*/ 177368 h 1427485"/>
              <a:gd name="connsiteX900" fmla="*/ 2382706 w 2504513"/>
              <a:gd name="connsiteY900" fmla="*/ 151724 h 1427485"/>
              <a:gd name="connsiteX901" fmla="*/ 2397130 w 2504513"/>
              <a:gd name="connsiteY901" fmla="*/ 145313 h 1427485"/>
              <a:gd name="connsiteX902" fmla="*/ 1871439 w 2504513"/>
              <a:gd name="connsiteY902" fmla="*/ 145313 h 1427485"/>
              <a:gd name="connsiteX903" fmla="*/ 1882659 w 2504513"/>
              <a:gd name="connsiteY903" fmla="*/ 151724 h 1427485"/>
              <a:gd name="connsiteX904" fmla="*/ 1899755 w 2504513"/>
              <a:gd name="connsiteY904" fmla="*/ 168819 h 1427485"/>
              <a:gd name="connsiteX905" fmla="*/ 1929672 w 2504513"/>
              <a:gd name="connsiteY905" fmla="*/ 168819 h 1427485"/>
              <a:gd name="connsiteX906" fmla="*/ 1946767 w 2504513"/>
              <a:gd name="connsiteY906" fmla="*/ 151724 h 1427485"/>
              <a:gd name="connsiteX907" fmla="*/ 1972411 w 2504513"/>
              <a:gd name="connsiteY907" fmla="*/ 151724 h 1427485"/>
              <a:gd name="connsiteX908" fmla="*/ 1972411 w 2504513"/>
              <a:gd name="connsiteY908" fmla="*/ 177368 h 1427485"/>
              <a:gd name="connsiteX909" fmla="*/ 1955315 w 2504513"/>
              <a:gd name="connsiteY909" fmla="*/ 194463 h 1427485"/>
              <a:gd name="connsiteX910" fmla="*/ 1955315 w 2504513"/>
              <a:gd name="connsiteY910" fmla="*/ 224380 h 1427485"/>
              <a:gd name="connsiteX911" fmla="*/ 1972411 w 2504513"/>
              <a:gd name="connsiteY911" fmla="*/ 241476 h 1427485"/>
              <a:gd name="connsiteX912" fmla="*/ 1972411 w 2504513"/>
              <a:gd name="connsiteY912" fmla="*/ 267120 h 1427485"/>
              <a:gd name="connsiteX913" fmla="*/ 1946767 w 2504513"/>
              <a:gd name="connsiteY913" fmla="*/ 267120 h 1427485"/>
              <a:gd name="connsiteX914" fmla="*/ 1929672 w 2504513"/>
              <a:gd name="connsiteY914" fmla="*/ 250024 h 1427485"/>
              <a:gd name="connsiteX915" fmla="*/ 1899755 w 2504513"/>
              <a:gd name="connsiteY915" fmla="*/ 250024 h 1427485"/>
              <a:gd name="connsiteX916" fmla="*/ 1882659 w 2504513"/>
              <a:gd name="connsiteY916" fmla="*/ 267120 h 1427485"/>
              <a:gd name="connsiteX917" fmla="*/ 1857015 w 2504513"/>
              <a:gd name="connsiteY917" fmla="*/ 267120 h 1427485"/>
              <a:gd name="connsiteX918" fmla="*/ 1857015 w 2504513"/>
              <a:gd name="connsiteY918" fmla="*/ 241476 h 1427485"/>
              <a:gd name="connsiteX919" fmla="*/ 1874110 w 2504513"/>
              <a:gd name="connsiteY919" fmla="*/ 224380 h 1427485"/>
              <a:gd name="connsiteX920" fmla="*/ 1874110 w 2504513"/>
              <a:gd name="connsiteY920" fmla="*/ 194463 h 1427485"/>
              <a:gd name="connsiteX921" fmla="*/ 1857015 w 2504513"/>
              <a:gd name="connsiteY921" fmla="*/ 177368 h 1427485"/>
              <a:gd name="connsiteX922" fmla="*/ 1857015 w 2504513"/>
              <a:gd name="connsiteY922" fmla="*/ 151724 h 1427485"/>
              <a:gd name="connsiteX923" fmla="*/ 1871439 w 2504513"/>
              <a:gd name="connsiteY923" fmla="*/ 145313 h 1427485"/>
              <a:gd name="connsiteX924" fmla="*/ 1341474 w 2504513"/>
              <a:gd name="connsiteY924" fmla="*/ 145313 h 1427485"/>
              <a:gd name="connsiteX925" fmla="*/ 1352694 w 2504513"/>
              <a:gd name="connsiteY925" fmla="*/ 151724 h 1427485"/>
              <a:gd name="connsiteX926" fmla="*/ 1369789 w 2504513"/>
              <a:gd name="connsiteY926" fmla="*/ 168819 h 1427485"/>
              <a:gd name="connsiteX927" fmla="*/ 1399706 w 2504513"/>
              <a:gd name="connsiteY927" fmla="*/ 168819 h 1427485"/>
              <a:gd name="connsiteX928" fmla="*/ 1416802 w 2504513"/>
              <a:gd name="connsiteY928" fmla="*/ 151724 h 1427485"/>
              <a:gd name="connsiteX929" fmla="*/ 1442446 w 2504513"/>
              <a:gd name="connsiteY929" fmla="*/ 151724 h 1427485"/>
              <a:gd name="connsiteX930" fmla="*/ 1442446 w 2504513"/>
              <a:gd name="connsiteY930" fmla="*/ 177368 h 1427485"/>
              <a:gd name="connsiteX931" fmla="*/ 1425350 w 2504513"/>
              <a:gd name="connsiteY931" fmla="*/ 194463 h 1427485"/>
              <a:gd name="connsiteX932" fmla="*/ 1425350 w 2504513"/>
              <a:gd name="connsiteY932" fmla="*/ 224380 h 1427485"/>
              <a:gd name="connsiteX933" fmla="*/ 1442446 w 2504513"/>
              <a:gd name="connsiteY933" fmla="*/ 241476 h 1427485"/>
              <a:gd name="connsiteX934" fmla="*/ 1442446 w 2504513"/>
              <a:gd name="connsiteY934" fmla="*/ 267120 h 1427485"/>
              <a:gd name="connsiteX935" fmla="*/ 1416802 w 2504513"/>
              <a:gd name="connsiteY935" fmla="*/ 267120 h 1427485"/>
              <a:gd name="connsiteX936" fmla="*/ 1399706 w 2504513"/>
              <a:gd name="connsiteY936" fmla="*/ 250024 h 1427485"/>
              <a:gd name="connsiteX937" fmla="*/ 1369789 w 2504513"/>
              <a:gd name="connsiteY937" fmla="*/ 250024 h 1427485"/>
              <a:gd name="connsiteX938" fmla="*/ 1352694 w 2504513"/>
              <a:gd name="connsiteY938" fmla="*/ 267120 h 1427485"/>
              <a:gd name="connsiteX939" fmla="*/ 1327050 w 2504513"/>
              <a:gd name="connsiteY939" fmla="*/ 267120 h 1427485"/>
              <a:gd name="connsiteX940" fmla="*/ 1327050 w 2504513"/>
              <a:gd name="connsiteY940" fmla="*/ 241476 h 1427485"/>
              <a:gd name="connsiteX941" fmla="*/ 1344146 w 2504513"/>
              <a:gd name="connsiteY941" fmla="*/ 224380 h 1427485"/>
              <a:gd name="connsiteX942" fmla="*/ 1344146 w 2504513"/>
              <a:gd name="connsiteY942" fmla="*/ 194463 h 1427485"/>
              <a:gd name="connsiteX943" fmla="*/ 1327050 w 2504513"/>
              <a:gd name="connsiteY943" fmla="*/ 177368 h 1427485"/>
              <a:gd name="connsiteX944" fmla="*/ 1327050 w 2504513"/>
              <a:gd name="connsiteY944" fmla="*/ 151724 h 1427485"/>
              <a:gd name="connsiteX945" fmla="*/ 1341474 w 2504513"/>
              <a:gd name="connsiteY945" fmla="*/ 145313 h 1427485"/>
              <a:gd name="connsiteX946" fmla="*/ 815783 w 2504513"/>
              <a:gd name="connsiteY946" fmla="*/ 145313 h 1427485"/>
              <a:gd name="connsiteX947" fmla="*/ 827003 w 2504513"/>
              <a:gd name="connsiteY947" fmla="*/ 151724 h 1427485"/>
              <a:gd name="connsiteX948" fmla="*/ 844098 w 2504513"/>
              <a:gd name="connsiteY948" fmla="*/ 168819 h 1427485"/>
              <a:gd name="connsiteX949" fmla="*/ 874015 w 2504513"/>
              <a:gd name="connsiteY949" fmla="*/ 168819 h 1427485"/>
              <a:gd name="connsiteX950" fmla="*/ 891111 w 2504513"/>
              <a:gd name="connsiteY950" fmla="*/ 151724 h 1427485"/>
              <a:gd name="connsiteX951" fmla="*/ 916755 w 2504513"/>
              <a:gd name="connsiteY951" fmla="*/ 151724 h 1427485"/>
              <a:gd name="connsiteX952" fmla="*/ 916755 w 2504513"/>
              <a:gd name="connsiteY952" fmla="*/ 177368 h 1427485"/>
              <a:gd name="connsiteX953" fmla="*/ 899659 w 2504513"/>
              <a:gd name="connsiteY953" fmla="*/ 194463 h 1427485"/>
              <a:gd name="connsiteX954" fmla="*/ 899659 w 2504513"/>
              <a:gd name="connsiteY954" fmla="*/ 224380 h 1427485"/>
              <a:gd name="connsiteX955" fmla="*/ 916755 w 2504513"/>
              <a:gd name="connsiteY955" fmla="*/ 241476 h 1427485"/>
              <a:gd name="connsiteX956" fmla="*/ 916755 w 2504513"/>
              <a:gd name="connsiteY956" fmla="*/ 267120 h 1427485"/>
              <a:gd name="connsiteX957" fmla="*/ 891111 w 2504513"/>
              <a:gd name="connsiteY957" fmla="*/ 267120 h 1427485"/>
              <a:gd name="connsiteX958" fmla="*/ 874015 w 2504513"/>
              <a:gd name="connsiteY958" fmla="*/ 250024 h 1427485"/>
              <a:gd name="connsiteX959" fmla="*/ 844098 w 2504513"/>
              <a:gd name="connsiteY959" fmla="*/ 250024 h 1427485"/>
              <a:gd name="connsiteX960" fmla="*/ 827003 w 2504513"/>
              <a:gd name="connsiteY960" fmla="*/ 267120 h 1427485"/>
              <a:gd name="connsiteX961" fmla="*/ 801359 w 2504513"/>
              <a:gd name="connsiteY961" fmla="*/ 267120 h 1427485"/>
              <a:gd name="connsiteX962" fmla="*/ 801359 w 2504513"/>
              <a:gd name="connsiteY962" fmla="*/ 241476 h 1427485"/>
              <a:gd name="connsiteX963" fmla="*/ 818455 w 2504513"/>
              <a:gd name="connsiteY963" fmla="*/ 224380 h 1427485"/>
              <a:gd name="connsiteX964" fmla="*/ 818455 w 2504513"/>
              <a:gd name="connsiteY964" fmla="*/ 194463 h 1427485"/>
              <a:gd name="connsiteX965" fmla="*/ 801359 w 2504513"/>
              <a:gd name="connsiteY965" fmla="*/ 177368 h 1427485"/>
              <a:gd name="connsiteX966" fmla="*/ 801359 w 2504513"/>
              <a:gd name="connsiteY966" fmla="*/ 151724 h 1427485"/>
              <a:gd name="connsiteX967" fmla="*/ 815783 w 2504513"/>
              <a:gd name="connsiteY967" fmla="*/ 145313 h 1427485"/>
              <a:gd name="connsiteX968" fmla="*/ 285818 w 2504513"/>
              <a:gd name="connsiteY968" fmla="*/ 145313 h 1427485"/>
              <a:gd name="connsiteX969" fmla="*/ 297037 w 2504513"/>
              <a:gd name="connsiteY969" fmla="*/ 151724 h 1427485"/>
              <a:gd name="connsiteX970" fmla="*/ 314133 w 2504513"/>
              <a:gd name="connsiteY970" fmla="*/ 168819 h 1427485"/>
              <a:gd name="connsiteX971" fmla="*/ 344050 w 2504513"/>
              <a:gd name="connsiteY971" fmla="*/ 168819 h 1427485"/>
              <a:gd name="connsiteX972" fmla="*/ 361146 w 2504513"/>
              <a:gd name="connsiteY972" fmla="*/ 151724 h 1427485"/>
              <a:gd name="connsiteX973" fmla="*/ 386790 w 2504513"/>
              <a:gd name="connsiteY973" fmla="*/ 151724 h 1427485"/>
              <a:gd name="connsiteX974" fmla="*/ 386790 w 2504513"/>
              <a:gd name="connsiteY974" fmla="*/ 177368 h 1427485"/>
              <a:gd name="connsiteX975" fmla="*/ 369694 w 2504513"/>
              <a:gd name="connsiteY975" fmla="*/ 194463 h 1427485"/>
              <a:gd name="connsiteX976" fmla="*/ 369694 w 2504513"/>
              <a:gd name="connsiteY976" fmla="*/ 224380 h 1427485"/>
              <a:gd name="connsiteX977" fmla="*/ 386790 w 2504513"/>
              <a:gd name="connsiteY977" fmla="*/ 241476 h 1427485"/>
              <a:gd name="connsiteX978" fmla="*/ 386790 w 2504513"/>
              <a:gd name="connsiteY978" fmla="*/ 267120 h 1427485"/>
              <a:gd name="connsiteX979" fmla="*/ 361146 w 2504513"/>
              <a:gd name="connsiteY979" fmla="*/ 267120 h 1427485"/>
              <a:gd name="connsiteX980" fmla="*/ 344050 w 2504513"/>
              <a:gd name="connsiteY980" fmla="*/ 250024 h 1427485"/>
              <a:gd name="connsiteX981" fmla="*/ 314133 w 2504513"/>
              <a:gd name="connsiteY981" fmla="*/ 250024 h 1427485"/>
              <a:gd name="connsiteX982" fmla="*/ 297037 w 2504513"/>
              <a:gd name="connsiteY982" fmla="*/ 267120 h 1427485"/>
              <a:gd name="connsiteX983" fmla="*/ 271394 w 2504513"/>
              <a:gd name="connsiteY983" fmla="*/ 267120 h 1427485"/>
              <a:gd name="connsiteX984" fmla="*/ 271394 w 2504513"/>
              <a:gd name="connsiteY984" fmla="*/ 241476 h 1427485"/>
              <a:gd name="connsiteX985" fmla="*/ 288489 w 2504513"/>
              <a:gd name="connsiteY985" fmla="*/ 224380 h 1427485"/>
              <a:gd name="connsiteX986" fmla="*/ 288489 w 2504513"/>
              <a:gd name="connsiteY986" fmla="*/ 194463 h 1427485"/>
              <a:gd name="connsiteX987" fmla="*/ 271394 w 2504513"/>
              <a:gd name="connsiteY987" fmla="*/ 177368 h 1427485"/>
              <a:gd name="connsiteX988" fmla="*/ 271394 w 2504513"/>
              <a:gd name="connsiteY988" fmla="*/ 151724 h 1427485"/>
              <a:gd name="connsiteX989" fmla="*/ 285818 w 2504513"/>
              <a:gd name="connsiteY989" fmla="*/ 145313 h 1427485"/>
              <a:gd name="connsiteX990" fmla="*/ 2132148 w 2504513"/>
              <a:gd name="connsiteY990" fmla="*/ 0 h 1427485"/>
              <a:gd name="connsiteX991" fmla="*/ 2143368 w 2504513"/>
              <a:gd name="connsiteY991" fmla="*/ 6411 h 1427485"/>
              <a:gd name="connsiteX992" fmla="*/ 2160463 w 2504513"/>
              <a:gd name="connsiteY992" fmla="*/ 23506 h 1427485"/>
              <a:gd name="connsiteX993" fmla="*/ 2190380 w 2504513"/>
              <a:gd name="connsiteY993" fmla="*/ 23506 h 1427485"/>
              <a:gd name="connsiteX994" fmla="*/ 2207477 w 2504513"/>
              <a:gd name="connsiteY994" fmla="*/ 6411 h 1427485"/>
              <a:gd name="connsiteX995" fmla="*/ 2233120 w 2504513"/>
              <a:gd name="connsiteY995" fmla="*/ 6411 h 1427485"/>
              <a:gd name="connsiteX996" fmla="*/ 2233120 w 2504513"/>
              <a:gd name="connsiteY996" fmla="*/ 32055 h 1427485"/>
              <a:gd name="connsiteX997" fmla="*/ 2216024 w 2504513"/>
              <a:gd name="connsiteY997" fmla="*/ 49151 h 1427485"/>
              <a:gd name="connsiteX998" fmla="*/ 2216024 w 2504513"/>
              <a:gd name="connsiteY998" fmla="*/ 79067 h 1427485"/>
              <a:gd name="connsiteX999" fmla="*/ 2233120 w 2504513"/>
              <a:gd name="connsiteY999" fmla="*/ 96163 h 1427485"/>
              <a:gd name="connsiteX1000" fmla="*/ 2233120 w 2504513"/>
              <a:gd name="connsiteY1000" fmla="*/ 121807 h 1427485"/>
              <a:gd name="connsiteX1001" fmla="*/ 2207477 w 2504513"/>
              <a:gd name="connsiteY1001" fmla="*/ 121807 h 1427485"/>
              <a:gd name="connsiteX1002" fmla="*/ 2190380 w 2504513"/>
              <a:gd name="connsiteY1002" fmla="*/ 104711 h 1427485"/>
              <a:gd name="connsiteX1003" fmla="*/ 2160463 w 2504513"/>
              <a:gd name="connsiteY1003" fmla="*/ 104711 h 1427485"/>
              <a:gd name="connsiteX1004" fmla="*/ 2143368 w 2504513"/>
              <a:gd name="connsiteY1004" fmla="*/ 121807 h 1427485"/>
              <a:gd name="connsiteX1005" fmla="*/ 2117724 w 2504513"/>
              <a:gd name="connsiteY1005" fmla="*/ 121807 h 1427485"/>
              <a:gd name="connsiteX1006" fmla="*/ 2117724 w 2504513"/>
              <a:gd name="connsiteY1006" fmla="*/ 96163 h 1427485"/>
              <a:gd name="connsiteX1007" fmla="*/ 2134821 w 2504513"/>
              <a:gd name="connsiteY1007" fmla="*/ 79067 h 1427485"/>
              <a:gd name="connsiteX1008" fmla="*/ 2134821 w 2504513"/>
              <a:gd name="connsiteY1008" fmla="*/ 49151 h 1427485"/>
              <a:gd name="connsiteX1009" fmla="*/ 2117724 w 2504513"/>
              <a:gd name="connsiteY1009" fmla="*/ 32055 h 1427485"/>
              <a:gd name="connsiteX1010" fmla="*/ 2117724 w 2504513"/>
              <a:gd name="connsiteY1010" fmla="*/ 6411 h 1427485"/>
              <a:gd name="connsiteX1011" fmla="*/ 2132148 w 2504513"/>
              <a:gd name="connsiteY1011" fmla="*/ 0 h 1427485"/>
              <a:gd name="connsiteX1012" fmla="*/ 1606456 w 2504513"/>
              <a:gd name="connsiteY1012" fmla="*/ 0 h 1427485"/>
              <a:gd name="connsiteX1013" fmla="*/ 1617676 w 2504513"/>
              <a:gd name="connsiteY1013" fmla="*/ 6411 h 1427485"/>
              <a:gd name="connsiteX1014" fmla="*/ 1634771 w 2504513"/>
              <a:gd name="connsiteY1014" fmla="*/ 23506 h 1427485"/>
              <a:gd name="connsiteX1015" fmla="*/ 1664689 w 2504513"/>
              <a:gd name="connsiteY1015" fmla="*/ 23506 h 1427485"/>
              <a:gd name="connsiteX1016" fmla="*/ 1681784 w 2504513"/>
              <a:gd name="connsiteY1016" fmla="*/ 6411 h 1427485"/>
              <a:gd name="connsiteX1017" fmla="*/ 1707428 w 2504513"/>
              <a:gd name="connsiteY1017" fmla="*/ 6411 h 1427485"/>
              <a:gd name="connsiteX1018" fmla="*/ 1707428 w 2504513"/>
              <a:gd name="connsiteY1018" fmla="*/ 32055 h 1427485"/>
              <a:gd name="connsiteX1019" fmla="*/ 1690332 w 2504513"/>
              <a:gd name="connsiteY1019" fmla="*/ 49151 h 1427485"/>
              <a:gd name="connsiteX1020" fmla="*/ 1690332 w 2504513"/>
              <a:gd name="connsiteY1020" fmla="*/ 79067 h 1427485"/>
              <a:gd name="connsiteX1021" fmla="*/ 1707428 w 2504513"/>
              <a:gd name="connsiteY1021" fmla="*/ 96163 h 1427485"/>
              <a:gd name="connsiteX1022" fmla="*/ 1707428 w 2504513"/>
              <a:gd name="connsiteY1022" fmla="*/ 121807 h 1427485"/>
              <a:gd name="connsiteX1023" fmla="*/ 1681784 w 2504513"/>
              <a:gd name="connsiteY1023" fmla="*/ 121807 h 1427485"/>
              <a:gd name="connsiteX1024" fmla="*/ 1664689 w 2504513"/>
              <a:gd name="connsiteY1024" fmla="*/ 104711 h 1427485"/>
              <a:gd name="connsiteX1025" fmla="*/ 1634771 w 2504513"/>
              <a:gd name="connsiteY1025" fmla="*/ 104711 h 1427485"/>
              <a:gd name="connsiteX1026" fmla="*/ 1617676 w 2504513"/>
              <a:gd name="connsiteY1026" fmla="*/ 121807 h 1427485"/>
              <a:gd name="connsiteX1027" fmla="*/ 1592032 w 2504513"/>
              <a:gd name="connsiteY1027" fmla="*/ 121807 h 1427485"/>
              <a:gd name="connsiteX1028" fmla="*/ 1592032 w 2504513"/>
              <a:gd name="connsiteY1028" fmla="*/ 96163 h 1427485"/>
              <a:gd name="connsiteX1029" fmla="*/ 1609128 w 2504513"/>
              <a:gd name="connsiteY1029" fmla="*/ 79067 h 1427485"/>
              <a:gd name="connsiteX1030" fmla="*/ 1609128 w 2504513"/>
              <a:gd name="connsiteY1030" fmla="*/ 49151 h 1427485"/>
              <a:gd name="connsiteX1031" fmla="*/ 1592032 w 2504513"/>
              <a:gd name="connsiteY1031" fmla="*/ 32055 h 1427485"/>
              <a:gd name="connsiteX1032" fmla="*/ 1592032 w 2504513"/>
              <a:gd name="connsiteY1032" fmla="*/ 6411 h 1427485"/>
              <a:gd name="connsiteX1033" fmla="*/ 1606456 w 2504513"/>
              <a:gd name="connsiteY1033" fmla="*/ 0 h 1427485"/>
              <a:gd name="connsiteX1034" fmla="*/ 1076492 w 2504513"/>
              <a:gd name="connsiteY1034" fmla="*/ 0 h 1427485"/>
              <a:gd name="connsiteX1035" fmla="*/ 1087712 w 2504513"/>
              <a:gd name="connsiteY1035" fmla="*/ 6411 h 1427485"/>
              <a:gd name="connsiteX1036" fmla="*/ 1104807 w 2504513"/>
              <a:gd name="connsiteY1036" fmla="*/ 23506 h 1427485"/>
              <a:gd name="connsiteX1037" fmla="*/ 1134724 w 2504513"/>
              <a:gd name="connsiteY1037" fmla="*/ 23506 h 1427485"/>
              <a:gd name="connsiteX1038" fmla="*/ 1151820 w 2504513"/>
              <a:gd name="connsiteY1038" fmla="*/ 6411 h 1427485"/>
              <a:gd name="connsiteX1039" fmla="*/ 1177464 w 2504513"/>
              <a:gd name="connsiteY1039" fmla="*/ 6411 h 1427485"/>
              <a:gd name="connsiteX1040" fmla="*/ 1177464 w 2504513"/>
              <a:gd name="connsiteY1040" fmla="*/ 32055 h 1427485"/>
              <a:gd name="connsiteX1041" fmla="*/ 1160368 w 2504513"/>
              <a:gd name="connsiteY1041" fmla="*/ 49151 h 1427485"/>
              <a:gd name="connsiteX1042" fmla="*/ 1160368 w 2504513"/>
              <a:gd name="connsiteY1042" fmla="*/ 79067 h 1427485"/>
              <a:gd name="connsiteX1043" fmla="*/ 1177464 w 2504513"/>
              <a:gd name="connsiteY1043" fmla="*/ 96163 h 1427485"/>
              <a:gd name="connsiteX1044" fmla="*/ 1177464 w 2504513"/>
              <a:gd name="connsiteY1044" fmla="*/ 121807 h 1427485"/>
              <a:gd name="connsiteX1045" fmla="*/ 1151820 w 2504513"/>
              <a:gd name="connsiteY1045" fmla="*/ 121807 h 1427485"/>
              <a:gd name="connsiteX1046" fmla="*/ 1134724 w 2504513"/>
              <a:gd name="connsiteY1046" fmla="*/ 104711 h 1427485"/>
              <a:gd name="connsiteX1047" fmla="*/ 1104807 w 2504513"/>
              <a:gd name="connsiteY1047" fmla="*/ 104711 h 1427485"/>
              <a:gd name="connsiteX1048" fmla="*/ 1087712 w 2504513"/>
              <a:gd name="connsiteY1048" fmla="*/ 121807 h 1427485"/>
              <a:gd name="connsiteX1049" fmla="*/ 1062068 w 2504513"/>
              <a:gd name="connsiteY1049" fmla="*/ 121807 h 1427485"/>
              <a:gd name="connsiteX1050" fmla="*/ 1062068 w 2504513"/>
              <a:gd name="connsiteY1050" fmla="*/ 96163 h 1427485"/>
              <a:gd name="connsiteX1051" fmla="*/ 1079163 w 2504513"/>
              <a:gd name="connsiteY1051" fmla="*/ 79067 h 1427485"/>
              <a:gd name="connsiteX1052" fmla="*/ 1079163 w 2504513"/>
              <a:gd name="connsiteY1052" fmla="*/ 49151 h 1427485"/>
              <a:gd name="connsiteX1053" fmla="*/ 1062068 w 2504513"/>
              <a:gd name="connsiteY1053" fmla="*/ 32055 h 1427485"/>
              <a:gd name="connsiteX1054" fmla="*/ 1062068 w 2504513"/>
              <a:gd name="connsiteY1054" fmla="*/ 6411 h 1427485"/>
              <a:gd name="connsiteX1055" fmla="*/ 1076492 w 2504513"/>
              <a:gd name="connsiteY1055" fmla="*/ 0 h 1427485"/>
              <a:gd name="connsiteX1056" fmla="*/ 550800 w 2504513"/>
              <a:gd name="connsiteY1056" fmla="*/ 0 h 1427485"/>
              <a:gd name="connsiteX1057" fmla="*/ 562020 w 2504513"/>
              <a:gd name="connsiteY1057" fmla="*/ 6411 h 1427485"/>
              <a:gd name="connsiteX1058" fmla="*/ 579115 w 2504513"/>
              <a:gd name="connsiteY1058" fmla="*/ 23506 h 1427485"/>
              <a:gd name="connsiteX1059" fmla="*/ 609032 w 2504513"/>
              <a:gd name="connsiteY1059" fmla="*/ 23506 h 1427485"/>
              <a:gd name="connsiteX1060" fmla="*/ 626128 w 2504513"/>
              <a:gd name="connsiteY1060" fmla="*/ 6411 h 1427485"/>
              <a:gd name="connsiteX1061" fmla="*/ 651772 w 2504513"/>
              <a:gd name="connsiteY1061" fmla="*/ 6411 h 1427485"/>
              <a:gd name="connsiteX1062" fmla="*/ 651772 w 2504513"/>
              <a:gd name="connsiteY1062" fmla="*/ 32055 h 1427485"/>
              <a:gd name="connsiteX1063" fmla="*/ 634676 w 2504513"/>
              <a:gd name="connsiteY1063" fmla="*/ 49151 h 1427485"/>
              <a:gd name="connsiteX1064" fmla="*/ 634676 w 2504513"/>
              <a:gd name="connsiteY1064" fmla="*/ 79067 h 1427485"/>
              <a:gd name="connsiteX1065" fmla="*/ 651772 w 2504513"/>
              <a:gd name="connsiteY1065" fmla="*/ 96163 h 1427485"/>
              <a:gd name="connsiteX1066" fmla="*/ 651772 w 2504513"/>
              <a:gd name="connsiteY1066" fmla="*/ 121807 h 1427485"/>
              <a:gd name="connsiteX1067" fmla="*/ 626128 w 2504513"/>
              <a:gd name="connsiteY1067" fmla="*/ 121807 h 1427485"/>
              <a:gd name="connsiteX1068" fmla="*/ 609032 w 2504513"/>
              <a:gd name="connsiteY1068" fmla="*/ 104711 h 1427485"/>
              <a:gd name="connsiteX1069" fmla="*/ 579115 w 2504513"/>
              <a:gd name="connsiteY1069" fmla="*/ 104711 h 1427485"/>
              <a:gd name="connsiteX1070" fmla="*/ 562020 w 2504513"/>
              <a:gd name="connsiteY1070" fmla="*/ 121807 h 1427485"/>
              <a:gd name="connsiteX1071" fmla="*/ 536376 w 2504513"/>
              <a:gd name="connsiteY1071" fmla="*/ 121807 h 1427485"/>
              <a:gd name="connsiteX1072" fmla="*/ 536376 w 2504513"/>
              <a:gd name="connsiteY1072" fmla="*/ 96163 h 1427485"/>
              <a:gd name="connsiteX1073" fmla="*/ 553471 w 2504513"/>
              <a:gd name="connsiteY1073" fmla="*/ 79067 h 1427485"/>
              <a:gd name="connsiteX1074" fmla="*/ 553471 w 2504513"/>
              <a:gd name="connsiteY1074" fmla="*/ 49151 h 1427485"/>
              <a:gd name="connsiteX1075" fmla="*/ 536376 w 2504513"/>
              <a:gd name="connsiteY1075" fmla="*/ 32055 h 1427485"/>
              <a:gd name="connsiteX1076" fmla="*/ 536376 w 2504513"/>
              <a:gd name="connsiteY1076" fmla="*/ 6411 h 1427485"/>
              <a:gd name="connsiteX1077" fmla="*/ 550800 w 2504513"/>
              <a:gd name="connsiteY1077" fmla="*/ 0 h 1427485"/>
              <a:gd name="connsiteX1078" fmla="*/ 20836 w 2504513"/>
              <a:gd name="connsiteY1078" fmla="*/ 0 h 1427485"/>
              <a:gd name="connsiteX1079" fmla="*/ 32055 w 2504513"/>
              <a:gd name="connsiteY1079" fmla="*/ 6411 h 1427485"/>
              <a:gd name="connsiteX1080" fmla="*/ 49150 w 2504513"/>
              <a:gd name="connsiteY1080" fmla="*/ 23506 h 1427485"/>
              <a:gd name="connsiteX1081" fmla="*/ 79067 w 2504513"/>
              <a:gd name="connsiteY1081" fmla="*/ 23506 h 1427485"/>
              <a:gd name="connsiteX1082" fmla="*/ 96163 w 2504513"/>
              <a:gd name="connsiteY1082" fmla="*/ 6411 h 1427485"/>
              <a:gd name="connsiteX1083" fmla="*/ 121807 w 2504513"/>
              <a:gd name="connsiteY1083" fmla="*/ 6411 h 1427485"/>
              <a:gd name="connsiteX1084" fmla="*/ 121807 w 2504513"/>
              <a:gd name="connsiteY1084" fmla="*/ 32055 h 1427485"/>
              <a:gd name="connsiteX1085" fmla="*/ 104711 w 2504513"/>
              <a:gd name="connsiteY1085" fmla="*/ 49151 h 1427485"/>
              <a:gd name="connsiteX1086" fmla="*/ 104711 w 2504513"/>
              <a:gd name="connsiteY1086" fmla="*/ 79067 h 1427485"/>
              <a:gd name="connsiteX1087" fmla="*/ 121807 w 2504513"/>
              <a:gd name="connsiteY1087" fmla="*/ 96163 h 1427485"/>
              <a:gd name="connsiteX1088" fmla="*/ 121807 w 2504513"/>
              <a:gd name="connsiteY1088" fmla="*/ 121807 h 1427485"/>
              <a:gd name="connsiteX1089" fmla="*/ 96163 w 2504513"/>
              <a:gd name="connsiteY1089" fmla="*/ 121807 h 1427485"/>
              <a:gd name="connsiteX1090" fmla="*/ 79067 w 2504513"/>
              <a:gd name="connsiteY1090" fmla="*/ 104711 h 1427485"/>
              <a:gd name="connsiteX1091" fmla="*/ 49150 w 2504513"/>
              <a:gd name="connsiteY1091" fmla="*/ 104711 h 1427485"/>
              <a:gd name="connsiteX1092" fmla="*/ 32055 w 2504513"/>
              <a:gd name="connsiteY1092" fmla="*/ 121807 h 1427485"/>
              <a:gd name="connsiteX1093" fmla="*/ 6411 w 2504513"/>
              <a:gd name="connsiteY1093" fmla="*/ 121807 h 1427485"/>
              <a:gd name="connsiteX1094" fmla="*/ 6411 w 2504513"/>
              <a:gd name="connsiteY1094" fmla="*/ 96163 h 1427485"/>
              <a:gd name="connsiteX1095" fmla="*/ 23506 w 2504513"/>
              <a:gd name="connsiteY1095" fmla="*/ 79067 h 1427485"/>
              <a:gd name="connsiteX1096" fmla="*/ 23506 w 2504513"/>
              <a:gd name="connsiteY1096" fmla="*/ 49151 h 1427485"/>
              <a:gd name="connsiteX1097" fmla="*/ 6411 w 2504513"/>
              <a:gd name="connsiteY1097" fmla="*/ 32055 h 1427485"/>
              <a:gd name="connsiteX1098" fmla="*/ 6411 w 2504513"/>
              <a:gd name="connsiteY1098" fmla="*/ 6411 h 1427485"/>
              <a:gd name="connsiteX1099" fmla="*/ 20836 w 2504513"/>
              <a:gd name="connsiteY1099" fmla="*/ 0 h 142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</a:cxnLst>
            <a:rect l="l" t="t" r="r" b="b"/>
            <a:pathLst>
              <a:path w="2504513" h="1427485">
                <a:moveTo>
                  <a:pt x="2397130" y="1299268"/>
                </a:moveTo>
                <a:cubicBezTo>
                  <a:pt x="2401939" y="1299268"/>
                  <a:pt x="2406213" y="1301405"/>
                  <a:pt x="2408350" y="1305679"/>
                </a:cubicBezTo>
                <a:cubicBezTo>
                  <a:pt x="2416898" y="1314227"/>
                  <a:pt x="2416898" y="1314227"/>
                  <a:pt x="2425445" y="1322774"/>
                </a:cubicBezTo>
                <a:cubicBezTo>
                  <a:pt x="2433994" y="1331323"/>
                  <a:pt x="2446815" y="1331323"/>
                  <a:pt x="2455363" y="1322774"/>
                </a:cubicBezTo>
                <a:lnTo>
                  <a:pt x="2472459" y="1305679"/>
                </a:lnTo>
                <a:cubicBezTo>
                  <a:pt x="2481006" y="1297131"/>
                  <a:pt x="2493828" y="1297131"/>
                  <a:pt x="2498102" y="1305679"/>
                </a:cubicBezTo>
                <a:cubicBezTo>
                  <a:pt x="2506650" y="1314227"/>
                  <a:pt x="2506650" y="1327048"/>
                  <a:pt x="2498102" y="1331323"/>
                </a:cubicBezTo>
                <a:lnTo>
                  <a:pt x="2481006" y="1348418"/>
                </a:lnTo>
                <a:cubicBezTo>
                  <a:pt x="2472459" y="1356966"/>
                  <a:pt x="2472459" y="1369788"/>
                  <a:pt x="2481006" y="1378336"/>
                </a:cubicBezTo>
                <a:lnTo>
                  <a:pt x="2498102" y="1395431"/>
                </a:lnTo>
                <a:cubicBezTo>
                  <a:pt x="2506650" y="1403979"/>
                  <a:pt x="2506650" y="1416801"/>
                  <a:pt x="2498102" y="1421075"/>
                </a:cubicBezTo>
                <a:cubicBezTo>
                  <a:pt x="2489554" y="1429622"/>
                  <a:pt x="2476732" y="1429622"/>
                  <a:pt x="2472459" y="1421075"/>
                </a:cubicBezTo>
                <a:lnTo>
                  <a:pt x="2455363" y="1403979"/>
                </a:lnTo>
                <a:cubicBezTo>
                  <a:pt x="2446815" y="1395431"/>
                  <a:pt x="2433994" y="1395431"/>
                  <a:pt x="2425445" y="1403979"/>
                </a:cubicBezTo>
                <a:lnTo>
                  <a:pt x="2408350" y="1421075"/>
                </a:lnTo>
                <a:cubicBezTo>
                  <a:pt x="2404075" y="1429622"/>
                  <a:pt x="2391254" y="1429622"/>
                  <a:pt x="2382706" y="1421075"/>
                </a:cubicBezTo>
                <a:cubicBezTo>
                  <a:pt x="2374158" y="1412526"/>
                  <a:pt x="2374158" y="1399705"/>
                  <a:pt x="2382706" y="1395431"/>
                </a:cubicBezTo>
                <a:lnTo>
                  <a:pt x="2399803" y="1378336"/>
                </a:lnTo>
                <a:cubicBezTo>
                  <a:pt x="2408350" y="1369788"/>
                  <a:pt x="2408350" y="1356966"/>
                  <a:pt x="2399803" y="1348418"/>
                </a:cubicBezTo>
                <a:lnTo>
                  <a:pt x="2382706" y="1331323"/>
                </a:lnTo>
                <a:cubicBezTo>
                  <a:pt x="2374158" y="1322774"/>
                  <a:pt x="2374158" y="1309953"/>
                  <a:pt x="2382706" y="1305679"/>
                </a:cubicBezTo>
                <a:cubicBezTo>
                  <a:pt x="2386980" y="1301405"/>
                  <a:pt x="2392322" y="1299268"/>
                  <a:pt x="2397130" y="1299268"/>
                </a:cubicBezTo>
                <a:close/>
                <a:moveTo>
                  <a:pt x="1871439" y="1299268"/>
                </a:moveTo>
                <a:cubicBezTo>
                  <a:pt x="1876248" y="1299268"/>
                  <a:pt x="1880522" y="1301405"/>
                  <a:pt x="1882659" y="1305679"/>
                </a:cubicBezTo>
                <a:cubicBezTo>
                  <a:pt x="1891206" y="1314227"/>
                  <a:pt x="1891206" y="1314227"/>
                  <a:pt x="1899755" y="1322774"/>
                </a:cubicBezTo>
                <a:cubicBezTo>
                  <a:pt x="1908302" y="1331323"/>
                  <a:pt x="1921123" y="1331323"/>
                  <a:pt x="1929672" y="1322774"/>
                </a:cubicBezTo>
                <a:lnTo>
                  <a:pt x="1946767" y="1305679"/>
                </a:lnTo>
                <a:cubicBezTo>
                  <a:pt x="1955315" y="1297131"/>
                  <a:pt x="1968137" y="1297131"/>
                  <a:pt x="1972411" y="1305679"/>
                </a:cubicBezTo>
                <a:cubicBezTo>
                  <a:pt x="1980958" y="1314227"/>
                  <a:pt x="1980958" y="1327048"/>
                  <a:pt x="1972411" y="1331323"/>
                </a:cubicBezTo>
                <a:lnTo>
                  <a:pt x="1955315" y="1348418"/>
                </a:lnTo>
                <a:cubicBezTo>
                  <a:pt x="1946767" y="1356966"/>
                  <a:pt x="1946767" y="1369788"/>
                  <a:pt x="1955315" y="1378336"/>
                </a:cubicBezTo>
                <a:lnTo>
                  <a:pt x="1972411" y="1395431"/>
                </a:lnTo>
                <a:cubicBezTo>
                  <a:pt x="1980958" y="1403979"/>
                  <a:pt x="1980958" y="1416801"/>
                  <a:pt x="1972411" y="1421075"/>
                </a:cubicBezTo>
                <a:cubicBezTo>
                  <a:pt x="1963863" y="1429622"/>
                  <a:pt x="1951041" y="1429622"/>
                  <a:pt x="1946767" y="1421075"/>
                </a:cubicBezTo>
                <a:lnTo>
                  <a:pt x="1929672" y="1403979"/>
                </a:lnTo>
                <a:cubicBezTo>
                  <a:pt x="1921123" y="1395431"/>
                  <a:pt x="1908302" y="1395431"/>
                  <a:pt x="1899755" y="1403979"/>
                </a:cubicBezTo>
                <a:lnTo>
                  <a:pt x="1882659" y="1421075"/>
                </a:lnTo>
                <a:cubicBezTo>
                  <a:pt x="1874110" y="1429622"/>
                  <a:pt x="1861289" y="1429622"/>
                  <a:pt x="1857015" y="1421075"/>
                </a:cubicBezTo>
                <a:cubicBezTo>
                  <a:pt x="1848466" y="1412526"/>
                  <a:pt x="1848466" y="1399705"/>
                  <a:pt x="1857015" y="1395431"/>
                </a:cubicBezTo>
                <a:lnTo>
                  <a:pt x="1874110" y="1378336"/>
                </a:lnTo>
                <a:cubicBezTo>
                  <a:pt x="1882659" y="1369788"/>
                  <a:pt x="1882659" y="1356966"/>
                  <a:pt x="1874110" y="1348418"/>
                </a:cubicBezTo>
                <a:lnTo>
                  <a:pt x="1857015" y="1331323"/>
                </a:lnTo>
                <a:cubicBezTo>
                  <a:pt x="1848466" y="1322774"/>
                  <a:pt x="1848466" y="1309953"/>
                  <a:pt x="1857015" y="1305679"/>
                </a:cubicBezTo>
                <a:cubicBezTo>
                  <a:pt x="1861288" y="1301405"/>
                  <a:pt x="1866631" y="1299268"/>
                  <a:pt x="1871439" y="1299268"/>
                </a:cubicBezTo>
                <a:close/>
                <a:moveTo>
                  <a:pt x="1341474" y="1299268"/>
                </a:moveTo>
                <a:cubicBezTo>
                  <a:pt x="1346282" y="1299268"/>
                  <a:pt x="1350556" y="1301405"/>
                  <a:pt x="1352694" y="1305679"/>
                </a:cubicBezTo>
                <a:cubicBezTo>
                  <a:pt x="1361241" y="1314227"/>
                  <a:pt x="1361241" y="1314227"/>
                  <a:pt x="1369789" y="1322774"/>
                </a:cubicBezTo>
                <a:cubicBezTo>
                  <a:pt x="1378336" y="1331323"/>
                  <a:pt x="1391158" y="1331323"/>
                  <a:pt x="1399706" y="1322774"/>
                </a:cubicBezTo>
                <a:lnTo>
                  <a:pt x="1416802" y="1305679"/>
                </a:lnTo>
                <a:cubicBezTo>
                  <a:pt x="1425350" y="1297131"/>
                  <a:pt x="1438172" y="1297131"/>
                  <a:pt x="1442446" y="1305679"/>
                </a:cubicBezTo>
                <a:cubicBezTo>
                  <a:pt x="1450993" y="1314227"/>
                  <a:pt x="1450993" y="1327048"/>
                  <a:pt x="1442446" y="1331323"/>
                </a:cubicBezTo>
                <a:lnTo>
                  <a:pt x="1425350" y="1348418"/>
                </a:lnTo>
                <a:cubicBezTo>
                  <a:pt x="1416802" y="1356966"/>
                  <a:pt x="1416802" y="1369788"/>
                  <a:pt x="1425350" y="1378336"/>
                </a:cubicBezTo>
                <a:lnTo>
                  <a:pt x="1442446" y="1395431"/>
                </a:lnTo>
                <a:cubicBezTo>
                  <a:pt x="1450993" y="1403979"/>
                  <a:pt x="1450993" y="1416801"/>
                  <a:pt x="1442446" y="1421075"/>
                </a:cubicBezTo>
                <a:cubicBezTo>
                  <a:pt x="1433897" y="1429622"/>
                  <a:pt x="1421076" y="1429622"/>
                  <a:pt x="1416802" y="1421075"/>
                </a:cubicBezTo>
                <a:lnTo>
                  <a:pt x="1399706" y="1403979"/>
                </a:lnTo>
                <a:cubicBezTo>
                  <a:pt x="1391158" y="1395431"/>
                  <a:pt x="1378336" y="1395431"/>
                  <a:pt x="1369789" y="1403979"/>
                </a:cubicBezTo>
                <a:lnTo>
                  <a:pt x="1352694" y="1421075"/>
                </a:lnTo>
                <a:cubicBezTo>
                  <a:pt x="1348419" y="1429622"/>
                  <a:pt x="1335597" y="1429622"/>
                  <a:pt x="1327050" y="1421075"/>
                </a:cubicBezTo>
                <a:cubicBezTo>
                  <a:pt x="1318501" y="1412526"/>
                  <a:pt x="1318501" y="1399705"/>
                  <a:pt x="1327050" y="1395431"/>
                </a:cubicBezTo>
                <a:lnTo>
                  <a:pt x="1344146" y="1378336"/>
                </a:lnTo>
                <a:cubicBezTo>
                  <a:pt x="1352694" y="1369788"/>
                  <a:pt x="1352694" y="1356966"/>
                  <a:pt x="1344146" y="1348418"/>
                </a:cubicBezTo>
                <a:lnTo>
                  <a:pt x="1327050" y="1331323"/>
                </a:lnTo>
                <a:cubicBezTo>
                  <a:pt x="1318501" y="1322774"/>
                  <a:pt x="1318501" y="1309953"/>
                  <a:pt x="1327050" y="1305679"/>
                </a:cubicBezTo>
                <a:cubicBezTo>
                  <a:pt x="1331324" y="1301405"/>
                  <a:pt x="1336666" y="1299268"/>
                  <a:pt x="1341474" y="1299268"/>
                </a:cubicBezTo>
                <a:close/>
                <a:moveTo>
                  <a:pt x="815783" y="1299268"/>
                </a:moveTo>
                <a:cubicBezTo>
                  <a:pt x="820592" y="1299268"/>
                  <a:pt x="824866" y="1301405"/>
                  <a:pt x="827003" y="1305679"/>
                </a:cubicBezTo>
                <a:cubicBezTo>
                  <a:pt x="835550" y="1314227"/>
                  <a:pt x="835550" y="1314227"/>
                  <a:pt x="844098" y="1322774"/>
                </a:cubicBezTo>
                <a:cubicBezTo>
                  <a:pt x="852646" y="1331323"/>
                  <a:pt x="865467" y="1331323"/>
                  <a:pt x="874015" y="1322774"/>
                </a:cubicBezTo>
                <a:lnTo>
                  <a:pt x="891111" y="1305679"/>
                </a:lnTo>
                <a:cubicBezTo>
                  <a:pt x="899659" y="1297131"/>
                  <a:pt x="912481" y="1297131"/>
                  <a:pt x="916755" y="1305679"/>
                </a:cubicBezTo>
                <a:cubicBezTo>
                  <a:pt x="925302" y="1314227"/>
                  <a:pt x="925302" y="1327048"/>
                  <a:pt x="916755" y="1331323"/>
                </a:cubicBezTo>
                <a:lnTo>
                  <a:pt x="899659" y="1348418"/>
                </a:lnTo>
                <a:cubicBezTo>
                  <a:pt x="891111" y="1356966"/>
                  <a:pt x="891111" y="1369788"/>
                  <a:pt x="899659" y="1378336"/>
                </a:cubicBezTo>
                <a:lnTo>
                  <a:pt x="916755" y="1395431"/>
                </a:lnTo>
                <a:cubicBezTo>
                  <a:pt x="925302" y="1403979"/>
                  <a:pt x="925302" y="1416801"/>
                  <a:pt x="916755" y="1421075"/>
                </a:cubicBezTo>
                <a:cubicBezTo>
                  <a:pt x="908207" y="1429622"/>
                  <a:pt x="895385" y="1429622"/>
                  <a:pt x="891111" y="1421075"/>
                </a:cubicBezTo>
                <a:lnTo>
                  <a:pt x="874015" y="1403979"/>
                </a:lnTo>
                <a:cubicBezTo>
                  <a:pt x="865467" y="1395431"/>
                  <a:pt x="852646" y="1395431"/>
                  <a:pt x="844098" y="1403979"/>
                </a:cubicBezTo>
                <a:lnTo>
                  <a:pt x="827003" y="1421075"/>
                </a:lnTo>
                <a:cubicBezTo>
                  <a:pt x="818455" y="1429622"/>
                  <a:pt x="805633" y="1429622"/>
                  <a:pt x="801359" y="1421075"/>
                </a:cubicBezTo>
                <a:cubicBezTo>
                  <a:pt x="792810" y="1412526"/>
                  <a:pt x="792810" y="1399705"/>
                  <a:pt x="801359" y="1395431"/>
                </a:cubicBezTo>
                <a:lnTo>
                  <a:pt x="818455" y="1378336"/>
                </a:lnTo>
                <a:cubicBezTo>
                  <a:pt x="827003" y="1369788"/>
                  <a:pt x="827003" y="1356966"/>
                  <a:pt x="818455" y="1348418"/>
                </a:cubicBezTo>
                <a:lnTo>
                  <a:pt x="801359" y="1331323"/>
                </a:lnTo>
                <a:cubicBezTo>
                  <a:pt x="792810" y="1322774"/>
                  <a:pt x="792810" y="1309953"/>
                  <a:pt x="801359" y="1305679"/>
                </a:cubicBezTo>
                <a:cubicBezTo>
                  <a:pt x="805633" y="1301405"/>
                  <a:pt x="810975" y="1299268"/>
                  <a:pt x="815783" y="1299268"/>
                </a:cubicBezTo>
                <a:close/>
                <a:moveTo>
                  <a:pt x="285818" y="1299268"/>
                </a:moveTo>
                <a:cubicBezTo>
                  <a:pt x="290626" y="1299268"/>
                  <a:pt x="294900" y="1301405"/>
                  <a:pt x="297037" y="1305679"/>
                </a:cubicBezTo>
                <a:cubicBezTo>
                  <a:pt x="305585" y="1314227"/>
                  <a:pt x="305585" y="1314227"/>
                  <a:pt x="314133" y="1322774"/>
                </a:cubicBezTo>
                <a:cubicBezTo>
                  <a:pt x="322680" y="1331323"/>
                  <a:pt x="335503" y="1331323"/>
                  <a:pt x="344050" y="1322774"/>
                </a:cubicBezTo>
                <a:lnTo>
                  <a:pt x="361146" y="1305679"/>
                </a:lnTo>
                <a:cubicBezTo>
                  <a:pt x="369694" y="1297131"/>
                  <a:pt x="382516" y="1297131"/>
                  <a:pt x="386790" y="1305679"/>
                </a:cubicBezTo>
                <a:cubicBezTo>
                  <a:pt x="395337" y="1314227"/>
                  <a:pt x="395337" y="1327048"/>
                  <a:pt x="386790" y="1331323"/>
                </a:cubicBezTo>
                <a:lnTo>
                  <a:pt x="369694" y="1348418"/>
                </a:lnTo>
                <a:cubicBezTo>
                  <a:pt x="361146" y="1356966"/>
                  <a:pt x="361146" y="1369788"/>
                  <a:pt x="369694" y="1378336"/>
                </a:cubicBezTo>
                <a:lnTo>
                  <a:pt x="386790" y="1395431"/>
                </a:lnTo>
                <a:cubicBezTo>
                  <a:pt x="395337" y="1403979"/>
                  <a:pt x="395337" y="1416801"/>
                  <a:pt x="386790" y="1421075"/>
                </a:cubicBezTo>
                <a:cubicBezTo>
                  <a:pt x="378241" y="1429622"/>
                  <a:pt x="365420" y="1429622"/>
                  <a:pt x="361146" y="1421075"/>
                </a:cubicBezTo>
                <a:lnTo>
                  <a:pt x="344050" y="1403979"/>
                </a:lnTo>
                <a:cubicBezTo>
                  <a:pt x="335503" y="1395431"/>
                  <a:pt x="322680" y="1395431"/>
                  <a:pt x="314133" y="1403979"/>
                </a:cubicBezTo>
                <a:lnTo>
                  <a:pt x="297037" y="1421075"/>
                </a:lnTo>
                <a:cubicBezTo>
                  <a:pt x="292763" y="1429622"/>
                  <a:pt x="279942" y="1429622"/>
                  <a:pt x="271394" y="1421075"/>
                </a:cubicBezTo>
                <a:cubicBezTo>
                  <a:pt x="262845" y="1412526"/>
                  <a:pt x="262845" y="1399705"/>
                  <a:pt x="271394" y="1395431"/>
                </a:cubicBezTo>
                <a:lnTo>
                  <a:pt x="288489" y="1378336"/>
                </a:lnTo>
                <a:cubicBezTo>
                  <a:pt x="297037" y="1369788"/>
                  <a:pt x="297037" y="1356966"/>
                  <a:pt x="288489" y="1348418"/>
                </a:cubicBezTo>
                <a:lnTo>
                  <a:pt x="271394" y="1331323"/>
                </a:lnTo>
                <a:cubicBezTo>
                  <a:pt x="262845" y="1322774"/>
                  <a:pt x="262845" y="1309953"/>
                  <a:pt x="271394" y="1305679"/>
                </a:cubicBezTo>
                <a:cubicBezTo>
                  <a:pt x="275668" y="1301405"/>
                  <a:pt x="281010" y="1299268"/>
                  <a:pt x="285818" y="1299268"/>
                </a:cubicBezTo>
                <a:close/>
                <a:moveTo>
                  <a:pt x="2132148" y="1153955"/>
                </a:moveTo>
                <a:cubicBezTo>
                  <a:pt x="2136957" y="1153955"/>
                  <a:pt x="2141231" y="1156092"/>
                  <a:pt x="2143368" y="1160366"/>
                </a:cubicBezTo>
                <a:cubicBezTo>
                  <a:pt x="2151916" y="1168914"/>
                  <a:pt x="2151916" y="1168914"/>
                  <a:pt x="2160463" y="1177461"/>
                </a:cubicBezTo>
                <a:cubicBezTo>
                  <a:pt x="2169011" y="1186010"/>
                  <a:pt x="2181833" y="1186010"/>
                  <a:pt x="2190380" y="1177461"/>
                </a:cubicBezTo>
                <a:lnTo>
                  <a:pt x="2207477" y="1160366"/>
                </a:lnTo>
                <a:cubicBezTo>
                  <a:pt x="2216024" y="1151818"/>
                  <a:pt x="2228846" y="1151818"/>
                  <a:pt x="2233120" y="1160366"/>
                </a:cubicBezTo>
                <a:cubicBezTo>
                  <a:pt x="2241668" y="1168914"/>
                  <a:pt x="2241668" y="1181736"/>
                  <a:pt x="2233120" y="1186010"/>
                </a:cubicBezTo>
                <a:lnTo>
                  <a:pt x="2216024" y="1203106"/>
                </a:lnTo>
                <a:cubicBezTo>
                  <a:pt x="2207477" y="1211653"/>
                  <a:pt x="2207477" y="1224475"/>
                  <a:pt x="2216024" y="1233022"/>
                </a:cubicBezTo>
                <a:lnTo>
                  <a:pt x="2233120" y="1250118"/>
                </a:lnTo>
                <a:cubicBezTo>
                  <a:pt x="2241668" y="1258666"/>
                  <a:pt x="2241668" y="1271488"/>
                  <a:pt x="2233120" y="1275762"/>
                </a:cubicBezTo>
                <a:cubicBezTo>
                  <a:pt x="2224572" y="1284309"/>
                  <a:pt x="2211750" y="1284309"/>
                  <a:pt x="2207477" y="1275762"/>
                </a:cubicBezTo>
                <a:lnTo>
                  <a:pt x="2190380" y="1258666"/>
                </a:lnTo>
                <a:cubicBezTo>
                  <a:pt x="2181833" y="1250118"/>
                  <a:pt x="2169011" y="1250118"/>
                  <a:pt x="2160463" y="1258666"/>
                </a:cubicBezTo>
                <a:lnTo>
                  <a:pt x="2143368" y="1275762"/>
                </a:lnTo>
                <a:cubicBezTo>
                  <a:pt x="2139093" y="1284309"/>
                  <a:pt x="2126272" y="1284309"/>
                  <a:pt x="2117724" y="1275762"/>
                </a:cubicBezTo>
                <a:cubicBezTo>
                  <a:pt x="2109175" y="1267214"/>
                  <a:pt x="2109175" y="1254392"/>
                  <a:pt x="2117724" y="1250118"/>
                </a:cubicBezTo>
                <a:lnTo>
                  <a:pt x="2134821" y="1233022"/>
                </a:lnTo>
                <a:cubicBezTo>
                  <a:pt x="2143368" y="1224475"/>
                  <a:pt x="2143368" y="1211653"/>
                  <a:pt x="2134821" y="1203106"/>
                </a:cubicBezTo>
                <a:lnTo>
                  <a:pt x="2117724" y="1186010"/>
                </a:lnTo>
                <a:cubicBezTo>
                  <a:pt x="2109175" y="1177461"/>
                  <a:pt x="2109175" y="1164640"/>
                  <a:pt x="2117724" y="1160366"/>
                </a:cubicBezTo>
                <a:cubicBezTo>
                  <a:pt x="2121998" y="1156092"/>
                  <a:pt x="2127340" y="1153955"/>
                  <a:pt x="2132148" y="1153955"/>
                </a:cubicBezTo>
                <a:close/>
                <a:moveTo>
                  <a:pt x="1606456" y="1153955"/>
                </a:moveTo>
                <a:cubicBezTo>
                  <a:pt x="1611264" y="1153955"/>
                  <a:pt x="1615538" y="1156092"/>
                  <a:pt x="1617676" y="1160366"/>
                </a:cubicBezTo>
                <a:cubicBezTo>
                  <a:pt x="1626223" y="1168914"/>
                  <a:pt x="1626223" y="1168914"/>
                  <a:pt x="1634771" y="1177461"/>
                </a:cubicBezTo>
                <a:cubicBezTo>
                  <a:pt x="1643319" y="1186010"/>
                  <a:pt x="1656140" y="1186010"/>
                  <a:pt x="1664689" y="1177461"/>
                </a:cubicBezTo>
                <a:lnTo>
                  <a:pt x="1681784" y="1160366"/>
                </a:lnTo>
                <a:cubicBezTo>
                  <a:pt x="1690332" y="1151818"/>
                  <a:pt x="1703154" y="1151818"/>
                  <a:pt x="1707428" y="1160366"/>
                </a:cubicBezTo>
                <a:cubicBezTo>
                  <a:pt x="1715975" y="1168914"/>
                  <a:pt x="1715975" y="1181736"/>
                  <a:pt x="1707428" y="1186010"/>
                </a:cubicBezTo>
                <a:lnTo>
                  <a:pt x="1690332" y="1203106"/>
                </a:lnTo>
                <a:cubicBezTo>
                  <a:pt x="1681784" y="1211653"/>
                  <a:pt x="1681784" y="1224475"/>
                  <a:pt x="1690332" y="1233022"/>
                </a:cubicBezTo>
                <a:lnTo>
                  <a:pt x="1707428" y="1250118"/>
                </a:lnTo>
                <a:cubicBezTo>
                  <a:pt x="1715975" y="1258666"/>
                  <a:pt x="1715975" y="1271488"/>
                  <a:pt x="1707428" y="1275762"/>
                </a:cubicBezTo>
                <a:cubicBezTo>
                  <a:pt x="1698879" y="1284309"/>
                  <a:pt x="1686058" y="1284309"/>
                  <a:pt x="1681784" y="1275762"/>
                </a:cubicBezTo>
                <a:lnTo>
                  <a:pt x="1664689" y="1258666"/>
                </a:lnTo>
                <a:cubicBezTo>
                  <a:pt x="1656140" y="1250118"/>
                  <a:pt x="1643319" y="1250118"/>
                  <a:pt x="1634771" y="1258666"/>
                </a:cubicBezTo>
                <a:lnTo>
                  <a:pt x="1617676" y="1275762"/>
                </a:lnTo>
                <a:cubicBezTo>
                  <a:pt x="1609128" y="1284309"/>
                  <a:pt x="1600579" y="1284309"/>
                  <a:pt x="1592032" y="1275762"/>
                </a:cubicBezTo>
                <a:cubicBezTo>
                  <a:pt x="1583483" y="1267214"/>
                  <a:pt x="1583483" y="1254392"/>
                  <a:pt x="1592032" y="1250118"/>
                </a:cubicBezTo>
                <a:lnTo>
                  <a:pt x="1609128" y="1233022"/>
                </a:lnTo>
                <a:cubicBezTo>
                  <a:pt x="1617676" y="1224475"/>
                  <a:pt x="1617676" y="1211653"/>
                  <a:pt x="1609128" y="1203106"/>
                </a:cubicBezTo>
                <a:lnTo>
                  <a:pt x="1592032" y="1186010"/>
                </a:lnTo>
                <a:cubicBezTo>
                  <a:pt x="1583483" y="1177461"/>
                  <a:pt x="1583483" y="1164640"/>
                  <a:pt x="1592032" y="1160366"/>
                </a:cubicBezTo>
                <a:cubicBezTo>
                  <a:pt x="1596306" y="1156092"/>
                  <a:pt x="1601648" y="1153955"/>
                  <a:pt x="1606456" y="1153955"/>
                </a:cubicBezTo>
                <a:close/>
                <a:moveTo>
                  <a:pt x="1076492" y="1153955"/>
                </a:moveTo>
                <a:cubicBezTo>
                  <a:pt x="1081300" y="1153955"/>
                  <a:pt x="1085574" y="1156092"/>
                  <a:pt x="1087712" y="1160366"/>
                </a:cubicBezTo>
                <a:cubicBezTo>
                  <a:pt x="1096259" y="1168914"/>
                  <a:pt x="1096259" y="1168914"/>
                  <a:pt x="1104807" y="1177461"/>
                </a:cubicBezTo>
                <a:cubicBezTo>
                  <a:pt x="1113354" y="1186010"/>
                  <a:pt x="1126176" y="1186010"/>
                  <a:pt x="1134724" y="1177461"/>
                </a:cubicBezTo>
                <a:lnTo>
                  <a:pt x="1151820" y="1160366"/>
                </a:lnTo>
                <a:cubicBezTo>
                  <a:pt x="1160368" y="1151818"/>
                  <a:pt x="1173190" y="1151818"/>
                  <a:pt x="1177464" y="1160366"/>
                </a:cubicBezTo>
                <a:cubicBezTo>
                  <a:pt x="1186011" y="1168914"/>
                  <a:pt x="1186011" y="1181736"/>
                  <a:pt x="1177464" y="1186010"/>
                </a:cubicBezTo>
                <a:lnTo>
                  <a:pt x="1160368" y="1203106"/>
                </a:lnTo>
                <a:cubicBezTo>
                  <a:pt x="1151820" y="1211653"/>
                  <a:pt x="1151820" y="1224475"/>
                  <a:pt x="1160368" y="1233022"/>
                </a:cubicBezTo>
                <a:lnTo>
                  <a:pt x="1177464" y="1250118"/>
                </a:lnTo>
                <a:cubicBezTo>
                  <a:pt x="1186011" y="1258666"/>
                  <a:pt x="1186011" y="1271488"/>
                  <a:pt x="1177464" y="1275762"/>
                </a:cubicBezTo>
                <a:cubicBezTo>
                  <a:pt x="1168915" y="1284309"/>
                  <a:pt x="1156094" y="1284309"/>
                  <a:pt x="1151820" y="1275762"/>
                </a:cubicBezTo>
                <a:lnTo>
                  <a:pt x="1134724" y="1258666"/>
                </a:lnTo>
                <a:cubicBezTo>
                  <a:pt x="1126176" y="1250118"/>
                  <a:pt x="1113354" y="1250118"/>
                  <a:pt x="1104807" y="1258666"/>
                </a:cubicBezTo>
                <a:lnTo>
                  <a:pt x="1087712" y="1275762"/>
                </a:lnTo>
                <a:cubicBezTo>
                  <a:pt x="1083437" y="1284309"/>
                  <a:pt x="1070615" y="1284309"/>
                  <a:pt x="1062068" y="1275762"/>
                </a:cubicBezTo>
                <a:cubicBezTo>
                  <a:pt x="1053519" y="1267214"/>
                  <a:pt x="1053519" y="1254392"/>
                  <a:pt x="1062068" y="1250118"/>
                </a:cubicBezTo>
                <a:lnTo>
                  <a:pt x="1079163" y="1233022"/>
                </a:lnTo>
                <a:cubicBezTo>
                  <a:pt x="1087712" y="1224475"/>
                  <a:pt x="1087712" y="1211653"/>
                  <a:pt x="1079163" y="1203106"/>
                </a:cubicBezTo>
                <a:lnTo>
                  <a:pt x="1062068" y="1186010"/>
                </a:lnTo>
                <a:cubicBezTo>
                  <a:pt x="1053519" y="1177461"/>
                  <a:pt x="1053519" y="1164640"/>
                  <a:pt x="1062068" y="1160366"/>
                </a:cubicBezTo>
                <a:cubicBezTo>
                  <a:pt x="1066342" y="1156092"/>
                  <a:pt x="1071684" y="1153955"/>
                  <a:pt x="1076492" y="1153955"/>
                </a:cubicBezTo>
                <a:close/>
                <a:moveTo>
                  <a:pt x="550800" y="1153955"/>
                </a:moveTo>
                <a:cubicBezTo>
                  <a:pt x="555608" y="1153955"/>
                  <a:pt x="559882" y="1156092"/>
                  <a:pt x="562020" y="1160366"/>
                </a:cubicBezTo>
                <a:cubicBezTo>
                  <a:pt x="570567" y="1168914"/>
                  <a:pt x="570567" y="1168914"/>
                  <a:pt x="579115" y="1177461"/>
                </a:cubicBezTo>
                <a:cubicBezTo>
                  <a:pt x="587663" y="1186010"/>
                  <a:pt x="600484" y="1186010"/>
                  <a:pt x="609032" y="1177461"/>
                </a:cubicBezTo>
                <a:lnTo>
                  <a:pt x="626128" y="1160366"/>
                </a:lnTo>
                <a:cubicBezTo>
                  <a:pt x="634676" y="1151818"/>
                  <a:pt x="647498" y="1151818"/>
                  <a:pt x="651772" y="1160366"/>
                </a:cubicBezTo>
                <a:cubicBezTo>
                  <a:pt x="660319" y="1168914"/>
                  <a:pt x="660319" y="1181736"/>
                  <a:pt x="651772" y="1186010"/>
                </a:cubicBezTo>
                <a:lnTo>
                  <a:pt x="634676" y="1203106"/>
                </a:lnTo>
                <a:cubicBezTo>
                  <a:pt x="626128" y="1211653"/>
                  <a:pt x="626128" y="1224475"/>
                  <a:pt x="634676" y="1233022"/>
                </a:cubicBezTo>
                <a:lnTo>
                  <a:pt x="651772" y="1250118"/>
                </a:lnTo>
                <a:cubicBezTo>
                  <a:pt x="660319" y="1258666"/>
                  <a:pt x="660319" y="1271488"/>
                  <a:pt x="651772" y="1275762"/>
                </a:cubicBezTo>
                <a:cubicBezTo>
                  <a:pt x="643223" y="1284309"/>
                  <a:pt x="630402" y="1284309"/>
                  <a:pt x="626128" y="1275762"/>
                </a:cubicBezTo>
                <a:lnTo>
                  <a:pt x="609032" y="1258666"/>
                </a:lnTo>
                <a:cubicBezTo>
                  <a:pt x="600484" y="1250118"/>
                  <a:pt x="587663" y="1250118"/>
                  <a:pt x="579115" y="1258666"/>
                </a:cubicBezTo>
                <a:lnTo>
                  <a:pt x="562020" y="1275762"/>
                </a:lnTo>
                <a:cubicBezTo>
                  <a:pt x="553471" y="1284309"/>
                  <a:pt x="544924" y="1284309"/>
                  <a:pt x="536376" y="1275762"/>
                </a:cubicBezTo>
                <a:cubicBezTo>
                  <a:pt x="527827" y="1267214"/>
                  <a:pt x="527827" y="1254392"/>
                  <a:pt x="536376" y="1250118"/>
                </a:cubicBezTo>
                <a:lnTo>
                  <a:pt x="553471" y="1233022"/>
                </a:lnTo>
                <a:cubicBezTo>
                  <a:pt x="562020" y="1224475"/>
                  <a:pt x="562020" y="1211653"/>
                  <a:pt x="553471" y="1203106"/>
                </a:cubicBezTo>
                <a:lnTo>
                  <a:pt x="536376" y="1186010"/>
                </a:lnTo>
                <a:cubicBezTo>
                  <a:pt x="527827" y="1177461"/>
                  <a:pt x="527827" y="1164640"/>
                  <a:pt x="536376" y="1160366"/>
                </a:cubicBezTo>
                <a:cubicBezTo>
                  <a:pt x="540650" y="1156092"/>
                  <a:pt x="545992" y="1153955"/>
                  <a:pt x="550800" y="1153955"/>
                </a:cubicBezTo>
                <a:close/>
                <a:moveTo>
                  <a:pt x="20836" y="1153955"/>
                </a:moveTo>
                <a:cubicBezTo>
                  <a:pt x="25644" y="1153955"/>
                  <a:pt x="29918" y="1156092"/>
                  <a:pt x="32055" y="1160366"/>
                </a:cubicBezTo>
                <a:cubicBezTo>
                  <a:pt x="40602" y="1168914"/>
                  <a:pt x="40602" y="1168914"/>
                  <a:pt x="49150" y="1177461"/>
                </a:cubicBezTo>
                <a:cubicBezTo>
                  <a:pt x="57698" y="1186010"/>
                  <a:pt x="70520" y="1186010"/>
                  <a:pt x="79067" y="1177461"/>
                </a:cubicBezTo>
                <a:lnTo>
                  <a:pt x="96163" y="1160366"/>
                </a:lnTo>
                <a:cubicBezTo>
                  <a:pt x="104711" y="1151818"/>
                  <a:pt x="117533" y="1151818"/>
                  <a:pt x="121807" y="1160366"/>
                </a:cubicBezTo>
                <a:cubicBezTo>
                  <a:pt x="130354" y="1168914"/>
                  <a:pt x="130354" y="1181736"/>
                  <a:pt x="121807" y="1186010"/>
                </a:cubicBezTo>
                <a:lnTo>
                  <a:pt x="104711" y="1203106"/>
                </a:lnTo>
                <a:cubicBezTo>
                  <a:pt x="96163" y="1211653"/>
                  <a:pt x="96163" y="1224475"/>
                  <a:pt x="104711" y="1233022"/>
                </a:cubicBezTo>
                <a:lnTo>
                  <a:pt x="121807" y="1250118"/>
                </a:lnTo>
                <a:cubicBezTo>
                  <a:pt x="130354" y="1258666"/>
                  <a:pt x="130354" y="1271488"/>
                  <a:pt x="121807" y="1275762"/>
                </a:cubicBezTo>
                <a:cubicBezTo>
                  <a:pt x="113259" y="1284309"/>
                  <a:pt x="100437" y="1284309"/>
                  <a:pt x="96163" y="1275762"/>
                </a:cubicBezTo>
                <a:lnTo>
                  <a:pt x="79067" y="1258666"/>
                </a:lnTo>
                <a:cubicBezTo>
                  <a:pt x="70520" y="1250118"/>
                  <a:pt x="57698" y="1250118"/>
                  <a:pt x="49150" y="1258666"/>
                </a:cubicBezTo>
                <a:lnTo>
                  <a:pt x="32055" y="1275762"/>
                </a:lnTo>
                <a:cubicBezTo>
                  <a:pt x="27781" y="1284309"/>
                  <a:pt x="14959" y="1284309"/>
                  <a:pt x="6411" y="1275762"/>
                </a:cubicBezTo>
                <a:cubicBezTo>
                  <a:pt x="-2138" y="1267214"/>
                  <a:pt x="-2138" y="1254392"/>
                  <a:pt x="6411" y="1250118"/>
                </a:cubicBezTo>
                <a:lnTo>
                  <a:pt x="23506" y="1233022"/>
                </a:lnTo>
                <a:cubicBezTo>
                  <a:pt x="32055" y="1224475"/>
                  <a:pt x="32055" y="1211653"/>
                  <a:pt x="23506" y="1203106"/>
                </a:cubicBezTo>
                <a:lnTo>
                  <a:pt x="6411" y="1186010"/>
                </a:lnTo>
                <a:cubicBezTo>
                  <a:pt x="-2138" y="1177461"/>
                  <a:pt x="-2138" y="1164640"/>
                  <a:pt x="6411" y="1160366"/>
                </a:cubicBezTo>
                <a:cubicBezTo>
                  <a:pt x="10685" y="1156092"/>
                  <a:pt x="16027" y="1153955"/>
                  <a:pt x="20836" y="1153955"/>
                </a:cubicBezTo>
                <a:close/>
                <a:moveTo>
                  <a:pt x="2397130" y="1012917"/>
                </a:moveTo>
                <a:cubicBezTo>
                  <a:pt x="2401939" y="1012917"/>
                  <a:pt x="2406213" y="1015054"/>
                  <a:pt x="2408350" y="1019328"/>
                </a:cubicBezTo>
                <a:cubicBezTo>
                  <a:pt x="2416898" y="1027876"/>
                  <a:pt x="2416898" y="1027876"/>
                  <a:pt x="2425445" y="1036423"/>
                </a:cubicBezTo>
                <a:cubicBezTo>
                  <a:pt x="2433994" y="1044971"/>
                  <a:pt x="2446815" y="1044971"/>
                  <a:pt x="2455363" y="1036423"/>
                </a:cubicBezTo>
                <a:lnTo>
                  <a:pt x="2472459" y="1019328"/>
                </a:lnTo>
                <a:cubicBezTo>
                  <a:pt x="2481006" y="1010780"/>
                  <a:pt x="2493828" y="1010780"/>
                  <a:pt x="2498102" y="1019328"/>
                </a:cubicBezTo>
                <a:cubicBezTo>
                  <a:pt x="2506650" y="1027876"/>
                  <a:pt x="2506650" y="1040697"/>
                  <a:pt x="2498102" y="1044971"/>
                </a:cubicBezTo>
                <a:lnTo>
                  <a:pt x="2481006" y="1062067"/>
                </a:lnTo>
                <a:cubicBezTo>
                  <a:pt x="2472459" y="1070614"/>
                  <a:pt x="2472459" y="1083437"/>
                  <a:pt x="2481006" y="1091984"/>
                </a:cubicBezTo>
                <a:lnTo>
                  <a:pt x="2498102" y="1109079"/>
                </a:lnTo>
                <a:cubicBezTo>
                  <a:pt x="2506650" y="1117628"/>
                  <a:pt x="2506650" y="1130449"/>
                  <a:pt x="2498102" y="1134724"/>
                </a:cubicBezTo>
                <a:cubicBezTo>
                  <a:pt x="2489554" y="1143271"/>
                  <a:pt x="2476732" y="1143271"/>
                  <a:pt x="2472459" y="1134724"/>
                </a:cubicBezTo>
                <a:lnTo>
                  <a:pt x="2455363" y="1117628"/>
                </a:lnTo>
                <a:cubicBezTo>
                  <a:pt x="2446815" y="1109079"/>
                  <a:pt x="2433994" y="1109079"/>
                  <a:pt x="2425445" y="1117628"/>
                </a:cubicBezTo>
                <a:lnTo>
                  <a:pt x="2408350" y="1134724"/>
                </a:lnTo>
                <a:cubicBezTo>
                  <a:pt x="2404075" y="1138998"/>
                  <a:pt x="2391254" y="1138998"/>
                  <a:pt x="2382706" y="1134724"/>
                </a:cubicBezTo>
                <a:cubicBezTo>
                  <a:pt x="2374158" y="1126175"/>
                  <a:pt x="2374158" y="1113354"/>
                  <a:pt x="2382706" y="1109079"/>
                </a:cubicBezTo>
                <a:lnTo>
                  <a:pt x="2399803" y="1091984"/>
                </a:lnTo>
                <a:cubicBezTo>
                  <a:pt x="2408350" y="1083437"/>
                  <a:pt x="2408350" y="1070614"/>
                  <a:pt x="2399803" y="1062067"/>
                </a:cubicBezTo>
                <a:lnTo>
                  <a:pt x="2382706" y="1044971"/>
                </a:lnTo>
                <a:cubicBezTo>
                  <a:pt x="2374158" y="1036423"/>
                  <a:pt x="2374158" y="1023601"/>
                  <a:pt x="2382706" y="1019328"/>
                </a:cubicBezTo>
                <a:cubicBezTo>
                  <a:pt x="2386980" y="1015054"/>
                  <a:pt x="2392322" y="1012917"/>
                  <a:pt x="2397130" y="1012917"/>
                </a:cubicBezTo>
                <a:close/>
                <a:moveTo>
                  <a:pt x="1871439" y="1012917"/>
                </a:moveTo>
                <a:cubicBezTo>
                  <a:pt x="1876248" y="1012917"/>
                  <a:pt x="1880522" y="1015054"/>
                  <a:pt x="1882659" y="1019328"/>
                </a:cubicBezTo>
                <a:cubicBezTo>
                  <a:pt x="1891206" y="1027876"/>
                  <a:pt x="1891206" y="1027876"/>
                  <a:pt x="1899755" y="1036423"/>
                </a:cubicBezTo>
                <a:cubicBezTo>
                  <a:pt x="1908302" y="1044971"/>
                  <a:pt x="1921123" y="1044971"/>
                  <a:pt x="1929672" y="1036423"/>
                </a:cubicBezTo>
                <a:lnTo>
                  <a:pt x="1946767" y="1019328"/>
                </a:lnTo>
                <a:cubicBezTo>
                  <a:pt x="1955315" y="1010780"/>
                  <a:pt x="1968137" y="1010780"/>
                  <a:pt x="1972411" y="1019328"/>
                </a:cubicBezTo>
                <a:cubicBezTo>
                  <a:pt x="1980958" y="1027876"/>
                  <a:pt x="1980958" y="1040697"/>
                  <a:pt x="1972411" y="1044971"/>
                </a:cubicBezTo>
                <a:lnTo>
                  <a:pt x="1955315" y="1062067"/>
                </a:lnTo>
                <a:cubicBezTo>
                  <a:pt x="1946767" y="1070614"/>
                  <a:pt x="1946767" y="1083437"/>
                  <a:pt x="1955315" y="1091984"/>
                </a:cubicBezTo>
                <a:lnTo>
                  <a:pt x="1972411" y="1109079"/>
                </a:lnTo>
                <a:cubicBezTo>
                  <a:pt x="1980958" y="1117628"/>
                  <a:pt x="1980958" y="1130449"/>
                  <a:pt x="1972411" y="1134724"/>
                </a:cubicBezTo>
                <a:cubicBezTo>
                  <a:pt x="1963863" y="1143271"/>
                  <a:pt x="1951041" y="1143271"/>
                  <a:pt x="1946767" y="1134724"/>
                </a:cubicBezTo>
                <a:lnTo>
                  <a:pt x="1929672" y="1117628"/>
                </a:lnTo>
                <a:cubicBezTo>
                  <a:pt x="1921123" y="1109079"/>
                  <a:pt x="1908302" y="1109079"/>
                  <a:pt x="1899755" y="1117628"/>
                </a:cubicBezTo>
                <a:lnTo>
                  <a:pt x="1882659" y="1134724"/>
                </a:lnTo>
                <a:cubicBezTo>
                  <a:pt x="1874110" y="1138998"/>
                  <a:pt x="1861289" y="1138998"/>
                  <a:pt x="1857015" y="1134724"/>
                </a:cubicBezTo>
                <a:cubicBezTo>
                  <a:pt x="1848466" y="1126175"/>
                  <a:pt x="1848466" y="1113354"/>
                  <a:pt x="1857015" y="1109079"/>
                </a:cubicBezTo>
                <a:lnTo>
                  <a:pt x="1874110" y="1091984"/>
                </a:lnTo>
                <a:cubicBezTo>
                  <a:pt x="1882659" y="1083437"/>
                  <a:pt x="1882659" y="1070614"/>
                  <a:pt x="1874110" y="1062067"/>
                </a:cubicBezTo>
                <a:lnTo>
                  <a:pt x="1857015" y="1044971"/>
                </a:lnTo>
                <a:cubicBezTo>
                  <a:pt x="1848466" y="1036423"/>
                  <a:pt x="1848466" y="1023601"/>
                  <a:pt x="1857015" y="1019328"/>
                </a:cubicBezTo>
                <a:cubicBezTo>
                  <a:pt x="1861288" y="1015054"/>
                  <a:pt x="1866631" y="1012917"/>
                  <a:pt x="1871439" y="1012917"/>
                </a:cubicBezTo>
                <a:close/>
                <a:moveTo>
                  <a:pt x="1341474" y="1012917"/>
                </a:moveTo>
                <a:cubicBezTo>
                  <a:pt x="1346282" y="1012917"/>
                  <a:pt x="1350556" y="1015054"/>
                  <a:pt x="1352694" y="1019328"/>
                </a:cubicBezTo>
                <a:cubicBezTo>
                  <a:pt x="1361241" y="1027876"/>
                  <a:pt x="1361241" y="1027876"/>
                  <a:pt x="1369789" y="1036423"/>
                </a:cubicBezTo>
                <a:cubicBezTo>
                  <a:pt x="1378336" y="1044971"/>
                  <a:pt x="1391158" y="1044971"/>
                  <a:pt x="1399706" y="1036423"/>
                </a:cubicBezTo>
                <a:lnTo>
                  <a:pt x="1416802" y="1019328"/>
                </a:lnTo>
                <a:cubicBezTo>
                  <a:pt x="1425350" y="1010780"/>
                  <a:pt x="1438172" y="1010780"/>
                  <a:pt x="1442446" y="1019328"/>
                </a:cubicBezTo>
                <a:cubicBezTo>
                  <a:pt x="1450993" y="1027876"/>
                  <a:pt x="1450993" y="1040697"/>
                  <a:pt x="1442446" y="1044971"/>
                </a:cubicBezTo>
                <a:lnTo>
                  <a:pt x="1425350" y="1062067"/>
                </a:lnTo>
                <a:cubicBezTo>
                  <a:pt x="1416802" y="1070614"/>
                  <a:pt x="1416802" y="1083437"/>
                  <a:pt x="1425350" y="1091984"/>
                </a:cubicBezTo>
                <a:lnTo>
                  <a:pt x="1442446" y="1109079"/>
                </a:lnTo>
                <a:cubicBezTo>
                  <a:pt x="1450993" y="1117628"/>
                  <a:pt x="1450993" y="1130449"/>
                  <a:pt x="1442446" y="1134724"/>
                </a:cubicBezTo>
                <a:cubicBezTo>
                  <a:pt x="1433897" y="1143271"/>
                  <a:pt x="1421076" y="1143271"/>
                  <a:pt x="1416802" y="1134724"/>
                </a:cubicBezTo>
                <a:lnTo>
                  <a:pt x="1399706" y="1117628"/>
                </a:lnTo>
                <a:cubicBezTo>
                  <a:pt x="1391158" y="1109079"/>
                  <a:pt x="1378336" y="1109079"/>
                  <a:pt x="1369789" y="1117628"/>
                </a:cubicBezTo>
                <a:lnTo>
                  <a:pt x="1352694" y="1134724"/>
                </a:lnTo>
                <a:cubicBezTo>
                  <a:pt x="1348419" y="1138998"/>
                  <a:pt x="1335597" y="1138998"/>
                  <a:pt x="1327050" y="1134724"/>
                </a:cubicBezTo>
                <a:cubicBezTo>
                  <a:pt x="1318501" y="1126175"/>
                  <a:pt x="1318501" y="1113354"/>
                  <a:pt x="1327050" y="1109079"/>
                </a:cubicBezTo>
                <a:lnTo>
                  <a:pt x="1344146" y="1091984"/>
                </a:lnTo>
                <a:cubicBezTo>
                  <a:pt x="1352694" y="1083437"/>
                  <a:pt x="1352694" y="1070614"/>
                  <a:pt x="1344146" y="1062067"/>
                </a:cubicBezTo>
                <a:lnTo>
                  <a:pt x="1327050" y="1044971"/>
                </a:lnTo>
                <a:cubicBezTo>
                  <a:pt x="1318501" y="1036423"/>
                  <a:pt x="1318501" y="1023601"/>
                  <a:pt x="1327050" y="1019328"/>
                </a:cubicBezTo>
                <a:cubicBezTo>
                  <a:pt x="1331324" y="1015054"/>
                  <a:pt x="1336666" y="1012917"/>
                  <a:pt x="1341474" y="1012917"/>
                </a:cubicBezTo>
                <a:close/>
                <a:moveTo>
                  <a:pt x="815783" y="1012917"/>
                </a:moveTo>
                <a:cubicBezTo>
                  <a:pt x="820592" y="1012917"/>
                  <a:pt x="824866" y="1015054"/>
                  <a:pt x="827003" y="1019328"/>
                </a:cubicBezTo>
                <a:cubicBezTo>
                  <a:pt x="835550" y="1027876"/>
                  <a:pt x="835550" y="1027876"/>
                  <a:pt x="844098" y="1036423"/>
                </a:cubicBezTo>
                <a:cubicBezTo>
                  <a:pt x="852646" y="1044971"/>
                  <a:pt x="865467" y="1044971"/>
                  <a:pt x="874015" y="1036423"/>
                </a:cubicBezTo>
                <a:lnTo>
                  <a:pt x="891111" y="1019328"/>
                </a:lnTo>
                <a:cubicBezTo>
                  <a:pt x="899659" y="1010780"/>
                  <a:pt x="912481" y="1010780"/>
                  <a:pt x="916755" y="1019328"/>
                </a:cubicBezTo>
                <a:cubicBezTo>
                  <a:pt x="925302" y="1027876"/>
                  <a:pt x="925302" y="1040697"/>
                  <a:pt x="916755" y="1044971"/>
                </a:cubicBezTo>
                <a:lnTo>
                  <a:pt x="899659" y="1062067"/>
                </a:lnTo>
                <a:cubicBezTo>
                  <a:pt x="891111" y="1070614"/>
                  <a:pt x="891111" y="1083437"/>
                  <a:pt x="899659" y="1091984"/>
                </a:cubicBezTo>
                <a:lnTo>
                  <a:pt x="916755" y="1109079"/>
                </a:lnTo>
                <a:cubicBezTo>
                  <a:pt x="925302" y="1117628"/>
                  <a:pt x="925302" y="1130449"/>
                  <a:pt x="916755" y="1134724"/>
                </a:cubicBezTo>
                <a:cubicBezTo>
                  <a:pt x="908207" y="1143271"/>
                  <a:pt x="895385" y="1143271"/>
                  <a:pt x="891111" y="1134724"/>
                </a:cubicBezTo>
                <a:lnTo>
                  <a:pt x="874015" y="1117628"/>
                </a:lnTo>
                <a:cubicBezTo>
                  <a:pt x="865467" y="1109079"/>
                  <a:pt x="852646" y="1109079"/>
                  <a:pt x="844098" y="1117628"/>
                </a:cubicBezTo>
                <a:lnTo>
                  <a:pt x="827003" y="1134724"/>
                </a:lnTo>
                <a:cubicBezTo>
                  <a:pt x="818455" y="1138998"/>
                  <a:pt x="805633" y="1138998"/>
                  <a:pt x="801359" y="1134724"/>
                </a:cubicBezTo>
                <a:cubicBezTo>
                  <a:pt x="792810" y="1126175"/>
                  <a:pt x="792810" y="1113354"/>
                  <a:pt x="801359" y="1109079"/>
                </a:cubicBezTo>
                <a:lnTo>
                  <a:pt x="818455" y="1091984"/>
                </a:lnTo>
                <a:cubicBezTo>
                  <a:pt x="827003" y="1083437"/>
                  <a:pt x="827003" y="1070614"/>
                  <a:pt x="818455" y="1062067"/>
                </a:cubicBezTo>
                <a:lnTo>
                  <a:pt x="801359" y="1044971"/>
                </a:lnTo>
                <a:cubicBezTo>
                  <a:pt x="792810" y="1036423"/>
                  <a:pt x="792810" y="1023601"/>
                  <a:pt x="801359" y="1019328"/>
                </a:cubicBezTo>
                <a:cubicBezTo>
                  <a:pt x="805633" y="1015054"/>
                  <a:pt x="810975" y="1012917"/>
                  <a:pt x="815783" y="1012917"/>
                </a:cubicBezTo>
                <a:close/>
                <a:moveTo>
                  <a:pt x="285818" y="1012917"/>
                </a:moveTo>
                <a:cubicBezTo>
                  <a:pt x="290626" y="1012917"/>
                  <a:pt x="294900" y="1015054"/>
                  <a:pt x="297037" y="1019328"/>
                </a:cubicBezTo>
                <a:cubicBezTo>
                  <a:pt x="305585" y="1027876"/>
                  <a:pt x="305585" y="1027876"/>
                  <a:pt x="314133" y="1036423"/>
                </a:cubicBezTo>
                <a:cubicBezTo>
                  <a:pt x="322680" y="1044971"/>
                  <a:pt x="335503" y="1044971"/>
                  <a:pt x="344050" y="1036423"/>
                </a:cubicBezTo>
                <a:lnTo>
                  <a:pt x="361146" y="1019328"/>
                </a:lnTo>
                <a:cubicBezTo>
                  <a:pt x="369694" y="1010780"/>
                  <a:pt x="382516" y="1010780"/>
                  <a:pt x="386790" y="1019328"/>
                </a:cubicBezTo>
                <a:cubicBezTo>
                  <a:pt x="395337" y="1027876"/>
                  <a:pt x="395337" y="1040697"/>
                  <a:pt x="386790" y="1044971"/>
                </a:cubicBezTo>
                <a:lnTo>
                  <a:pt x="369694" y="1062067"/>
                </a:lnTo>
                <a:cubicBezTo>
                  <a:pt x="361146" y="1070614"/>
                  <a:pt x="361146" y="1083437"/>
                  <a:pt x="369694" y="1091984"/>
                </a:cubicBezTo>
                <a:lnTo>
                  <a:pt x="386790" y="1109079"/>
                </a:lnTo>
                <a:cubicBezTo>
                  <a:pt x="395337" y="1117628"/>
                  <a:pt x="395337" y="1130449"/>
                  <a:pt x="386790" y="1134724"/>
                </a:cubicBezTo>
                <a:cubicBezTo>
                  <a:pt x="378241" y="1143271"/>
                  <a:pt x="365420" y="1143271"/>
                  <a:pt x="361146" y="1134724"/>
                </a:cubicBezTo>
                <a:lnTo>
                  <a:pt x="344050" y="1117628"/>
                </a:lnTo>
                <a:cubicBezTo>
                  <a:pt x="335503" y="1109079"/>
                  <a:pt x="322680" y="1109079"/>
                  <a:pt x="314133" y="1117628"/>
                </a:cubicBezTo>
                <a:lnTo>
                  <a:pt x="297037" y="1134724"/>
                </a:lnTo>
                <a:cubicBezTo>
                  <a:pt x="292763" y="1138998"/>
                  <a:pt x="279942" y="1138998"/>
                  <a:pt x="271394" y="1134724"/>
                </a:cubicBezTo>
                <a:cubicBezTo>
                  <a:pt x="262845" y="1126175"/>
                  <a:pt x="262845" y="1113354"/>
                  <a:pt x="271394" y="1109079"/>
                </a:cubicBezTo>
                <a:lnTo>
                  <a:pt x="288489" y="1091984"/>
                </a:lnTo>
                <a:cubicBezTo>
                  <a:pt x="297037" y="1083437"/>
                  <a:pt x="297037" y="1070614"/>
                  <a:pt x="288489" y="1062067"/>
                </a:cubicBezTo>
                <a:lnTo>
                  <a:pt x="271394" y="1044971"/>
                </a:lnTo>
                <a:cubicBezTo>
                  <a:pt x="262845" y="1036423"/>
                  <a:pt x="262845" y="1023601"/>
                  <a:pt x="271394" y="1019328"/>
                </a:cubicBezTo>
                <a:cubicBezTo>
                  <a:pt x="275668" y="1015054"/>
                  <a:pt x="281010" y="1012917"/>
                  <a:pt x="285818" y="1012917"/>
                </a:cubicBezTo>
                <a:close/>
                <a:moveTo>
                  <a:pt x="2132148" y="867603"/>
                </a:moveTo>
                <a:cubicBezTo>
                  <a:pt x="2136957" y="867603"/>
                  <a:pt x="2141231" y="869740"/>
                  <a:pt x="2143368" y="874014"/>
                </a:cubicBezTo>
                <a:cubicBezTo>
                  <a:pt x="2151916" y="882562"/>
                  <a:pt x="2151916" y="882562"/>
                  <a:pt x="2160463" y="891110"/>
                </a:cubicBezTo>
                <a:cubicBezTo>
                  <a:pt x="2169011" y="899658"/>
                  <a:pt x="2181833" y="899658"/>
                  <a:pt x="2190380" y="891110"/>
                </a:cubicBezTo>
                <a:lnTo>
                  <a:pt x="2207477" y="874014"/>
                </a:lnTo>
                <a:cubicBezTo>
                  <a:pt x="2216024" y="865466"/>
                  <a:pt x="2228846" y="865466"/>
                  <a:pt x="2233120" y="874014"/>
                </a:cubicBezTo>
                <a:cubicBezTo>
                  <a:pt x="2241668" y="882562"/>
                  <a:pt x="2241668" y="895383"/>
                  <a:pt x="2233120" y="899658"/>
                </a:cubicBezTo>
                <a:lnTo>
                  <a:pt x="2216024" y="916753"/>
                </a:lnTo>
                <a:cubicBezTo>
                  <a:pt x="2207477" y="925301"/>
                  <a:pt x="2207477" y="938123"/>
                  <a:pt x="2216024" y="946671"/>
                </a:cubicBezTo>
                <a:lnTo>
                  <a:pt x="2233120" y="963766"/>
                </a:lnTo>
                <a:cubicBezTo>
                  <a:pt x="2241668" y="972314"/>
                  <a:pt x="2241668" y="985136"/>
                  <a:pt x="2233120" y="989410"/>
                </a:cubicBezTo>
                <a:cubicBezTo>
                  <a:pt x="2224572" y="997957"/>
                  <a:pt x="2211750" y="997957"/>
                  <a:pt x="2207477" y="989410"/>
                </a:cubicBezTo>
                <a:lnTo>
                  <a:pt x="2190380" y="972314"/>
                </a:lnTo>
                <a:cubicBezTo>
                  <a:pt x="2181833" y="963766"/>
                  <a:pt x="2169011" y="963766"/>
                  <a:pt x="2160463" y="972314"/>
                </a:cubicBezTo>
                <a:lnTo>
                  <a:pt x="2143368" y="989410"/>
                </a:lnTo>
                <a:cubicBezTo>
                  <a:pt x="2139093" y="993684"/>
                  <a:pt x="2126272" y="993684"/>
                  <a:pt x="2117724" y="989410"/>
                </a:cubicBezTo>
                <a:cubicBezTo>
                  <a:pt x="2109175" y="980861"/>
                  <a:pt x="2109175" y="968040"/>
                  <a:pt x="2117724" y="963766"/>
                </a:cubicBezTo>
                <a:lnTo>
                  <a:pt x="2134821" y="946671"/>
                </a:lnTo>
                <a:cubicBezTo>
                  <a:pt x="2143368" y="938123"/>
                  <a:pt x="2143368" y="925301"/>
                  <a:pt x="2134821" y="916753"/>
                </a:cubicBezTo>
                <a:lnTo>
                  <a:pt x="2117724" y="899658"/>
                </a:lnTo>
                <a:cubicBezTo>
                  <a:pt x="2109175" y="891110"/>
                  <a:pt x="2109175" y="878288"/>
                  <a:pt x="2117724" y="874014"/>
                </a:cubicBezTo>
                <a:cubicBezTo>
                  <a:pt x="2121998" y="869740"/>
                  <a:pt x="2127340" y="867603"/>
                  <a:pt x="2132148" y="867603"/>
                </a:cubicBezTo>
                <a:close/>
                <a:moveTo>
                  <a:pt x="1606456" y="867603"/>
                </a:moveTo>
                <a:cubicBezTo>
                  <a:pt x="1611264" y="867603"/>
                  <a:pt x="1615538" y="869740"/>
                  <a:pt x="1617676" y="874014"/>
                </a:cubicBezTo>
                <a:cubicBezTo>
                  <a:pt x="1626223" y="882562"/>
                  <a:pt x="1626223" y="882562"/>
                  <a:pt x="1634771" y="891110"/>
                </a:cubicBezTo>
                <a:cubicBezTo>
                  <a:pt x="1643319" y="899658"/>
                  <a:pt x="1656140" y="899658"/>
                  <a:pt x="1664689" y="891110"/>
                </a:cubicBezTo>
                <a:lnTo>
                  <a:pt x="1681784" y="874014"/>
                </a:lnTo>
                <a:cubicBezTo>
                  <a:pt x="1690332" y="865466"/>
                  <a:pt x="1703154" y="865466"/>
                  <a:pt x="1707428" y="874014"/>
                </a:cubicBezTo>
                <a:cubicBezTo>
                  <a:pt x="1715975" y="882562"/>
                  <a:pt x="1715975" y="895383"/>
                  <a:pt x="1707428" y="899658"/>
                </a:cubicBezTo>
                <a:lnTo>
                  <a:pt x="1690332" y="916753"/>
                </a:lnTo>
                <a:cubicBezTo>
                  <a:pt x="1681784" y="925301"/>
                  <a:pt x="1681784" y="938123"/>
                  <a:pt x="1690332" y="946671"/>
                </a:cubicBezTo>
                <a:lnTo>
                  <a:pt x="1707428" y="963766"/>
                </a:lnTo>
                <a:cubicBezTo>
                  <a:pt x="1715975" y="972314"/>
                  <a:pt x="1715975" y="985136"/>
                  <a:pt x="1707428" y="989410"/>
                </a:cubicBezTo>
                <a:cubicBezTo>
                  <a:pt x="1698879" y="997957"/>
                  <a:pt x="1686058" y="997957"/>
                  <a:pt x="1681784" y="989410"/>
                </a:cubicBezTo>
                <a:lnTo>
                  <a:pt x="1664689" y="972314"/>
                </a:lnTo>
                <a:cubicBezTo>
                  <a:pt x="1656140" y="963766"/>
                  <a:pt x="1643319" y="963766"/>
                  <a:pt x="1634771" y="972314"/>
                </a:cubicBezTo>
                <a:lnTo>
                  <a:pt x="1617676" y="989410"/>
                </a:lnTo>
                <a:cubicBezTo>
                  <a:pt x="1609128" y="993684"/>
                  <a:pt x="1600579" y="993684"/>
                  <a:pt x="1592032" y="989410"/>
                </a:cubicBezTo>
                <a:cubicBezTo>
                  <a:pt x="1583483" y="980861"/>
                  <a:pt x="1583483" y="968040"/>
                  <a:pt x="1592032" y="963766"/>
                </a:cubicBezTo>
                <a:lnTo>
                  <a:pt x="1609128" y="946671"/>
                </a:lnTo>
                <a:cubicBezTo>
                  <a:pt x="1617676" y="938123"/>
                  <a:pt x="1617676" y="925301"/>
                  <a:pt x="1609128" y="916753"/>
                </a:cubicBezTo>
                <a:lnTo>
                  <a:pt x="1592032" y="899658"/>
                </a:lnTo>
                <a:cubicBezTo>
                  <a:pt x="1583483" y="891110"/>
                  <a:pt x="1583483" y="878288"/>
                  <a:pt x="1592032" y="874014"/>
                </a:cubicBezTo>
                <a:cubicBezTo>
                  <a:pt x="1596306" y="869740"/>
                  <a:pt x="1601648" y="867603"/>
                  <a:pt x="1606456" y="867603"/>
                </a:cubicBezTo>
                <a:close/>
                <a:moveTo>
                  <a:pt x="1076492" y="867603"/>
                </a:moveTo>
                <a:cubicBezTo>
                  <a:pt x="1081300" y="867603"/>
                  <a:pt x="1085574" y="869740"/>
                  <a:pt x="1087712" y="874014"/>
                </a:cubicBezTo>
                <a:cubicBezTo>
                  <a:pt x="1096259" y="882562"/>
                  <a:pt x="1096259" y="882562"/>
                  <a:pt x="1104807" y="891110"/>
                </a:cubicBezTo>
                <a:cubicBezTo>
                  <a:pt x="1113354" y="899658"/>
                  <a:pt x="1126176" y="899658"/>
                  <a:pt x="1134724" y="891110"/>
                </a:cubicBezTo>
                <a:lnTo>
                  <a:pt x="1151820" y="874014"/>
                </a:lnTo>
                <a:cubicBezTo>
                  <a:pt x="1160368" y="865466"/>
                  <a:pt x="1173190" y="865466"/>
                  <a:pt x="1177464" y="874014"/>
                </a:cubicBezTo>
                <a:cubicBezTo>
                  <a:pt x="1186011" y="882562"/>
                  <a:pt x="1186011" y="895383"/>
                  <a:pt x="1177464" y="899658"/>
                </a:cubicBezTo>
                <a:lnTo>
                  <a:pt x="1160368" y="916753"/>
                </a:lnTo>
                <a:cubicBezTo>
                  <a:pt x="1151820" y="925301"/>
                  <a:pt x="1151820" y="938123"/>
                  <a:pt x="1160368" y="946671"/>
                </a:cubicBezTo>
                <a:lnTo>
                  <a:pt x="1177464" y="963766"/>
                </a:lnTo>
                <a:cubicBezTo>
                  <a:pt x="1186011" y="972314"/>
                  <a:pt x="1186011" y="985136"/>
                  <a:pt x="1177464" y="989410"/>
                </a:cubicBezTo>
                <a:cubicBezTo>
                  <a:pt x="1168915" y="997957"/>
                  <a:pt x="1156094" y="997957"/>
                  <a:pt x="1151820" y="989410"/>
                </a:cubicBezTo>
                <a:lnTo>
                  <a:pt x="1134724" y="972314"/>
                </a:lnTo>
                <a:cubicBezTo>
                  <a:pt x="1126176" y="963766"/>
                  <a:pt x="1113354" y="963766"/>
                  <a:pt x="1104807" y="972314"/>
                </a:cubicBezTo>
                <a:lnTo>
                  <a:pt x="1087712" y="989410"/>
                </a:lnTo>
                <a:cubicBezTo>
                  <a:pt x="1083437" y="993684"/>
                  <a:pt x="1070615" y="993684"/>
                  <a:pt x="1062068" y="989410"/>
                </a:cubicBezTo>
                <a:cubicBezTo>
                  <a:pt x="1053519" y="980861"/>
                  <a:pt x="1053519" y="968040"/>
                  <a:pt x="1062068" y="963766"/>
                </a:cubicBezTo>
                <a:lnTo>
                  <a:pt x="1079163" y="946671"/>
                </a:lnTo>
                <a:cubicBezTo>
                  <a:pt x="1087712" y="938123"/>
                  <a:pt x="1087712" y="925301"/>
                  <a:pt x="1079163" y="916753"/>
                </a:cubicBezTo>
                <a:lnTo>
                  <a:pt x="1062068" y="899658"/>
                </a:lnTo>
                <a:cubicBezTo>
                  <a:pt x="1053519" y="891110"/>
                  <a:pt x="1053519" y="878288"/>
                  <a:pt x="1062068" y="874014"/>
                </a:cubicBezTo>
                <a:cubicBezTo>
                  <a:pt x="1066342" y="869740"/>
                  <a:pt x="1071684" y="867603"/>
                  <a:pt x="1076492" y="867603"/>
                </a:cubicBezTo>
                <a:close/>
                <a:moveTo>
                  <a:pt x="550800" y="867603"/>
                </a:moveTo>
                <a:cubicBezTo>
                  <a:pt x="555608" y="867603"/>
                  <a:pt x="559882" y="869740"/>
                  <a:pt x="562020" y="874014"/>
                </a:cubicBezTo>
                <a:cubicBezTo>
                  <a:pt x="570567" y="882562"/>
                  <a:pt x="570567" y="882562"/>
                  <a:pt x="579115" y="891110"/>
                </a:cubicBezTo>
                <a:cubicBezTo>
                  <a:pt x="587663" y="899658"/>
                  <a:pt x="600484" y="899658"/>
                  <a:pt x="609032" y="891110"/>
                </a:cubicBezTo>
                <a:lnTo>
                  <a:pt x="626128" y="874014"/>
                </a:lnTo>
                <a:cubicBezTo>
                  <a:pt x="634676" y="865466"/>
                  <a:pt x="647498" y="865466"/>
                  <a:pt x="651772" y="874014"/>
                </a:cubicBezTo>
                <a:cubicBezTo>
                  <a:pt x="660319" y="882562"/>
                  <a:pt x="660319" y="895383"/>
                  <a:pt x="651772" y="899658"/>
                </a:cubicBezTo>
                <a:lnTo>
                  <a:pt x="634676" y="916753"/>
                </a:lnTo>
                <a:cubicBezTo>
                  <a:pt x="626128" y="925301"/>
                  <a:pt x="626128" y="938123"/>
                  <a:pt x="634676" y="946671"/>
                </a:cubicBezTo>
                <a:lnTo>
                  <a:pt x="651772" y="963766"/>
                </a:lnTo>
                <a:cubicBezTo>
                  <a:pt x="660319" y="972314"/>
                  <a:pt x="660319" y="985136"/>
                  <a:pt x="651772" y="989410"/>
                </a:cubicBezTo>
                <a:cubicBezTo>
                  <a:pt x="643223" y="997957"/>
                  <a:pt x="630402" y="997957"/>
                  <a:pt x="626128" y="989410"/>
                </a:cubicBezTo>
                <a:lnTo>
                  <a:pt x="609032" y="972314"/>
                </a:lnTo>
                <a:cubicBezTo>
                  <a:pt x="600484" y="963766"/>
                  <a:pt x="587663" y="963766"/>
                  <a:pt x="579115" y="972314"/>
                </a:cubicBezTo>
                <a:lnTo>
                  <a:pt x="562020" y="989410"/>
                </a:lnTo>
                <a:cubicBezTo>
                  <a:pt x="553471" y="993684"/>
                  <a:pt x="544924" y="993684"/>
                  <a:pt x="536376" y="989410"/>
                </a:cubicBezTo>
                <a:cubicBezTo>
                  <a:pt x="527827" y="980861"/>
                  <a:pt x="527827" y="968040"/>
                  <a:pt x="536376" y="963766"/>
                </a:cubicBezTo>
                <a:lnTo>
                  <a:pt x="553471" y="946671"/>
                </a:lnTo>
                <a:cubicBezTo>
                  <a:pt x="562020" y="938123"/>
                  <a:pt x="562020" y="925301"/>
                  <a:pt x="553471" y="916753"/>
                </a:cubicBezTo>
                <a:lnTo>
                  <a:pt x="536376" y="899658"/>
                </a:lnTo>
                <a:cubicBezTo>
                  <a:pt x="527827" y="891110"/>
                  <a:pt x="527827" y="878288"/>
                  <a:pt x="536376" y="874014"/>
                </a:cubicBezTo>
                <a:cubicBezTo>
                  <a:pt x="540650" y="869740"/>
                  <a:pt x="545992" y="867603"/>
                  <a:pt x="550800" y="867603"/>
                </a:cubicBezTo>
                <a:close/>
                <a:moveTo>
                  <a:pt x="20836" y="867603"/>
                </a:moveTo>
                <a:cubicBezTo>
                  <a:pt x="25644" y="867603"/>
                  <a:pt x="29918" y="869740"/>
                  <a:pt x="32055" y="874014"/>
                </a:cubicBezTo>
                <a:cubicBezTo>
                  <a:pt x="40602" y="882562"/>
                  <a:pt x="40602" y="882562"/>
                  <a:pt x="49150" y="891110"/>
                </a:cubicBezTo>
                <a:cubicBezTo>
                  <a:pt x="57698" y="899658"/>
                  <a:pt x="70520" y="899658"/>
                  <a:pt x="79067" y="891110"/>
                </a:cubicBezTo>
                <a:lnTo>
                  <a:pt x="96163" y="874014"/>
                </a:lnTo>
                <a:cubicBezTo>
                  <a:pt x="104711" y="865466"/>
                  <a:pt x="117533" y="865466"/>
                  <a:pt x="121807" y="874014"/>
                </a:cubicBezTo>
                <a:cubicBezTo>
                  <a:pt x="130354" y="882562"/>
                  <a:pt x="130354" y="895383"/>
                  <a:pt x="121807" y="899658"/>
                </a:cubicBezTo>
                <a:lnTo>
                  <a:pt x="104711" y="916753"/>
                </a:lnTo>
                <a:cubicBezTo>
                  <a:pt x="96163" y="925301"/>
                  <a:pt x="96163" y="938123"/>
                  <a:pt x="104711" y="946671"/>
                </a:cubicBezTo>
                <a:lnTo>
                  <a:pt x="121807" y="963766"/>
                </a:lnTo>
                <a:cubicBezTo>
                  <a:pt x="130354" y="972314"/>
                  <a:pt x="130354" y="985136"/>
                  <a:pt x="121807" y="989410"/>
                </a:cubicBezTo>
                <a:cubicBezTo>
                  <a:pt x="113259" y="997957"/>
                  <a:pt x="100437" y="997957"/>
                  <a:pt x="96163" y="989410"/>
                </a:cubicBezTo>
                <a:lnTo>
                  <a:pt x="79067" y="972314"/>
                </a:lnTo>
                <a:cubicBezTo>
                  <a:pt x="70520" y="963766"/>
                  <a:pt x="57698" y="963766"/>
                  <a:pt x="49150" y="972314"/>
                </a:cubicBezTo>
                <a:lnTo>
                  <a:pt x="32055" y="989410"/>
                </a:lnTo>
                <a:cubicBezTo>
                  <a:pt x="27781" y="993684"/>
                  <a:pt x="14959" y="993684"/>
                  <a:pt x="6411" y="989410"/>
                </a:cubicBezTo>
                <a:cubicBezTo>
                  <a:pt x="-2138" y="980861"/>
                  <a:pt x="-2138" y="968040"/>
                  <a:pt x="6411" y="963766"/>
                </a:cubicBezTo>
                <a:lnTo>
                  <a:pt x="23506" y="946671"/>
                </a:lnTo>
                <a:cubicBezTo>
                  <a:pt x="32055" y="938123"/>
                  <a:pt x="32055" y="925301"/>
                  <a:pt x="23506" y="916753"/>
                </a:cubicBezTo>
                <a:lnTo>
                  <a:pt x="6411" y="899658"/>
                </a:lnTo>
                <a:cubicBezTo>
                  <a:pt x="-2138" y="891110"/>
                  <a:pt x="-2138" y="878288"/>
                  <a:pt x="6411" y="874014"/>
                </a:cubicBezTo>
                <a:cubicBezTo>
                  <a:pt x="10685" y="869740"/>
                  <a:pt x="16027" y="867603"/>
                  <a:pt x="20836" y="867603"/>
                </a:cubicBezTo>
                <a:close/>
                <a:moveTo>
                  <a:pt x="2397130" y="722291"/>
                </a:moveTo>
                <a:cubicBezTo>
                  <a:pt x="2401939" y="722291"/>
                  <a:pt x="2406213" y="724428"/>
                  <a:pt x="2408350" y="728702"/>
                </a:cubicBezTo>
                <a:cubicBezTo>
                  <a:pt x="2416898" y="737250"/>
                  <a:pt x="2416898" y="737250"/>
                  <a:pt x="2425445" y="745797"/>
                </a:cubicBezTo>
                <a:cubicBezTo>
                  <a:pt x="2433994" y="754346"/>
                  <a:pt x="2446815" y="754346"/>
                  <a:pt x="2455363" y="745797"/>
                </a:cubicBezTo>
                <a:lnTo>
                  <a:pt x="2472459" y="728702"/>
                </a:lnTo>
                <a:cubicBezTo>
                  <a:pt x="2481006" y="720154"/>
                  <a:pt x="2493828" y="720154"/>
                  <a:pt x="2498102" y="728702"/>
                </a:cubicBezTo>
                <a:cubicBezTo>
                  <a:pt x="2506650" y="737250"/>
                  <a:pt x="2506650" y="750071"/>
                  <a:pt x="2498102" y="754346"/>
                </a:cubicBezTo>
                <a:lnTo>
                  <a:pt x="2481006" y="771441"/>
                </a:lnTo>
                <a:cubicBezTo>
                  <a:pt x="2472459" y="779988"/>
                  <a:pt x="2472459" y="792811"/>
                  <a:pt x="2481006" y="801358"/>
                </a:cubicBezTo>
                <a:lnTo>
                  <a:pt x="2498102" y="818454"/>
                </a:lnTo>
                <a:cubicBezTo>
                  <a:pt x="2506650" y="827002"/>
                  <a:pt x="2506650" y="839824"/>
                  <a:pt x="2498102" y="844098"/>
                </a:cubicBezTo>
                <a:cubicBezTo>
                  <a:pt x="2489554" y="852645"/>
                  <a:pt x="2476732" y="852645"/>
                  <a:pt x="2472459" y="844098"/>
                </a:cubicBezTo>
                <a:lnTo>
                  <a:pt x="2455363" y="827002"/>
                </a:lnTo>
                <a:cubicBezTo>
                  <a:pt x="2446815" y="818454"/>
                  <a:pt x="2433994" y="818454"/>
                  <a:pt x="2425445" y="827002"/>
                </a:cubicBezTo>
                <a:lnTo>
                  <a:pt x="2408350" y="844098"/>
                </a:lnTo>
                <a:cubicBezTo>
                  <a:pt x="2404075" y="852645"/>
                  <a:pt x="2391254" y="852645"/>
                  <a:pt x="2382706" y="844098"/>
                </a:cubicBezTo>
                <a:cubicBezTo>
                  <a:pt x="2374158" y="835549"/>
                  <a:pt x="2374158" y="822728"/>
                  <a:pt x="2382706" y="818454"/>
                </a:cubicBezTo>
                <a:lnTo>
                  <a:pt x="2399803" y="801358"/>
                </a:lnTo>
                <a:cubicBezTo>
                  <a:pt x="2408350" y="792811"/>
                  <a:pt x="2408350" y="779988"/>
                  <a:pt x="2399803" y="771441"/>
                </a:cubicBezTo>
                <a:lnTo>
                  <a:pt x="2382706" y="754346"/>
                </a:lnTo>
                <a:cubicBezTo>
                  <a:pt x="2374158" y="745797"/>
                  <a:pt x="2374158" y="732976"/>
                  <a:pt x="2382706" y="728702"/>
                </a:cubicBezTo>
                <a:cubicBezTo>
                  <a:pt x="2386980" y="724428"/>
                  <a:pt x="2392322" y="722291"/>
                  <a:pt x="2397130" y="722291"/>
                </a:cubicBezTo>
                <a:close/>
                <a:moveTo>
                  <a:pt x="1871439" y="722291"/>
                </a:moveTo>
                <a:cubicBezTo>
                  <a:pt x="1876248" y="722291"/>
                  <a:pt x="1880522" y="724428"/>
                  <a:pt x="1882659" y="728702"/>
                </a:cubicBezTo>
                <a:cubicBezTo>
                  <a:pt x="1891206" y="737250"/>
                  <a:pt x="1891206" y="737250"/>
                  <a:pt x="1899755" y="745797"/>
                </a:cubicBezTo>
                <a:cubicBezTo>
                  <a:pt x="1908302" y="754346"/>
                  <a:pt x="1921123" y="754346"/>
                  <a:pt x="1929672" y="745797"/>
                </a:cubicBezTo>
                <a:lnTo>
                  <a:pt x="1946767" y="728702"/>
                </a:lnTo>
                <a:cubicBezTo>
                  <a:pt x="1955315" y="720154"/>
                  <a:pt x="1968137" y="720154"/>
                  <a:pt x="1972411" y="728702"/>
                </a:cubicBezTo>
                <a:cubicBezTo>
                  <a:pt x="1980958" y="737250"/>
                  <a:pt x="1980958" y="750071"/>
                  <a:pt x="1972411" y="754346"/>
                </a:cubicBezTo>
                <a:lnTo>
                  <a:pt x="1955315" y="771441"/>
                </a:lnTo>
                <a:cubicBezTo>
                  <a:pt x="1946767" y="779988"/>
                  <a:pt x="1946767" y="792811"/>
                  <a:pt x="1955315" y="801358"/>
                </a:cubicBezTo>
                <a:lnTo>
                  <a:pt x="1972411" y="818454"/>
                </a:lnTo>
                <a:cubicBezTo>
                  <a:pt x="1980958" y="827002"/>
                  <a:pt x="1980958" y="839824"/>
                  <a:pt x="1972411" y="844098"/>
                </a:cubicBezTo>
                <a:cubicBezTo>
                  <a:pt x="1963863" y="852645"/>
                  <a:pt x="1951041" y="852645"/>
                  <a:pt x="1946767" y="844098"/>
                </a:cubicBezTo>
                <a:lnTo>
                  <a:pt x="1929672" y="827002"/>
                </a:lnTo>
                <a:cubicBezTo>
                  <a:pt x="1921123" y="818454"/>
                  <a:pt x="1908302" y="818454"/>
                  <a:pt x="1899755" y="827002"/>
                </a:cubicBezTo>
                <a:lnTo>
                  <a:pt x="1882659" y="844098"/>
                </a:lnTo>
                <a:cubicBezTo>
                  <a:pt x="1874110" y="852645"/>
                  <a:pt x="1861289" y="852645"/>
                  <a:pt x="1857015" y="844098"/>
                </a:cubicBezTo>
                <a:cubicBezTo>
                  <a:pt x="1848466" y="835549"/>
                  <a:pt x="1848466" y="822728"/>
                  <a:pt x="1857015" y="818454"/>
                </a:cubicBezTo>
                <a:lnTo>
                  <a:pt x="1874110" y="801358"/>
                </a:lnTo>
                <a:cubicBezTo>
                  <a:pt x="1882659" y="792811"/>
                  <a:pt x="1882659" y="779988"/>
                  <a:pt x="1874110" y="771441"/>
                </a:cubicBezTo>
                <a:lnTo>
                  <a:pt x="1857015" y="754346"/>
                </a:lnTo>
                <a:cubicBezTo>
                  <a:pt x="1848466" y="745797"/>
                  <a:pt x="1848466" y="732976"/>
                  <a:pt x="1857015" y="728702"/>
                </a:cubicBezTo>
                <a:cubicBezTo>
                  <a:pt x="1861288" y="724428"/>
                  <a:pt x="1866631" y="722291"/>
                  <a:pt x="1871439" y="722291"/>
                </a:cubicBezTo>
                <a:close/>
                <a:moveTo>
                  <a:pt x="1341474" y="722291"/>
                </a:moveTo>
                <a:cubicBezTo>
                  <a:pt x="1346282" y="722291"/>
                  <a:pt x="1350556" y="724428"/>
                  <a:pt x="1352694" y="728702"/>
                </a:cubicBezTo>
                <a:cubicBezTo>
                  <a:pt x="1361241" y="737250"/>
                  <a:pt x="1361241" y="737250"/>
                  <a:pt x="1369789" y="745797"/>
                </a:cubicBezTo>
                <a:cubicBezTo>
                  <a:pt x="1378336" y="754346"/>
                  <a:pt x="1391158" y="754346"/>
                  <a:pt x="1399706" y="745797"/>
                </a:cubicBezTo>
                <a:lnTo>
                  <a:pt x="1416802" y="728702"/>
                </a:lnTo>
                <a:cubicBezTo>
                  <a:pt x="1425350" y="720154"/>
                  <a:pt x="1438172" y="720154"/>
                  <a:pt x="1442446" y="728702"/>
                </a:cubicBezTo>
                <a:cubicBezTo>
                  <a:pt x="1450993" y="737250"/>
                  <a:pt x="1450993" y="750071"/>
                  <a:pt x="1442446" y="754346"/>
                </a:cubicBezTo>
                <a:lnTo>
                  <a:pt x="1425350" y="771441"/>
                </a:lnTo>
                <a:cubicBezTo>
                  <a:pt x="1416802" y="779988"/>
                  <a:pt x="1416802" y="792811"/>
                  <a:pt x="1425350" y="801358"/>
                </a:cubicBezTo>
                <a:lnTo>
                  <a:pt x="1442446" y="818454"/>
                </a:lnTo>
                <a:cubicBezTo>
                  <a:pt x="1450993" y="827002"/>
                  <a:pt x="1450993" y="839824"/>
                  <a:pt x="1442446" y="844098"/>
                </a:cubicBezTo>
                <a:cubicBezTo>
                  <a:pt x="1433897" y="852645"/>
                  <a:pt x="1421076" y="852645"/>
                  <a:pt x="1416802" y="844098"/>
                </a:cubicBezTo>
                <a:lnTo>
                  <a:pt x="1399706" y="827002"/>
                </a:lnTo>
                <a:cubicBezTo>
                  <a:pt x="1391158" y="818454"/>
                  <a:pt x="1378336" y="818454"/>
                  <a:pt x="1369789" y="827002"/>
                </a:cubicBezTo>
                <a:lnTo>
                  <a:pt x="1352694" y="844098"/>
                </a:lnTo>
                <a:cubicBezTo>
                  <a:pt x="1348419" y="852645"/>
                  <a:pt x="1335597" y="852645"/>
                  <a:pt x="1327050" y="844098"/>
                </a:cubicBezTo>
                <a:cubicBezTo>
                  <a:pt x="1318501" y="835549"/>
                  <a:pt x="1318501" y="822728"/>
                  <a:pt x="1327050" y="818454"/>
                </a:cubicBezTo>
                <a:lnTo>
                  <a:pt x="1344146" y="801358"/>
                </a:lnTo>
                <a:cubicBezTo>
                  <a:pt x="1352694" y="792811"/>
                  <a:pt x="1352694" y="779988"/>
                  <a:pt x="1344146" y="771441"/>
                </a:cubicBezTo>
                <a:lnTo>
                  <a:pt x="1327050" y="754346"/>
                </a:lnTo>
                <a:cubicBezTo>
                  <a:pt x="1318501" y="745797"/>
                  <a:pt x="1318501" y="732976"/>
                  <a:pt x="1327050" y="728702"/>
                </a:cubicBezTo>
                <a:cubicBezTo>
                  <a:pt x="1331324" y="724428"/>
                  <a:pt x="1336666" y="722291"/>
                  <a:pt x="1341474" y="722291"/>
                </a:cubicBezTo>
                <a:close/>
                <a:moveTo>
                  <a:pt x="815783" y="722291"/>
                </a:moveTo>
                <a:cubicBezTo>
                  <a:pt x="820592" y="722291"/>
                  <a:pt x="824866" y="724428"/>
                  <a:pt x="827003" y="728702"/>
                </a:cubicBezTo>
                <a:cubicBezTo>
                  <a:pt x="835550" y="737250"/>
                  <a:pt x="835550" y="737250"/>
                  <a:pt x="844098" y="745797"/>
                </a:cubicBezTo>
                <a:cubicBezTo>
                  <a:pt x="852646" y="754346"/>
                  <a:pt x="865467" y="754346"/>
                  <a:pt x="874015" y="745797"/>
                </a:cubicBezTo>
                <a:lnTo>
                  <a:pt x="891111" y="728702"/>
                </a:lnTo>
                <a:cubicBezTo>
                  <a:pt x="899659" y="720154"/>
                  <a:pt x="912481" y="720154"/>
                  <a:pt x="916755" y="728702"/>
                </a:cubicBezTo>
                <a:cubicBezTo>
                  <a:pt x="925302" y="737250"/>
                  <a:pt x="925302" y="750071"/>
                  <a:pt x="916755" y="754346"/>
                </a:cubicBezTo>
                <a:lnTo>
                  <a:pt x="899659" y="771441"/>
                </a:lnTo>
                <a:cubicBezTo>
                  <a:pt x="891111" y="779988"/>
                  <a:pt x="891111" y="792811"/>
                  <a:pt x="899659" y="801358"/>
                </a:cubicBezTo>
                <a:lnTo>
                  <a:pt x="916755" y="818454"/>
                </a:lnTo>
                <a:cubicBezTo>
                  <a:pt x="925302" y="827002"/>
                  <a:pt x="925302" y="839824"/>
                  <a:pt x="916755" y="844098"/>
                </a:cubicBezTo>
                <a:cubicBezTo>
                  <a:pt x="908207" y="852645"/>
                  <a:pt x="895385" y="852645"/>
                  <a:pt x="891111" y="844098"/>
                </a:cubicBezTo>
                <a:lnTo>
                  <a:pt x="874015" y="827002"/>
                </a:lnTo>
                <a:cubicBezTo>
                  <a:pt x="865467" y="818454"/>
                  <a:pt x="852646" y="818454"/>
                  <a:pt x="844098" y="827002"/>
                </a:cubicBezTo>
                <a:lnTo>
                  <a:pt x="827003" y="844098"/>
                </a:lnTo>
                <a:cubicBezTo>
                  <a:pt x="818455" y="852645"/>
                  <a:pt x="805633" y="852645"/>
                  <a:pt x="801359" y="844098"/>
                </a:cubicBezTo>
                <a:cubicBezTo>
                  <a:pt x="792810" y="835549"/>
                  <a:pt x="792810" y="822728"/>
                  <a:pt x="801359" y="818454"/>
                </a:cubicBezTo>
                <a:lnTo>
                  <a:pt x="818455" y="801358"/>
                </a:lnTo>
                <a:cubicBezTo>
                  <a:pt x="827003" y="792811"/>
                  <a:pt x="827003" y="779988"/>
                  <a:pt x="818455" y="771441"/>
                </a:cubicBezTo>
                <a:lnTo>
                  <a:pt x="801359" y="754346"/>
                </a:lnTo>
                <a:cubicBezTo>
                  <a:pt x="792810" y="745797"/>
                  <a:pt x="792810" y="732976"/>
                  <a:pt x="801359" y="728702"/>
                </a:cubicBezTo>
                <a:cubicBezTo>
                  <a:pt x="805633" y="724428"/>
                  <a:pt x="810975" y="722291"/>
                  <a:pt x="815783" y="722291"/>
                </a:cubicBezTo>
                <a:close/>
                <a:moveTo>
                  <a:pt x="285818" y="722291"/>
                </a:moveTo>
                <a:cubicBezTo>
                  <a:pt x="290626" y="722291"/>
                  <a:pt x="294900" y="724428"/>
                  <a:pt x="297037" y="728702"/>
                </a:cubicBezTo>
                <a:cubicBezTo>
                  <a:pt x="305585" y="737250"/>
                  <a:pt x="305585" y="737250"/>
                  <a:pt x="314133" y="745797"/>
                </a:cubicBezTo>
                <a:cubicBezTo>
                  <a:pt x="322680" y="754346"/>
                  <a:pt x="335503" y="754346"/>
                  <a:pt x="344050" y="745797"/>
                </a:cubicBezTo>
                <a:lnTo>
                  <a:pt x="361146" y="728702"/>
                </a:lnTo>
                <a:cubicBezTo>
                  <a:pt x="369694" y="720154"/>
                  <a:pt x="382516" y="720154"/>
                  <a:pt x="386790" y="728702"/>
                </a:cubicBezTo>
                <a:cubicBezTo>
                  <a:pt x="395337" y="737250"/>
                  <a:pt x="395337" y="750071"/>
                  <a:pt x="386790" y="754346"/>
                </a:cubicBezTo>
                <a:lnTo>
                  <a:pt x="369694" y="771441"/>
                </a:lnTo>
                <a:cubicBezTo>
                  <a:pt x="361146" y="779988"/>
                  <a:pt x="361146" y="792811"/>
                  <a:pt x="369694" y="801358"/>
                </a:cubicBezTo>
                <a:lnTo>
                  <a:pt x="386790" y="818454"/>
                </a:lnTo>
                <a:cubicBezTo>
                  <a:pt x="395337" y="827002"/>
                  <a:pt x="395337" y="839824"/>
                  <a:pt x="386790" y="844098"/>
                </a:cubicBezTo>
                <a:cubicBezTo>
                  <a:pt x="378241" y="852645"/>
                  <a:pt x="365420" y="852645"/>
                  <a:pt x="361146" y="844098"/>
                </a:cubicBezTo>
                <a:lnTo>
                  <a:pt x="344050" y="827002"/>
                </a:lnTo>
                <a:cubicBezTo>
                  <a:pt x="335503" y="818454"/>
                  <a:pt x="322680" y="818454"/>
                  <a:pt x="314133" y="827002"/>
                </a:cubicBezTo>
                <a:lnTo>
                  <a:pt x="297037" y="844098"/>
                </a:lnTo>
                <a:cubicBezTo>
                  <a:pt x="292763" y="852645"/>
                  <a:pt x="279942" y="852645"/>
                  <a:pt x="271394" y="844098"/>
                </a:cubicBezTo>
                <a:cubicBezTo>
                  <a:pt x="262845" y="835549"/>
                  <a:pt x="262845" y="822728"/>
                  <a:pt x="271394" y="818454"/>
                </a:cubicBezTo>
                <a:lnTo>
                  <a:pt x="288489" y="801358"/>
                </a:lnTo>
                <a:cubicBezTo>
                  <a:pt x="297037" y="792811"/>
                  <a:pt x="297037" y="779988"/>
                  <a:pt x="288489" y="771441"/>
                </a:cubicBezTo>
                <a:lnTo>
                  <a:pt x="271394" y="754346"/>
                </a:lnTo>
                <a:cubicBezTo>
                  <a:pt x="262845" y="745797"/>
                  <a:pt x="262845" y="732976"/>
                  <a:pt x="271394" y="728702"/>
                </a:cubicBezTo>
                <a:cubicBezTo>
                  <a:pt x="275668" y="724428"/>
                  <a:pt x="281010" y="722291"/>
                  <a:pt x="285818" y="722291"/>
                </a:cubicBezTo>
                <a:close/>
                <a:moveTo>
                  <a:pt x="2132148" y="576978"/>
                </a:moveTo>
                <a:cubicBezTo>
                  <a:pt x="2136957" y="576978"/>
                  <a:pt x="2141231" y="579115"/>
                  <a:pt x="2143368" y="583389"/>
                </a:cubicBezTo>
                <a:cubicBezTo>
                  <a:pt x="2151916" y="591937"/>
                  <a:pt x="2151916" y="591937"/>
                  <a:pt x="2160463" y="600484"/>
                </a:cubicBezTo>
                <a:cubicBezTo>
                  <a:pt x="2169011" y="609033"/>
                  <a:pt x="2181833" y="609033"/>
                  <a:pt x="2190380" y="600484"/>
                </a:cubicBezTo>
                <a:lnTo>
                  <a:pt x="2207477" y="583389"/>
                </a:lnTo>
                <a:cubicBezTo>
                  <a:pt x="2216024" y="574841"/>
                  <a:pt x="2228846" y="574841"/>
                  <a:pt x="2233120" y="583389"/>
                </a:cubicBezTo>
                <a:cubicBezTo>
                  <a:pt x="2241668" y="591937"/>
                  <a:pt x="2241668" y="604759"/>
                  <a:pt x="2233120" y="609033"/>
                </a:cubicBezTo>
                <a:lnTo>
                  <a:pt x="2216024" y="626129"/>
                </a:lnTo>
                <a:cubicBezTo>
                  <a:pt x="2207477" y="634676"/>
                  <a:pt x="2207477" y="647498"/>
                  <a:pt x="2216024" y="656045"/>
                </a:cubicBezTo>
                <a:lnTo>
                  <a:pt x="2233120" y="673141"/>
                </a:lnTo>
                <a:cubicBezTo>
                  <a:pt x="2241668" y="681689"/>
                  <a:pt x="2241668" y="694511"/>
                  <a:pt x="2233120" y="698785"/>
                </a:cubicBezTo>
                <a:cubicBezTo>
                  <a:pt x="2224572" y="707332"/>
                  <a:pt x="2211750" y="707332"/>
                  <a:pt x="2207477" y="698785"/>
                </a:cubicBezTo>
                <a:lnTo>
                  <a:pt x="2190380" y="681689"/>
                </a:lnTo>
                <a:cubicBezTo>
                  <a:pt x="2181833" y="673141"/>
                  <a:pt x="2169011" y="673141"/>
                  <a:pt x="2160463" y="681689"/>
                </a:cubicBezTo>
                <a:lnTo>
                  <a:pt x="2143368" y="698785"/>
                </a:lnTo>
                <a:cubicBezTo>
                  <a:pt x="2139093" y="707332"/>
                  <a:pt x="2126272" y="707332"/>
                  <a:pt x="2117724" y="698785"/>
                </a:cubicBezTo>
                <a:cubicBezTo>
                  <a:pt x="2109175" y="690237"/>
                  <a:pt x="2109175" y="677415"/>
                  <a:pt x="2117724" y="673141"/>
                </a:cubicBezTo>
                <a:lnTo>
                  <a:pt x="2134821" y="656045"/>
                </a:lnTo>
                <a:cubicBezTo>
                  <a:pt x="2143368" y="647498"/>
                  <a:pt x="2143368" y="634676"/>
                  <a:pt x="2134821" y="626129"/>
                </a:cubicBezTo>
                <a:lnTo>
                  <a:pt x="2117724" y="609033"/>
                </a:lnTo>
                <a:cubicBezTo>
                  <a:pt x="2109175" y="600484"/>
                  <a:pt x="2109175" y="587663"/>
                  <a:pt x="2117724" y="583389"/>
                </a:cubicBezTo>
                <a:cubicBezTo>
                  <a:pt x="2121998" y="579115"/>
                  <a:pt x="2127340" y="576978"/>
                  <a:pt x="2132148" y="576978"/>
                </a:cubicBezTo>
                <a:close/>
                <a:moveTo>
                  <a:pt x="1606456" y="576978"/>
                </a:moveTo>
                <a:cubicBezTo>
                  <a:pt x="1611264" y="576978"/>
                  <a:pt x="1615538" y="579115"/>
                  <a:pt x="1617676" y="583389"/>
                </a:cubicBezTo>
                <a:cubicBezTo>
                  <a:pt x="1626223" y="591937"/>
                  <a:pt x="1626223" y="591937"/>
                  <a:pt x="1634771" y="600484"/>
                </a:cubicBezTo>
                <a:cubicBezTo>
                  <a:pt x="1643319" y="609033"/>
                  <a:pt x="1656140" y="609033"/>
                  <a:pt x="1664689" y="600484"/>
                </a:cubicBezTo>
                <a:lnTo>
                  <a:pt x="1681784" y="583389"/>
                </a:lnTo>
                <a:cubicBezTo>
                  <a:pt x="1690332" y="574841"/>
                  <a:pt x="1703154" y="574841"/>
                  <a:pt x="1707428" y="583389"/>
                </a:cubicBezTo>
                <a:cubicBezTo>
                  <a:pt x="1715975" y="591937"/>
                  <a:pt x="1715975" y="604759"/>
                  <a:pt x="1707428" y="609033"/>
                </a:cubicBezTo>
                <a:lnTo>
                  <a:pt x="1690332" y="626129"/>
                </a:lnTo>
                <a:cubicBezTo>
                  <a:pt x="1681784" y="634676"/>
                  <a:pt x="1681784" y="647498"/>
                  <a:pt x="1690332" y="656045"/>
                </a:cubicBezTo>
                <a:lnTo>
                  <a:pt x="1707428" y="673141"/>
                </a:lnTo>
                <a:cubicBezTo>
                  <a:pt x="1715975" y="681689"/>
                  <a:pt x="1715975" y="694511"/>
                  <a:pt x="1707428" y="698785"/>
                </a:cubicBezTo>
                <a:cubicBezTo>
                  <a:pt x="1698879" y="707332"/>
                  <a:pt x="1686058" y="707332"/>
                  <a:pt x="1681784" y="698785"/>
                </a:cubicBezTo>
                <a:lnTo>
                  <a:pt x="1664689" y="681689"/>
                </a:lnTo>
                <a:cubicBezTo>
                  <a:pt x="1656140" y="673141"/>
                  <a:pt x="1643319" y="673141"/>
                  <a:pt x="1634771" y="681689"/>
                </a:cubicBezTo>
                <a:lnTo>
                  <a:pt x="1617676" y="698785"/>
                </a:lnTo>
                <a:cubicBezTo>
                  <a:pt x="1609128" y="707332"/>
                  <a:pt x="1600579" y="707332"/>
                  <a:pt x="1592032" y="698785"/>
                </a:cubicBezTo>
                <a:cubicBezTo>
                  <a:pt x="1583483" y="690237"/>
                  <a:pt x="1583483" y="677415"/>
                  <a:pt x="1592032" y="673141"/>
                </a:cubicBezTo>
                <a:lnTo>
                  <a:pt x="1609128" y="656045"/>
                </a:lnTo>
                <a:cubicBezTo>
                  <a:pt x="1617676" y="647498"/>
                  <a:pt x="1617676" y="634676"/>
                  <a:pt x="1609128" y="626129"/>
                </a:cubicBezTo>
                <a:lnTo>
                  <a:pt x="1592032" y="609033"/>
                </a:lnTo>
                <a:cubicBezTo>
                  <a:pt x="1583483" y="600484"/>
                  <a:pt x="1583483" y="587663"/>
                  <a:pt x="1592032" y="583389"/>
                </a:cubicBezTo>
                <a:cubicBezTo>
                  <a:pt x="1596306" y="579115"/>
                  <a:pt x="1601648" y="576978"/>
                  <a:pt x="1606456" y="576978"/>
                </a:cubicBezTo>
                <a:close/>
                <a:moveTo>
                  <a:pt x="1076492" y="576978"/>
                </a:moveTo>
                <a:cubicBezTo>
                  <a:pt x="1081300" y="576978"/>
                  <a:pt x="1085574" y="579115"/>
                  <a:pt x="1087712" y="583389"/>
                </a:cubicBezTo>
                <a:cubicBezTo>
                  <a:pt x="1096259" y="591937"/>
                  <a:pt x="1096259" y="591937"/>
                  <a:pt x="1104807" y="600484"/>
                </a:cubicBezTo>
                <a:cubicBezTo>
                  <a:pt x="1113354" y="609033"/>
                  <a:pt x="1126176" y="609033"/>
                  <a:pt x="1134724" y="600484"/>
                </a:cubicBezTo>
                <a:lnTo>
                  <a:pt x="1151820" y="583389"/>
                </a:lnTo>
                <a:cubicBezTo>
                  <a:pt x="1160368" y="574841"/>
                  <a:pt x="1173190" y="574841"/>
                  <a:pt x="1177464" y="583389"/>
                </a:cubicBezTo>
                <a:cubicBezTo>
                  <a:pt x="1186011" y="591937"/>
                  <a:pt x="1186011" y="604759"/>
                  <a:pt x="1177464" y="609033"/>
                </a:cubicBezTo>
                <a:lnTo>
                  <a:pt x="1160368" y="626129"/>
                </a:lnTo>
                <a:cubicBezTo>
                  <a:pt x="1151820" y="634676"/>
                  <a:pt x="1151820" y="647498"/>
                  <a:pt x="1160368" y="656045"/>
                </a:cubicBezTo>
                <a:lnTo>
                  <a:pt x="1177464" y="673141"/>
                </a:lnTo>
                <a:cubicBezTo>
                  <a:pt x="1186011" y="681689"/>
                  <a:pt x="1186011" y="694511"/>
                  <a:pt x="1177464" y="698785"/>
                </a:cubicBezTo>
                <a:cubicBezTo>
                  <a:pt x="1168915" y="707332"/>
                  <a:pt x="1156094" y="707332"/>
                  <a:pt x="1151820" y="698785"/>
                </a:cubicBezTo>
                <a:lnTo>
                  <a:pt x="1134724" y="681689"/>
                </a:lnTo>
                <a:cubicBezTo>
                  <a:pt x="1126176" y="673141"/>
                  <a:pt x="1113354" y="673141"/>
                  <a:pt x="1104807" y="681689"/>
                </a:cubicBezTo>
                <a:lnTo>
                  <a:pt x="1087712" y="698785"/>
                </a:lnTo>
                <a:cubicBezTo>
                  <a:pt x="1083437" y="707332"/>
                  <a:pt x="1070615" y="707332"/>
                  <a:pt x="1062068" y="698785"/>
                </a:cubicBezTo>
                <a:cubicBezTo>
                  <a:pt x="1053519" y="690237"/>
                  <a:pt x="1053519" y="677415"/>
                  <a:pt x="1062068" y="673141"/>
                </a:cubicBezTo>
                <a:lnTo>
                  <a:pt x="1079163" y="656045"/>
                </a:lnTo>
                <a:cubicBezTo>
                  <a:pt x="1087712" y="647498"/>
                  <a:pt x="1087712" y="634676"/>
                  <a:pt x="1079163" y="626129"/>
                </a:cubicBezTo>
                <a:lnTo>
                  <a:pt x="1062068" y="609033"/>
                </a:lnTo>
                <a:cubicBezTo>
                  <a:pt x="1053519" y="600484"/>
                  <a:pt x="1053519" y="587663"/>
                  <a:pt x="1062068" y="583389"/>
                </a:cubicBezTo>
                <a:cubicBezTo>
                  <a:pt x="1066342" y="579115"/>
                  <a:pt x="1071684" y="576978"/>
                  <a:pt x="1076492" y="576978"/>
                </a:cubicBezTo>
                <a:close/>
                <a:moveTo>
                  <a:pt x="550800" y="576978"/>
                </a:moveTo>
                <a:cubicBezTo>
                  <a:pt x="555608" y="576978"/>
                  <a:pt x="559882" y="579115"/>
                  <a:pt x="562020" y="583389"/>
                </a:cubicBezTo>
                <a:cubicBezTo>
                  <a:pt x="570567" y="591937"/>
                  <a:pt x="570567" y="591937"/>
                  <a:pt x="579115" y="600484"/>
                </a:cubicBezTo>
                <a:cubicBezTo>
                  <a:pt x="587663" y="609033"/>
                  <a:pt x="600484" y="609033"/>
                  <a:pt x="609032" y="600484"/>
                </a:cubicBezTo>
                <a:lnTo>
                  <a:pt x="626128" y="583389"/>
                </a:lnTo>
                <a:cubicBezTo>
                  <a:pt x="634676" y="574841"/>
                  <a:pt x="647498" y="574841"/>
                  <a:pt x="651772" y="583389"/>
                </a:cubicBezTo>
                <a:cubicBezTo>
                  <a:pt x="660319" y="591937"/>
                  <a:pt x="660319" y="604759"/>
                  <a:pt x="651772" y="609033"/>
                </a:cubicBezTo>
                <a:lnTo>
                  <a:pt x="634676" y="626129"/>
                </a:lnTo>
                <a:cubicBezTo>
                  <a:pt x="626128" y="634676"/>
                  <a:pt x="626128" y="647498"/>
                  <a:pt x="634676" y="656045"/>
                </a:cubicBezTo>
                <a:lnTo>
                  <a:pt x="651772" y="673141"/>
                </a:lnTo>
                <a:cubicBezTo>
                  <a:pt x="660319" y="681689"/>
                  <a:pt x="660319" y="694511"/>
                  <a:pt x="651772" y="698785"/>
                </a:cubicBezTo>
                <a:cubicBezTo>
                  <a:pt x="643223" y="707332"/>
                  <a:pt x="630402" y="707332"/>
                  <a:pt x="626128" y="698785"/>
                </a:cubicBezTo>
                <a:lnTo>
                  <a:pt x="609032" y="681689"/>
                </a:lnTo>
                <a:cubicBezTo>
                  <a:pt x="600484" y="673141"/>
                  <a:pt x="587663" y="673141"/>
                  <a:pt x="579115" y="681689"/>
                </a:cubicBezTo>
                <a:lnTo>
                  <a:pt x="562020" y="698785"/>
                </a:lnTo>
                <a:cubicBezTo>
                  <a:pt x="553471" y="707332"/>
                  <a:pt x="544924" y="707332"/>
                  <a:pt x="536376" y="698785"/>
                </a:cubicBezTo>
                <a:cubicBezTo>
                  <a:pt x="527827" y="690237"/>
                  <a:pt x="527827" y="677415"/>
                  <a:pt x="536376" y="673141"/>
                </a:cubicBezTo>
                <a:lnTo>
                  <a:pt x="553471" y="656045"/>
                </a:lnTo>
                <a:cubicBezTo>
                  <a:pt x="562020" y="647498"/>
                  <a:pt x="562020" y="634676"/>
                  <a:pt x="553471" y="626129"/>
                </a:cubicBezTo>
                <a:lnTo>
                  <a:pt x="536376" y="609033"/>
                </a:lnTo>
                <a:cubicBezTo>
                  <a:pt x="527827" y="600484"/>
                  <a:pt x="527827" y="587663"/>
                  <a:pt x="536376" y="583389"/>
                </a:cubicBezTo>
                <a:cubicBezTo>
                  <a:pt x="540650" y="579115"/>
                  <a:pt x="545992" y="576978"/>
                  <a:pt x="550800" y="576978"/>
                </a:cubicBezTo>
                <a:close/>
                <a:moveTo>
                  <a:pt x="20836" y="576978"/>
                </a:moveTo>
                <a:cubicBezTo>
                  <a:pt x="25644" y="576978"/>
                  <a:pt x="29918" y="579115"/>
                  <a:pt x="32055" y="583389"/>
                </a:cubicBezTo>
                <a:cubicBezTo>
                  <a:pt x="40602" y="591937"/>
                  <a:pt x="40602" y="591937"/>
                  <a:pt x="49150" y="600484"/>
                </a:cubicBezTo>
                <a:cubicBezTo>
                  <a:pt x="57698" y="609033"/>
                  <a:pt x="70520" y="609033"/>
                  <a:pt x="79067" y="600484"/>
                </a:cubicBezTo>
                <a:lnTo>
                  <a:pt x="96163" y="583389"/>
                </a:lnTo>
                <a:cubicBezTo>
                  <a:pt x="104711" y="574841"/>
                  <a:pt x="117533" y="574841"/>
                  <a:pt x="121807" y="583389"/>
                </a:cubicBezTo>
                <a:cubicBezTo>
                  <a:pt x="130354" y="591937"/>
                  <a:pt x="130354" y="604759"/>
                  <a:pt x="121807" y="609033"/>
                </a:cubicBezTo>
                <a:lnTo>
                  <a:pt x="104711" y="626129"/>
                </a:lnTo>
                <a:cubicBezTo>
                  <a:pt x="96163" y="634676"/>
                  <a:pt x="96163" y="647498"/>
                  <a:pt x="104711" y="656045"/>
                </a:cubicBezTo>
                <a:lnTo>
                  <a:pt x="121807" y="673141"/>
                </a:lnTo>
                <a:cubicBezTo>
                  <a:pt x="130354" y="681689"/>
                  <a:pt x="130354" y="694511"/>
                  <a:pt x="121807" y="698785"/>
                </a:cubicBezTo>
                <a:cubicBezTo>
                  <a:pt x="113259" y="707332"/>
                  <a:pt x="100437" y="707332"/>
                  <a:pt x="96163" y="698785"/>
                </a:cubicBezTo>
                <a:lnTo>
                  <a:pt x="79067" y="681689"/>
                </a:lnTo>
                <a:cubicBezTo>
                  <a:pt x="70520" y="673141"/>
                  <a:pt x="57698" y="673141"/>
                  <a:pt x="49150" y="681689"/>
                </a:cubicBezTo>
                <a:lnTo>
                  <a:pt x="32055" y="698785"/>
                </a:lnTo>
                <a:cubicBezTo>
                  <a:pt x="27781" y="707332"/>
                  <a:pt x="14959" y="707332"/>
                  <a:pt x="6411" y="698785"/>
                </a:cubicBezTo>
                <a:cubicBezTo>
                  <a:pt x="-2138" y="690237"/>
                  <a:pt x="-2138" y="677415"/>
                  <a:pt x="6411" y="673141"/>
                </a:cubicBezTo>
                <a:lnTo>
                  <a:pt x="23506" y="656045"/>
                </a:lnTo>
                <a:cubicBezTo>
                  <a:pt x="32055" y="647498"/>
                  <a:pt x="32055" y="634676"/>
                  <a:pt x="23506" y="626129"/>
                </a:cubicBezTo>
                <a:lnTo>
                  <a:pt x="6411" y="609033"/>
                </a:lnTo>
                <a:cubicBezTo>
                  <a:pt x="-2138" y="600484"/>
                  <a:pt x="-2138" y="587663"/>
                  <a:pt x="6411" y="583389"/>
                </a:cubicBezTo>
                <a:cubicBezTo>
                  <a:pt x="10685" y="579115"/>
                  <a:pt x="16027" y="576978"/>
                  <a:pt x="20836" y="576978"/>
                </a:cubicBezTo>
                <a:close/>
                <a:moveTo>
                  <a:pt x="2397130" y="431665"/>
                </a:moveTo>
                <a:cubicBezTo>
                  <a:pt x="2401939" y="431665"/>
                  <a:pt x="2406213" y="433802"/>
                  <a:pt x="2408350" y="438076"/>
                </a:cubicBezTo>
                <a:cubicBezTo>
                  <a:pt x="2416898" y="446624"/>
                  <a:pt x="2416898" y="446624"/>
                  <a:pt x="2425445" y="455172"/>
                </a:cubicBezTo>
                <a:cubicBezTo>
                  <a:pt x="2433994" y="463720"/>
                  <a:pt x="2446815" y="463720"/>
                  <a:pt x="2455363" y="455172"/>
                </a:cubicBezTo>
                <a:lnTo>
                  <a:pt x="2472459" y="438076"/>
                </a:lnTo>
                <a:cubicBezTo>
                  <a:pt x="2481006" y="429528"/>
                  <a:pt x="2493828" y="429528"/>
                  <a:pt x="2498102" y="438076"/>
                </a:cubicBezTo>
                <a:cubicBezTo>
                  <a:pt x="2506650" y="446624"/>
                  <a:pt x="2506650" y="459445"/>
                  <a:pt x="2498102" y="463720"/>
                </a:cubicBezTo>
                <a:lnTo>
                  <a:pt x="2481006" y="480815"/>
                </a:lnTo>
                <a:cubicBezTo>
                  <a:pt x="2472459" y="489362"/>
                  <a:pt x="2472459" y="502185"/>
                  <a:pt x="2481006" y="510732"/>
                </a:cubicBezTo>
                <a:lnTo>
                  <a:pt x="2498102" y="527828"/>
                </a:lnTo>
                <a:cubicBezTo>
                  <a:pt x="2506650" y="536376"/>
                  <a:pt x="2506650" y="549198"/>
                  <a:pt x="2498102" y="553472"/>
                </a:cubicBezTo>
                <a:cubicBezTo>
                  <a:pt x="2489554" y="562019"/>
                  <a:pt x="2476732" y="562019"/>
                  <a:pt x="2472459" y="553472"/>
                </a:cubicBezTo>
                <a:lnTo>
                  <a:pt x="2455363" y="536376"/>
                </a:lnTo>
                <a:cubicBezTo>
                  <a:pt x="2446815" y="527828"/>
                  <a:pt x="2433994" y="527828"/>
                  <a:pt x="2425445" y="536376"/>
                </a:cubicBezTo>
                <a:lnTo>
                  <a:pt x="2408350" y="553472"/>
                </a:lnTo>
                <a:cubicBezTo>
                  <a:pt x="2404075" y="562019"/>
                  <a:pt x="2391254" y="562019"/>
                  <a:pt x="2382706" y="553472"/>
                </a:cubicBezTo>
                <a:cubicBezTo>
                  <a:pt x="2374158" y="544923"/>
                  <a:pt x="2374158" y="532102"/>
                  <a:pt x="2382706" y="527828"/>
                </a:cubicBezTo>
                <a:lnTo>
                  <a:pt x="2399803" y="510732"/>
                </a:lnTo>
                <a:cubicBezTo>
                  <a:pt x="2408350" y="502185"/>
                  <a:pt x="2408350" y="489362"/>
                  <a:pt x="2399803" y="480815"/>
                </a:cubicBezTo>
                <a:lnTo>
                  <a:pt x="2382706" y="463720"/>
                </a:lnTo>
                <a:cubicBezTo>
                  <a:pt x="2374158" y="455172"/>
                  <a:pt x="2374158" y="442350"/>
                  <a:pt x="2382706" y="438076"/>
                </a:cubicBezTo>
                <a:cubicBezTo>
                  <a:pt x="2386980" y="433802"/>
                  <a:pt x="2392322" y="431665"/>
                  <a:pt x="2397130" y="431665"/>
                </a:cubicBezTo>
                <a:close/>
                <a:moveTo>
                  <a:pt x="1871439" y="431665"/>
                </a:moveTo>
                <a:cubicBezTo>
                  <a:pt x="1876248" y="431665"/>
                  <a:pt x="1880522" y="433802"/>
                  <a:pt x="1882659" y="438076"/>
                </a:cubicBezTo>
                <a:cubicBezTo>
                  <a:pt x="1891206" y="446624"/>
                  <a:pt x="1891206" y="446624"/>
                  <a:pt x="1899755" y="455172"/>
                </a:cubicBezTo>
                <a:cubicBezTo>
                  <a:pt x="1908302" y="463720"/>
                  <a:pt x="1921123" y="463720"/>
                  <a:pt x="1929672" y="455172"/>
                </a:cubicBezTo>
                <a:lnTo>
                  <a:pt x="1946767" y="438076"/>
                </a:lnTo>
                <a:cubicBezTo>
                  <a:pt x="1955315" y="429528"/>
                  <a:pt x="1968137" y="429528"/>
                  <a:pt x="1972411" y="438076"/>
                </a:cubicBezTo>
                <a:cubicBezTo>
                  <a:pt x="1980958" y="446624"/>
                  <a:pt x="1980958" y="459445"/>
                  <a:pt x="1972411" y="463720"/>
                </a:cubicBezTo>
                <a:lnTo>
                  <a:pt x="1955315" y="480815"/>
                </a:lnTo>
                <a:cubicBezTo>
                  <a:pt x="1946767" y="489362"/>
                  <a:pt x="1946767" y="502185"/>
                  <a:pt x="1955315" y="510732"/>
                </a:cubicBezTo>
                <a:lnTo>
                  <a:pt x="1972411" y="527828"/>
                </a:lnTo>
                <a:cubicBezTo>
                  <a:pt x="1980958" y="536376"/>
                  <a:pt x="1980958" y="549198"/>
                  <a:pt x="1972411" y="553472"/>
                </a:cubicBezTo>
                <a:cubicBezTo>
                  <a:pt x="1963863" y="562019"/>
                  <a:pt x="1951041" y="562019"/>
                  <a:pt x="1946767" y="553472"/>
                </a:cubicBezTo>
                <a:lnTo>
                  <a:pt x="1929672" y="536376"/>
                </a:lnTo>
                <a:cubicBezTo>
                  <a:pt x="1921123" y="527828"/>
                  <a:pt x="1908302" y="527828"/>
                  <a:pt x="1899755" y="536376"/>
                </a:cubicBezTo>
                <a:lnTo>
                  <a:pt x="1882659" y="553472"/>
                </a:lnTo>
                <a:cubicBezTo>
                  <a:pt x="1874110" y="562019"/>
                  <a:pt x="1861289" y="562019"/>
                  <a:pt x="1857015" y="553472"/>
                </a:cubicBezTo>
                <a:cubicBezTo>
                  <a:pt x="1848466" y="544923"/>
                  <a:pt x="1848466" y="532102"/>
                  <a:pt x="1857015" y="527828"/>
                </a:cubicBezTo>
                <a:lnTo>
                  <a:pt x="1874110" y="510732"/>
                </a:lnTo>
                <a:cubicBezTo>
                  <a:pt x="1882659" y="502185"/>
                  <a:pt x="1882659" y="489362"/>
                  <a:pt x="1874110" y="480815"/>
                </a:cubicBezTo>
                <a:lnTo>
                  <a:pt x="1857015" y="463720"/>
                </a:lnTo>
                <a:cubicBezTo>
                  <a:pt x="1848466" y="455172"/>
                  <a:pt x="1848466" y="442350"/>
                  <a:pt x="1857015" y="438076"/>
                </a:cubicBezTo>
                <a:cubicBezTo>
                  <a:pt x="1861288" y="433802"/>
                  <a:pt x="1866631" y="431665"/>
                  <a:pt x="1871439" y="431665"/>
                </a:cubicBezTo>
                <a:close/>
                <a:moveTo>
                  <a:pt x="1341474" y="431665"/>
                </a:moveTo>
                <a:cubicBezTo>
                  <a:pt x="1346282" y="431665"/>
                  <a:pt x="1350556" y="433802"/>
                  <a:pt x="1352694" y="438076"/>
                </a:cubicBezTo>
                <a:cubicBezTo>
                  <a:pt x="1361241" y="446624"/>
                  <a:pt x="1361241" y="446624"/>
                  <a:pt x="1369789" y="455172"/>
                </a:cubicBezTo>
                <a:cubicBezTo>
                  <a:pt x="1378336" y="463720"/>
                  <a:pt x="1391158" y="463720"/>
                  <a:pt x="1399706" y="455172"/>
                </a:cubicBezTo>
                <a:lnTo>
                  <a:pt x="1416802" y="438076"/>
                </a:lnTo>
                <a:cubicBezTo>
                  <a:pt x="1425350" y="429528"/>
                  <a:pt x="1438172" y="429528"/>
                  <a:pt x="1442446" y="438076"/>
                </a:cubicBezTo>
                <a:cubicBezTo>
                  <a:pt x="1450993" y="446624"/>
                  <a:pt x="1450993" y="459445"/>
                  <a:pt x="1442446" y="463720"/>
                </a:cubicBezTo>
                <a:lnTo>
                  <a:pt x="1425350" y="480815"/>
                </a:lnTo>
                <a:cubicBezTo>
                  <a:pt x="1416802" y="489362"/>
                  <a:pt x="1416802" y="502185"/>
                  <a:pt x="1425350" y="510732"/>
                </a:cubicBezTo>
                <a:lnTo>
                  <a:pt x="1442446" y="527828"/>
                </a:lnTo>
                <a:cubicBezTo>
                  <a:pt x="1450993" y="536376"/>
                  <a:pt x="1450993" y="549198"/>
                  <a:pt x="1442446" y="553472"/>
                </a:cubicBezTo>
                <a:cubicBezTo>
                  <a:pt x="1433897" y="562019"/>
                  <a:pt x="1421076" y="562019"/>
                  <a:pt x="1416802" y="553472"/>
                </a:cubicBezTo>
                <a:lnTo>
                  <a:pt x="1403980" y="536376"/>
                </a:lnTo>
                <a:cubicBezTo>
                  <a:pt x="1395432" y="527828"/>
                  <a:pt x="1382611" y="527828"/>
                  <a:pt x="1374063" y="536376"/>
                </a:cubicBezTo>
                <a:lnTo>
                  <a:pt x="1356967" y="553472"/>
                </a:lnTo>
                <a:cubicBezTo>
                  <a:pt x="1348419" y="562019"/>
                  <a:pt x="1335597" y="562019"/>
                  <a:pt x="1327050" y="553472"/>
                </a:cubicBezTo>
                <a:cubicBezTo>
                  <a:pt x="1318501" y="544923"/>
                  <a:pt x="1318501" y="532102"/>
                  <a:pt x="1327050" y="527828"/>
                </a:cubicBezTo>
                <a:lnTo>
                  <a:pt x="1344146" y="510732"/>
                </a:lnTo>
                <a:cubicBezTo>
                  <a:pt x="1352694" y="502185"/>
                  <a:pt x="1352694" y="489362"/>
                  <a:pt x="1344146" y="480815"/>
                </a:cubicBezTo>
                <a:lnTo>
                  <a:pt x="1327050" y="463720"/>
                </a:lnTo>
                <a:cubicBezTo>
                  <a:pt x="1318501" y="455172"/>
                  <a:pt x="1318501" y="442350"/>
                  <a:pt x="1327050" y="438076"/>
                </a:cubicBezTo>
                <a:cubicBezTo>
                  <a:pt x="1331324" y="433802"/>
                  <a:pt x="1336666" y="431665"/>
                  <a:pt x="1341474" y="431665"/>
                </a:cubicBezTo>
                <a:close/>
                <a:moveTo>
                  <a:pt x="815783" y="431665"/>
                </a:moveTo>
                <a:cubicBezTo>
                  <a:pt x="820592" y="431665"/>
                  <a:pt x="824866" y="433802"/>
                  <a:pt x="827003" y="438076"/>
                </a:cubicBezTo>
                <a:cubicBezTo>
                  <a:pt x="835550" y="446624"/>
                  <a:pt x="835550" y="446624"/>
                  <a:pt x="844098" y="455172"/>
                </a:cubicBezTo>
                <a:cubicBezTo>
                  <a:pt x="852646" y="463720"/>
                  <a:pt x="865467" y="463720"/>
                  <a:pt x="874015" y="455172"/>
                </a:cubicBezTo>
                <a:lnTo>
                  <a:pt x="891111" y="438076"/>
                </a:lnTo>
                <a:cubicBezTo>
                  <a:pt x="899659" y="429528"/>
                  <a:pt x="912481" y="429528"/>
                  <a:pt x="916755" y="438076"/>
                </a:cubicBezTo>
                <a:cubicBezTo>
                  <a:pt x="925302" y="446624"/>
                  <a:pt x="925302" y="459445"/>
                  <a:pt x="916755" y="463720"/>
                </a:cubicBezTo>
                <a:lnTo>
                  <a:pt x="899659" y="480815"/>
                </a:lnTo>
                <a:cubicBezTo>
                  <a:pt x="891111" y="489362"/>
                  <a:pt x="891111" y="502185"/>
                  <a:pt x="899659" y="510732"/>
                </a:cubicBezTo>
                <a:lnTo>
                  <a:pt x="916755" y="527828"/>
                </a:lnTo>
                <a:cubicBezTo>
                  <a:pt x="925302" y="536376"/>
                  <a:pt x="925302" y="549198"/>
                  <a:pt x="916755" y="553472"/>
                </a:cubicBezTo>
                <a:cubicBezTo>
                  <a:pt x="908207" y="562019"/>
                  <a:pt x="895385" y="562019"/>
                  <a:pt x="891111" y="553472"/>
                </a:cubicBezTo>
                <a:lnTo>
                  <a:pt x="874015" y="536376"/>
                </a:lnTo>
                <a:cubicBezTo>
                  <a:pt x="865467" y="527828"/>
                  <a:pt x="852646" y="527828"/>
                  <a:pt x="844098" y="536376"/>
                </a:cubicBezTo>
                <a:lnTo>
                  <a:pt x="827003" y="553472"/>
                </a:lnTo>
                <a:cubicBezTo>
                  <a:pt x="818455" y="562019"/>
                  <a:pt x="805633" y="562019"/>
                  <a:pt x="801359" y="553472"/>
                </a:cubicBezTo>
                <a:cubicBezTo>
                  <a:pt x="792810" y="544923"/>
                  <a:pt x="792810" y="532102"/>
                  <a:pt x="801359" y="527828"/>
                </a:cubicBezTo>
                <a:lnTo>
                  <a:pt x="818455" y="510732"/>
                </a:lnTo>
                <a:cubicBezTo>
                  <a:pt x="827003" y="502185"/>
                  <a:pt x="827003" y="489362"/>
                  <a:pt x="818455" y="480815"/>
                </a:cubicBezTo>
                <a:lnTo>
                  <a:pt x="801359" y="463720"/>
                </a:lnTo>
                <a:cubicBezTo>
                  <a:pt x="792810" y="455172"/>
                  <a:pt x="792810" y="442350"/>
                  <a:pt x="801359" y="438076"/>
                </a:cubicBezTo>
                <a:cubicBezTo>
                  <a:pt x="805633" y="433802"/>
                  <a:pt x="810975" y="431665"/>
                  <a:pt x="815783" y="431665"/>
                </a:cubicBezTo>
                <a:close/>
                <a:moveTo>
                  <a:pt x="285818" y="431665"/>
                </a:moveTo>
                <a:cubicBezTo>
                  <a:pt x="290626" y="431665"/>
                  <a:pt x="294900" y="433802"/>
                  <a:pt x="297037" y="438076"/>
                </a:cubicBezTo>
                <a:cubicBezTo>
                  <a:pt x="305585" y="446624"/>
                  <a:pt x="305585" y="446624"/>
                  <a:pt x="314133" y="455172"/>
                </a:cubicBezTo>
                <a:cubicBezTo>
                  <a:pt x="322680" y="463720"/>
                  <a:pt x="335503" y="463720"/>
                  <a:pt x="344050" y="455172"/>
                </a:cubicBezTo>
                <a:lnTo>
                  <a:pt x="361146" y="438076"/>
                </a:lnTo>
                <a:cubicBezTo>
                  <a:pt x="369694" y="429528"/>
                  <a:pt x="382516" y="429528"/>
                  <a:pt x="386790" y="438076"/>
                </a:cubicBezTo>
                <a:cubicBezTo>
                  <a:pt x="395337" y="446624"/>
                  <a:pt x="395337" y="459445"/>
                  <a:pt x="386790" y="463720"/>
                </a:cubicBezTo>
                <a:lnTo>
                  <a:pt x="369694" y="480815"/>
                </a:lnTo>
                <a:cubicBezTo>
                  <a:pt x="361146" y="489362"/>
                  <a:pt x="361146" y="502185"/>
                  <a:pt x="369694" y="510732"/>
                </a:cubicBezTo>
                <a:lnTo>
                  <a:pt x="386790" y="527828"/>
                </a:lnTo>
                <a:cubicBezTo>
                  <a:pt x="395337" y="536376"/>
                  <a:pt x="395337" y="549198"/>
                  <a:pt x="386790" y="553472"/>
                </a:cubicBezTo>
                <a:cubicBezTo>
                  <a:pt x="378241" y="562019"/>
                  <a:pt x="365420" y="562019"/>
                  <a:pt x="361146" y="553472"/>
                </a:cubicBezTo>
                <a:lnTo>
                  <a:pt x="344050" y="536376"/>
                </a:lnTo>
                <a:cubicBezTo>
                  <a:pt x="335503" y="527828"/>
                  <a:pt x="322680" y="527828"/>
                  <a:pt x="314133" y="536376"/>
                </a:cubicBezTo>
                <a:lnTo>
                  <a:pt x="297037" y="553472"/>
                </a:lnTo>
                <a:cubicBezTo>
                  <a:pt x="292763" y="562019"/>
                  <a:pt x="279942" y="562019"/>
                  <a:pt x="271394" y="553472"/>
                </a:cubicBezTo>
                <a:cubicBezTo>
                  <a:pt x="262845" y="544923"/>
                  <a:pt x="262845" y="532102"/>
                  <a:pt x="271394" y="527828"/>
                </a:cubicBezTo>
                <a:lnTo>
                  <a:pt x="288489" y="510732"/>
                </a:lnTo>
                <a:cubicBezTo>
                  <a:pt x="297037" y="502185"/>
                  <a:pt x="297037" y="489362"/>
                  <a:pt x="288489" y="480815"/>
                </a:cubicBezTo>
                <a:lnTo>
                  <a:pt x="271394" y="463720"/>
                </a:lnTo>
                <a:cubicBezTo>
                  <a:pt x="262845" y="455172"/>
                  <a:pt x="262845" y="442350"/>
                  <a:pt x="271394" y="438076"/>
                </a:cubicBezTo>
                <a:cubicBezTo>
                  <a:pt x="275668" y="433802"/>
                  <a:pt x="281010" y="431665"/>
                  <a:pt x="285818" y="431665"/>
                </a:cubicBezTo>
                <a:close/>
                <a:moveTo>
                  <a:pt x="2132148" y="286352"/>
                </a:moveTo>
                <a:cubicBezTo>
                  <a:pt x="2136957" y="286352"/>
                  <a:pt x="2141231" y="288489"/>
                  <a:pt x="2143368" y="292763"/>
                </a:cubicBezTo>
                <a:cubicBezTo>
                  <a:pt x="2151916" y="301311"/>
                  <a:pt x="2151916" y="301311"/>
                  <a:pt x="2160463" y="309858"/>
                </a:cubicBezTo>
                <a:cubicBezTo>
                  <a:pt x="2169011" y="318406"/>
                  <a:pt x="2181833" y="318406"/>
                  <a:pt x="2190380" y="309858"/>
                </a:cubicBezTo>
                <a:lnTo>
                  <a:pt x="2207477" y="292763"/>
                </a:lnTo>
                <a:cubicBezTo>
                  <a:pt x="2216024" y="284215"/>
                  <a:pt x="2228846" y="284215"/>
                  <a:pt x="2233120" y="292763"/>
                </a:cubicBezTo>
                <a:cubicBezTo>
                  <a:pt x="2241668" y="301311"/>
                  <a:pt x="2241668" y="314132"/>
                  <a:pt x="2233120" y="318406"/>
                </a:cubicBezTo>
                <a:lnTo>
                  <a:pt x="2216024" y="335502"/>
                </a:lnTo>
                <a:cubicBezTo>
                  <a:pt x="2207477" y="344049"/>
                  <a:pt x="2207477" y="356872"/>
                  <a:pt x="2216024" y="365419"/>
                </a:cubicBezTo>
                <a:lnTo>
                  <a:pt x="2233120" y="382514"/>
                </a:lnTo>
                <a:cubicBezTo>
                  <a:pt x="2241668" y="391063"/>
                  <a:pt x="2241668" y="403884"/>
                  <a:pt x="2233120" y="408159"/>
                </a:cubicBezTo>
                <a:cubicBezTo>
                  <a:pt x="2224572" y="416706"/>
                  <a:pt x="2211750" y="416706"/>
                  <a:pt x="2207477" y="408159"/>
                </a:cubicBezTo>
                <a:lnTo>
                  <a:pt x="2190380" y="391063"/>
                </a:lnTo>
                <a:cubicBezTo>
                  <a:pt x="2181833" y="382514"/>
                  <a:pt x="2169011" y="382514"/>
                  <a:pt x="2160463" y="391063"/>
                </a:cubicBezTo>
                <a:lnTo>
                  <a:pt x="2143368" y="408159"/>
                </a:lnTo>
                <a:cubicBezTo>
                  <a:pt x="2139093" y="416706"/>
                  <a:pt x="2126272" y="416706"/>
                  <a:pt x="2117724" y="408159"/>
                </a:cubicBezTo>
                <a:cubicBezTo>
                  <a:pt x="2109175" y="399610"/>
                  <a:pt x="2109175" y="386789"/>
                  <a:pt x="2117724" y="382514"/>
                </a:cubicBezTo>
                <a:lnTo>
                  <a:pt x="2134821" y="365419"/>
                </a:lnTo>
                <a:cubicBezTo>
                  <a:pt x="2143368" y="356872"/>
                  <a:pt x="2143368" y="344049"/>
                  <a:pt x="2134821" y="335502"/>
                </a:cubicBezTo>
                <a:lnTo>
                  <a:pt x="2117724" y="318406"/>
                </a:lnTo>
                <a:cubicBezTo>
                  <a:pt x="2109175" y="309858"/>
                  <a:pt x="2109175" y="297036"/>
                  <a:pt x="2117724" y="292763"/>
                </a:cubicBezTo>
                <a:cubicBezTo>
                  <a:pt x="2121998" y="288489"/>
                  <a:pt x="2127340" y="286352"/>
                  <a:pt x="2132148" y="286352"/>
                </a:cubicBezTo>
                <a:close/>
                <a:moveTo>
                  <a:pt x="1606456" y="286352"/>
                </a:moveTo>
                <a:cubicBezTo>
                  <a:pt x="1611264" y="286352"/>
                  <a:pt x="1615538" y="288489"/>
                  <a:pt x="1617676" y="292763"/>
                </a:cubicBezTo>
                <a:cubicBezTo>
                  <a:pt x="1626223" y="301311"/>
                  <a:pt x="1626223" y="301311"/>
                  <a:pt x="1634771" y="309858"/>
                </a:cubicBezTo>
                <a:cubicBezTo>
                  <a:pt x="1643319" y="318406"/>
                  <a:pt x="1656140" y="318406"/>
                  <a:pt x="1664689" y="309858"/>
                </a:cubicBezTo>
                <a:lnTo>
                  <a:pt x="1681784" y="292763"/>
                </a:lnTo>
                <a:cubicBezTo>
                  <a:pt x="1690332" y="284215"/>
                  <a:pt x="1703154" y="284215"/>
                  <a:pt x="1707428" y="292763"/>
                </a:cubicBezTo>
                <a:cubicBezTo>
                  <a:pt x="1715975" y="301311"/>
                  <a:pt x="1715975" y="314132"/>
                  <a:pt x="1707428" y="318406"/>
                </a:cubicBezTo>
                <a:lnTo>
                  <a:pt x="1690332" y="335502"/>
                </a:lnTo>
                <a:cubicBezTo>
                  <a:pt x="1681784" y="344049"/>
                  <a:pt x="1681784" y="356872"/>
                  <a:pt x="1690332" y="365419"/>
                </a:cubicBezTo>
                <a:lnTo>
                  <a:pt x="1707428" y="382514"/>
                </a:lnTo>
                <a:cubicBezTo>
                  <a:pt x="1715975" y="391063"/>
                  <a:pt x="1715975" y="403884"/>
                  <a:pt x="1707428" y="408159"/>
                </a:cubicBezTo>
                <a:cubicBezTo>
                  <a:pt x="1698879" y="416706"/>
                  <a:pt x="1686058" y="416706"/>
                  <a:pt x="1681784" y="408159"/>
                </a:cubicBezTo>
                <a:lnTo>
                  <a:pt x="1664689" y="391063"/>
                </a:lnTo>
                <a:cubicBezTo>
                  <a:pt x="1656140" y="382514"/>
                  <a:pt x="1643319" y="382514"/>
                  <a:pt x="1634771" y="391063"/>
                </a:cubicBezTo>
                <a:lnTo>
                  <a:pt x="1617676" y="408159"/>
                </a:lnTo>
                <a:cubicBezTo>
                  <a:pt x="1609128" y="416706"/>
                  <a:pt x="1600579" y="416706"/>
                  <a:pt x="1592032" y="408159"/>
                </a:cubicBezTo>
                <a:cubicBezTo>
                  <a:pt x="1583483" y="399610"/>
                  <a:pt x="1583483" y="386789"/>
                  <a:pt x="1592032" y="382514"/>
                </a:cubicBezTo>
                <a:lnTo>
                  <a:pt x="1609128" y="365419"/>
                </a:lnTo>
                <a:cubicBezTo>
                  <a:pt x="1617676" y="356872"/>
                  <a:pt x="1617676" y="344049"/>
                  <a:pt x="1609128" y="335502"/>
                </a:cubicBezTo>
                <a:lnTo>
                  <a:pt x="1592032" y="318406"/>
                </a:lnTo>
                <a:cubicBezTo>
                  <a:pt x="1583483" y="309858"/>
                  <a:pt x="1583483" y="297036"/>
                  <a:pt x="1592032" y="292763"/>
                </a:cubicBezTo>
                <a:cubicBezTo>
                  <a:pt x="1596306" y="288489"/>
                  <a:pt x="1601648" y="286352"/>
                  <a:pt x="1606456" y="286352"/>
                </a:cubicBezTo>
                <a:close/>
                <a:moveTo>
                  <a:pt x="1076492" y="286352"/>
                </a:moveTo>
                <a:cubicBezTo>
                  <a:pt x="1081300" y="286352"/>
                  <a:pt x="1085574" y="288489"/>
                  <a:pt x="1087712" y="292763"/>
                </a:cubicBezTo>
                <a:cubicBezTo>
                  <a:pt x="1096259" y="301311"/>
                  <a:pt x="1096259" y="301311"/>
                  <a:pt x="1104807" y="309858"/>
                </a:cubicBezTo>
                <a:cubicBezTo>
                  <a:pt x="1113354" y="318406"/>
                  <a:pt x="1126176" y="318406"/>
                  <a:pt x="1134724" y="309858"/>
                </a:cubicBezTo>
                <a:lnTo>
                  <a:pt x="1151820" y="292763"/>
                </a:lnTo>
                <a:cubicBezTo>
                  <a:pt x="1160368" y="284215"/>
                  <a:pt x="1173190" y="284215"/>
                  <a:pt x="1177464" y="292763"/>
                </a:cubicBezTo>
                <a:cubicBezTo>
                  <a:pt x="1186011" y="301311"/>
                  <a:pt x="1186011" y="314132"/>
                  <a:pt x="1177464" y="318406"/>
                </a:cubicBezTo>
                <a:lnTo>
                  <a:pt x="1160368" y="335502"/>
                </a:lnTo>
                <a:cubicBezTo>
                  <a:pt x="1151820" y="344049"/>
                  <a:pt x="1151820" y="356872"/>
                  <a:pt x="1160368" y="365419"/>
                </a:cubicBezTo>
                <a:lnTo>
                  <a:pt x="1177464" y="382514"/>
                </a:lnTo>
                <a:cubicBezTo>
                  <a:pt x="1186011" y="391063"/>
                  <a:pt x="1186011" y="403884"/>
                  <a:pt x="1177464" y="408159"/>
                </a:cubicBezTo>
                <a:cubicBezTo>
                  <a:pt x="1168915" y="416706"/>
                  <a:pt x="1156094" y="416706"/>
                  <a:pt x="1151820" y="408159"/>
                </a:cubicBezTo>
                <a:lnTo>
                  <a:pt x="1134724" y="391063"/>
                </a:lnTo>
                <a:cubicBezTo>
                  <a:pt x="1126176" y="382514"/>
                  <a:pt x="1113354" y="382514"/>
                  <a:pt x="1104807" y="391063"/>
                </a:cubicBezTo>
                <a:lnTo>
                  <a:pt x="1087712" y="408159"/>
                </a:lnTo>
                <a:cubicBezTo>
                  <a:pt x="1083437" y="416706"/>
                  <a:pt x="1070615" y="416706"/>
                  <a:pt x="1062068" y="408159"/>
                </a:cubicBezTo>
                <a:cubicBezTo>
                  <a:pt x="1053519" y="399610"/>
                  <a:pt x="1053519" y="386789"/>
                  <a:pt x="1062068" y="382514"/>
                </a:cubicBezTo>
                <a:lnTo>
                  <a:pt x="1079163" y="365419"/>
                </a:lnTo>
                <a:cubicBezTo>
                  <a:pt x="1087712" y="356872"/>
                  <a:pt x="1087712" y="344049"/>
                  <a:pt x="1079163" y="335502"/>
                </a:cubicBezTo>
                <a:lnTo>
                  <a:pt x="1062068" y="318406"/>
                </a:lnTo>
                <a:cubicBezTo>
                  <a:pt x="1053519" y="309858"/>
                  <a:pt x="1053519" y="297036"/>
                  <a:pt x="1062068" y="292763"/>
                </a:cubicBezTo>
                <a:cubicBezTo>
                  <a:pt x="1066342" y="288489"/>
                  <a:pt x="1071684" y="286352"/>
                  <a:pt x="1076492" y="286352"/>
                </a:cubicBezTo>
                <a:close/>
                <a:moveTo>
                  <a:pt x="550800" y="286352"/>
                </a:moveTo>
                <a:cubicBezTo>
                  <a:pt x="555608" y="286352"/>
                  <a:pt x="559882" y="288489"/>
                  <a:pt x="562020" y="292763"/>
                </a:cubicBezTo>
                <a:cubicBezTo>
                  <a:pt x="570567" y="301311"/>
                  <a:pt x="570567" y="301311"/>
                  <a:pt x="579115" y="309858"/>
                </a:cubicBezTo>
                <a:cubicBezTo>
                  <a:pt x="587663" y="318406"/>
                  <a:pt x="600484" y="318406"/>
                  <a:pt x="609032" y="309858"/>
                </a:cubicBezTo>
                <a:lnTo>
                  <a:pt x="626128" y="292763"/>
                </a:lnTo>
                <a:cubicBezTo>
                  <a:pt x="634676" y="284215"/>
                  <a:pt x="647498" y="284215"/>
                  <a:pt x="651772" y="292763"/>
                </a:cubicBezTo>
                <a:cubicBezTo>
                  <a:pt x="660319" y="301311"/>
                  <a:pt x="660319" y="314132"/>
                  <a:pt x="651772" y="318406"/>
                </a:cubicBezTo>
                <a:lnTo>
                  <a:pt x="634676" y="335502"/>
                </a:lnTo>
                <a:cubicBezTo>
                  <a:pt x="626128" y="344049"/>
                  <a:pt x="626128" y="356872"/>
                  <a:pt x="634676" y="365419"/>
                </a:cubicBezTo>
                <a:lnTo>
                  <a:pt x="651772" y="382514"/>
                </a:lnTo>
                <a:cubicBezTo>
                  <a:pt x="660319" y="391063"/>
                  <a:pt x="660319" y="403884"/>
                  <a:pt x="651772" y="408159"/>
                </a:cubicBezTo>
                <a:cubicBezTo>
                  <a:pt x="643223" y="416706"/>
                  <a:pt x="630402" y="416706"/>
                  <a:pt x="626128" y="408159"/>
                </a:cubicBezTo>
                <a:lnTo>
                  <a:pt x="609032" y="391063"/>
                </a:lnTo>
                <a:cubicBezTo>
                  <a:pt x="600484" y="382514"/>
                  <a:pt x="587663" y="382514"/>
                  <a:pt x="579115" y="391063"/>
                </a:cubicBezTo>
                <a:lnTo>
                  <a:pt x="562020" y="408159"/>
                </a:lnTo>
                <a:cubicBezTo>
                  <a:pt x="553471" y="416706"/>
                  <a:pt x="544924" y="416706"/>
                  <a:pt x="536376" y="408159"/>
                </a:cubicBezTo>
                <a:cubicBezTo>
                  <a:pt x="527827" y="399610"/>
                  <a:pt x="527827" y="386789"/>
                  <a:pt x="536376" y="382514"/>
                </a:cubicBezTo>
                <a:lnTo>
                  <a:pt x="553471" y="365419"/>
                </a:lnTo>
                <a:cubicBezTo>
                  <a:pt x="562020" y="356872"/>
                  <a:pt x="562020" y="344049"/>
                  <a:pt x="553471" y="335502"/>
                </a:cubicBezTo>
                <a:lnTo>
                  <a:pt x="536376" y="318406"/>
                </a:lnTo>
                <a:cubicBezTo>
                  <a:pt x="527827" y="309858"/>
                  <a:pt x="527827" y="297036"/>
                  <a:pt x="536376" y="292763"/>
                </a:cubicBezTo>
                <a:cubicBezTo>
                  <a:pt x="540650" y="288489"/>
                  <a:pt x="545992" y="286352"/>
                  <a:pt x="550800" y="286352"/>
                </a:cubicBezTo>
                <a:close/>
                <a:moveTo>
                  <a:pt x="20836" y="286352"/>
                </a:moveTo>
                <a:cubicBezTo>
                  <a:pt x="25644" y="286352"/>
                  <a:pt x="29918" y="288489"/>
                  <a:pt x="32055" y="292763"/>
                </a:cubicBezTo>
                <a:cubicBezTo>
                  <a:pt x="40602" y="301311"/>
                  <a:pt x="40602" y="301311"/>
                  <a:pt x="49150" y="309858"/>
                </a:cubicBezTo>
                <a:cubicBezTo>
                  <a:pt x="57698" y="318406"/>
                  <a:pt x="70520" y="318406"/>
                  <a:pt x="79067" y="309858"/>
                </a:cubicBezTo>
                <a:lnTo>
                  <a:pt x="96163" y="292763"/>
                </a:lnTo>
                <a:cubicBezTo>
                  <a:pt x="104711" y="284215"/>
                  <a:pt x="117533" y="284215"/>
                  <a:pt x="121807" y="292763"/>
                </a:cubicBezTo>
                <a:cubicBezTo>
                  <a:pt x="130354" y="301311"/>
                  <a:pt x="130354" y="314132"/>
                  <a:pt x="121807" y="318406"/>
                </a:cubicBezTo>
                <a:lnTo>
                  <a:pt x="104711" y="335502"/>
                </a:lnTo>
                <a:cubicBezTo>
                  <a:pt x="96163" y="344049"/>
                  <a:pt x="96163" y="356872"/>
                  <a:pt x="104711" y="365419"/>
                </a:cubicBezTo>
                <a:lnTo>
                  <a:pt x="121807" y="382514"/>
                </a:lnTo>
                <a:cubicBezTo>
                  <a:pt x="130354" y="391063"/>
                  <a:pt x="130354" y="403884"/>
                  <a:pt x="121807" y="408159"/>
                </a:cubicBezTo>
                <a:cubicBezTo>
                  <a:pt x="113259" y="416706"/>
                  <a:pt x="100437" y="416706"/>
                  <a:pt x="96163" y="408159"/>
                </a:cubicBezTo>
                <a:lnTo>
                  <a:pt x="79067" y="391063"/>
                </a:lnTo>
                <a:cubicBezTo>
                  <a:pt x="70520" y="382514"/>
                  <a:pt x="57698" y="382514"/>
                  <a:pt x="49150" y="391063"/>
                </a:cubicBezTo>
                <a:lnTo>
                  <a:pt x="36328" y="408159"/>
                </a:lnTo>
                <a:cubicBezTo>
                  <a:pt x="27781" y="416706"/>
                  <a:pt x="14959" y="416706"/>
                  <a:pt x="6411" y="408159"/>
                </a:cubicBezTo>
                <a:cubicBezTo>
                  <a:pt x="-2138" y="399610"/>
                  <a:pt x="-2138" y="386789"/>
                  <a:pt x="6411" y="382514"/>
                </a:cubicBezTo>
                <a:lnTo>
                  <a:pt x="23506" y="365419"/>
                </a:lnTo>
                <a:cubicBezTo>
                  <a:pt x="32055" y="356872"/>
                  <a:pt x="32055" y="344049"/>
                  <a:pt x="23506" y="335502"/>
                </a:cubicBezTo>
                <a:lnTo>
                  <a:pt x="6411" y="318406"/>
                </a:lnTo>
                <a:cubicBezTo>
                  <a:pt x="-2138" y="309858"/>
                  <a:pt x="-2138" y="297036"/>
                  <a:pt x="6411" y="292763"/>
                </a:cubicBezTo>
                <a:cubicBezTo>
                  <a:pt x="10685" y="288489"/>
                  <a:pt x="16027" y="286352"/>
                  <a:pt x="20836" y="286352"/>
                </a:cubicBezTo>
                <a:close/>
                <a:moveTo>
                  <a:pt x="2397130" y="145313"/>
                </a:moveTo>
                <a:cubicBezTo>
                  <a:pt x="2401939" y="145313"/>
                  <a:pt x="2406213" y="147450"/>
                  <a:pt x="2408350" y="151724"/>
                </a:cubicBezTo>
                <a:cubicBezTo>
                  <a:pt x="2416898" y="160272"/>
                  <a:pt x="2416898" y="160272"/>
                  <a:pt x="2425445" y="168819"/>
                </a:cubicBezTo>
                <a:cubicBezTo>
                  <a:pt x="2433994" y="177368"/>
                  <a:pt x="2446815" y="177368"/>
                  <a:pt x="2455363" y="168819"/>
                </a:cubicBezTo>
                <a:lnTo>
                  <a:pt x="2472459" y="151724"/>
                </a:lnTo>
                <a:cubicBezTo>
                  <a:pt x="2481006" y="143176"/>
                  <a:pt x="2493828" y="143176"/>
                  <a:pt x="2498102" y="151724"/>
                </a:cubicBezTo>
                <a:cubicBezTo>
                  <a:pt x="2506650" y="160272"/>
                  <a:pt x="2506650" y="173093"/>
                  <a:pt x="2498102" y="177368"/>
                </a:cubicBezTo>
                <a:lnTo>
                  <a:pt x="2481006" y="194463"/>
                </a:lnTo>
                <a:cubicBezTo>
                  <a:pt x="2472459" y="203010"/>
                  <a:pt x="2472459" y="215833"/>
                  <a:pt x="2481006" y="224380"/>
                </a:cubicBezTo>
                <a:lnTo>
                  <a:pt x="2498102" y="241476"/>
                </a:lnTo>
                <a:cubicBezTo>
                  <a:pt x="2506650" y="250024"/>
                  <a:pt x="2506650" y="262846"/>
                  <a:pt x="2498102" y="267120"/>
                </a:cubicBezTo>
                <a:cubicBezTo>
                  <a:pt x="2489554" y="275667"/>
                  <a:pt x="2476732" y="275667"/>
                  <a:pt x="2472459" y="267120"/>
                </a:cubicBezTo>
                <a:lnTo>
                  <a:pt x="2455363" y="250024"/>
                </a:lnTo>
                <a:cubicBezTo>
                  <a:pt x="2446815" y="241476"/>
                  <a:pt x="2433994" y="241476"/>
                  <a:pt x="2425445" y="250024"/>
                </a:cubicBezTo>
                <a:lnTo>
                  <a:pt x="2408350" y="267120"/>
                </a:lnTo>
                <a:cubicBezTo>
                  <a:pt x="2404075" y="271394"/>
                  <a:pt x="2391254" y="271394"/>
                  <a:pt x="2382706" y="267120"/>
                </a:cubicBezTo>
                <a:cubicBezTo>
                  <a:pt x="2374158" y="258571"/>
                  <a:pt x="2374158" y="245750"/>
                  <a:pt x="2382706" y="241476"/>
                </a:cubicBezTo>
                <a:lnTo>
                  <a:pt x="2399803" y="224380"/>
                </a:lnTo>
                <a:cubicBezTo>
                  <a:pt x="2408350" y="215833"/>
                  <a:pt x="2408350" y="203010"/>
                  <a:pt x="2399803" y="194463"/>
                </a:cubicBezTo>
                <a:lnTo>
                  <a:pt x="2382706" y="177368"/>
                </a:lnTo>
                <a:cubicBezTo>
                  <a:pt x="2374158" y="168819"/>
                  <a:pt x="2374158" y="155998"/>
                  <a:pt x="2382706" y="151724"/>
                </a:cubicBezTo>
                <a:cubicBezTo>
                  <a:pt x="2386980" y="147450"/>
                  <a:pt x="2392322" y="145313"/>
                  <a:pt x="2397130" y="145313"/>
                </a:cubicBezTo>
                <a:close/>
                <a:moveTo>
                  <a:pt x="1871439" y="145313"/>
                </a:moveTo>
                <a:cubicBezTo>
                  <a:pt x="1876248" y="145313"/>
                  <a:pt x="1880522" y="147450"/>
                  <a:pt x="1882659" y="151724"/>
                </a:cubicBezTo>
                <a:cubicBezTo>
                  <a:pt x="1891206" y="160272"/>
                  <a:pt x="1891206" y="160272"/>
                  <a:pt x="1899755" y="168819"/>
                </a:cubicBezTo>
                <a:cubicBezTo>
                  <a:pt x="1908302" y="177368"/>
                  <a:pt x="1921123" y="177368"/>
                  <a:pt x="1929672" y="168819"/>
                </a:cubicBezTo>
                <a:lnTo>
                  <a:pt x="1946767" y="151724"/>
                </a:lnTo>
                <a:cubicBezTo>
                  <a:pt x="1955315" y="143176"/>
                  <a:pt x="1968137" y="143176"/>
                  <a:pt x="1972411" y="151724"/>
                </a:cubicBezTo>
                <a:cubicBezTo>
                  <a:pt x="1980958" y="160272"/>
                  <a:pt x="1980958" y="173093"/>
                  <a:pt x="1972411" y="177368"/>
                </a:cubicBezTo>
                <a:lnTo>
                  <a:pt x="1955315" y="194463"/>
                </a:lnTo>
                <a:cubicBezTo>
                  <a:pt x="1946767" y="203010"/>
                  <a:pt x="1946767" y="215833"/>
                  <a:pt x="1955315" y="224380"/>
                </a:cubicBezTo>
                <a:lnTo>
                  <a:pt x="1972411" y="241476"/>
                </a:lnTo>
                <a:cubicBezTo>
                  <a:pt x="1980958" y="250024"/>
                  <a:pt x="1980958" y="262846"/>
                  <a:pt x="1972411" y="267120"/>
                </a:cubicBezTo>
                <a:cubicBezTo>
                  <a:pt x="1963863" y="275667"/>
                  <a:pt x="1951041" y="275667"/>
                  <a:pt x="1946767" y="267120"/>
                </a:cubicBezTo>
                <a:lnTo>
                  <a:pt x="1929672" y="250024"/>
                </a:lnTo>
                <a:cubicBezTo>
                  <a:pt x="1921123" y="241476"/>
                  <a:pt x="1908302" y="241476"/>
                  <a:pt x="1899755" y="250024"/>
                </a:cubicBezTo>
                <a:lnTo>
                  <a:pt x="1882659" y="267120"/>
                </a:lnTo>
                <a:cubicBezTo>
                  <a:pt x="1874110" y="271394"/>
                  <a:pt x="1861289" y="271394"/>
                  <a:pt x="1857015" y="267120"/>
                </a:cubicBezTo>
                <a:cubicBezTo>
                  <a:pt x="1848466" y="258571"/>
                  <a:pt x="1848466" y="245750"/>
                  <a:pt x="1857015" y="241476"/>
                </a:cubicBezTo>
                <a:lnTo>
                  <a:pt x="1874110" y="224380"/>
                </a:lnTo>
                <a:cubicBezTo>
                  <a:pt x="1882659" y="215833"/>
                  <a:pt x="1882659" y="203010"/>
                  <a:pt x="1874110" y="194463"/>
                </a:cubicBezTo>
                <a:lnTo>
                  <a:pt x="1857015" y="177368"/>
                </a:lnTo>
                <a:cubicBezTo>
                  <a:pt x="1848466" y="168819"/>
                  <a:pt x="1848466" y="155998"/>
                  <a:pt x="1857015" y="151724"/>
                </a:cubicBezTo>
                <a:cubicBezTo>
                  <a:pt x="1861288" y="147450"/>
                  <a:pt x="1866631" y="145313"/>
                  <a:pt x="1871439" y="145313"/>
                </a:cubicBezTo>
                <a:close/>
                <a:moveTo>
                  <a:pt x="1341474" y="145313"/>
                </a:moveTo>
                <a:cubicBezTo>
                  <a:pt x="1346282" y="145313"/>
                  <a:pt x="1350556" y="147450"/>
                  <a:pt x="1352694" y="151724"/>
                </a:cubicBezTo>
                <a:cubicBezTo>
                  <a:pt x="1361241" y="160272"/>
                  <a:pt x="1361241" y="160272"/>
                  <a:pt x="1369789" y="168819"/>
                </a:cubicBezTo>
                <a:cubicBezTo>
                  <a:pt x="1378336" y="177368"/>
                  <a:pt x="1391158" y="177368"/>
                  <a:pt x="1399706" y="168819"/>
                </a:cubicBezTo>
                <a:lnTo>
                  <a:pt x="1416802" y="151724"/>
                </a:lnTo>
                <a:cubicBezTo>
                  <a:pt x="1425350" y="143176"/>
                  <a:pt x="1438172" y="143176"/>
                  <a:pt x="1442446" y="151724"/>
                </a:cubicBezTo>
                <a:cubicBezTo>
                  <a:pt x="1450993" y="160272"/>
                  <a:pt x="1450993" y="173093"/>
                  <a:pt x="1442446" y="177368"/>
                </a:cubicBezTo>
                <a:lnTo>
                  <a:pt x="1425350" y="194463"/>
                </a:lnTo>
                <a:cubicBezTo>
                  <a:pt x="1416802" y="203010"/>
                  <a:pt x="1416802" y="215833"/>
                  <a:pt x="1425350" y="224380"/>
                </a:cubicBezTo>
                <a:lnTo>
                  <a:pt x="1442446" y="241476"/>
                </a:lnTo>
                <a:cubicBezTo>
                  <a:pt x="1450993" y="250024"/>
                  <a:pt x="1450993" y="262846"/>
                  <a:pt x="1442446" y="267120"/>
                </a:cubicBezTo>
                <a:cubicBezTo>
                  <a:pt x="1433897" y="275667"/>
                  <a:pt x="1421076" y="275667"/>
                  <a:pt x="1416802" y="267120"/>
                </a:cubicBezTo>
                <a:lnTo>
                  <a:pt x="1399706" y="250024"/>
                </a:lnTo>
                <a:cubicBezTo>
                  <a:pt x="1391158" y="241476"/>
                  <a:pt x="1378336" y="241476"/>
                  <a:pt x="1369789" y="250024"/>
                </a:cubicBezTo>
                <a:lnTo>
                  <a:pt x="1352694" y="267120"/>
                </a:lnTo>
                <a:cubicBezTo>
                  <a:pt x="1348419" y="271394"/>
                  <a:pt x="1335597" y="271394"/>
                  <a:pt x="1327050" y="267120"/>
                </a:cubicBezTo>
                <a:cubicBezTo>
                  <a:pt x="1318501" y="258571"/>
                  <a:pt x="1318501" y="245750"/>
                  <a:pt x="1327050" y="241476"/>
                </a:cubicBezTo>
                <a:lnTo>
                  <a:pt x="1344146" y="224380"/>
                </a:lnTo>
                <a:cubicBezTo>
                  <a:pt x="1352694" y="215833"/>
                  <a:pt x="1352694" y="203010"/>
                  <a:pt x="1344146" y="194463"/>
                </a:cubicBezTo>
                <a:lnTo>
                  <a:pt x="1327050" y="177368"/>
                </a:lnTo>
                <a:cubicBezTo>
                  <a:pt x="1318501" y="168819"/>
                  <a:pt x="1318501" y="155998"/>
                  <a:pt x="1327050" y="151724"/>
                </a:cubicBezTo>
                <a:cubicBezTo>
                  <a:pt x="1331324" y="147450"/>
                  <a:pt x="1336666" y="145313"/>
                  <a:pt x="1341474" y="145313"/>
                </a:cubicBezTo>
                <a:close/>
                <a:moveTo>
                  <a:pt x="815783" y="145313"/>
                </a:moveTo>
                <a:cubicBezTo>
                  <a:pt x="820592" y="145313"/>
                  <a:pt x="824866" y="147450"/>
                  <a:pt x="827003" y="151724"/>
                </a:cubicBezTo>
                <a:cubicBezTo>
                  <a:pt x="835550" y="160272"/>
                  <a:pt x="835550" y="160272"/>
                  <a:pt x="844098" y="168819"/>
                </a:cubicBezTo>
                <a:cubicBezTo>
                  <a:pt x="852646" y="177368"/>
                  <a:pt x="865467" y="177368"/>
                  <a:pt x="874015" y="168819"/>
                </a:cubicBezTo>
                <a:lnTo>
                  <a:pt x="891111" y="151724"/>
                </a:lnTo>
                <a:cubicBezTo>
                  <a:pt x="899659" y="143176"/>
                  <a:pt x="912481" y="143176"/>
                  <a:pt x="916755" y="151724"/>
                </a:cubicBezTo>
                <a:cubicBezTo>
                  <a:pt x="925302" y="160272"/>
                  <a:pt x="925302" y="173093"/>
                  <a:pt x="916755" y="177368"/>
                </a:cubicBezTo>
                <a:lnTo>
                  <a:pt x="899659" y="194463"/>
                </a:lnTo>
                <a:cubicBezTo>
                  <a:pt x="891111" y="203010"/>
                  <a:pt x="891111" y="215833"/>
                  <a:pt x="899659" y="224380"/>
                </a:cubicBezTo>
                <a:lnTo>
                  <a:pt x="916755" y="241476"/>
                </a:lnTo>
                <a:cubicBezTo>
                  <a:pt x="925302" y="250024"/>
                  <a:pt x="925302" y="262846"/>
                  <a:pt x="916755" y="267120"/>
                </a:cubicBezTo>
                <a:cubicBezTo>
                  <a:pt x="908207" y="275667"/>
                  <a:pt x="895385" y="275667"/>
                  <a:pt x="891111" y="267120"/>
                </a:cubicBezTo>
                <a:lnTo>
                  <a:pt x="874015" y="250024"/>
                </a:lnTo>
                <a:cubicBezTo>
                  <a:pt x="865467" y="241476"/>
                  <a:pt x="852646" y="241476"/>
                  <a:pt x="844098" y="250024"/>
                </a:cubicBezTo>
                <a:lnTo>
                  <a:pt x="827003" y="267120"/>
                </a:lnTo>
                <a:cubicBezTo>
                  <a:pt x="818455" y="271394"/>
                  <a:pt x="805633" y="271394"/>
                  <a:pt x="801359" y="267120"/>
                </a:cubicBezTo>
                <a:cubicBezTo>
                  <a:pt x="792810" y="258571"/>
                  <a:pt x="792810" y="245750"/>
                  <a:pt x="801359" y="241476"/>
                </a:cubicBezTo>
                <a:lnTo>
                  <a:pt x="818455" y="224380"/>
                </a:lnTo>
                <a:cubicBezTo>
                  <a:pt x="827003" y="215833"/>
                  <a:pt x="827003" y="203010"/>
                  <a:pt x="818455" y="194463"/>
                </a:cubicBezTo>
                <a:lnTo>
                  <a:pt x="801359" y="177368"/>
                </a:lnTo>
                <a:cubicBezTo>
                  <a:pt x="792810" y="168819"/>
                  <a:pt x="792810" y="155998"/>
                  <a:pt x="801359" y="151724"/>
                </a:cubicBezTo>
                <a:cubicBezTo>
                  <a:pt x="805633" y="147450"/>
                  <a:pt x="810975" y="145313"/>
                  <a:pt x="815783" y="145313"/>
                </a:cubicBezTo>
                <a:close/>
                <a:moveTo>
                  <a:pt x="285818" y="145313"/>
                </a:moveTo>
                <a:cubicBezTo>
                  <a:pt x="290626" y="145313"/>
                  <a:pt x="294900" y="147450"/>
                  <a:pt x="297037" y="151724"/>
                </a:cubicBezTo>
                <a:cubicBezTo>
                  <a:pt x="305585" y="160272"/>
                  <a:pt x="305585" y="160272"/>
                  <a:pt x="314133" y="168819"/>
                </a:cubicBezTo>
                <a:cubicBezTo>
                  <a:pt x="322680" y="177368"/>
                  <a:pt x="335503" y="177368"/>
                  <a:pt x="344050" y="168819"/>
                </a:cubicBezTo>
                <a:lnTo>
                  <a:pt x="361146" y="151724"/>
                </a:lnTo>
                <a:cubicBezTo>
                  <a:pt x="369694" y="143176"/>
                  <a:pt x="382516" y="143176"/>
                  <a:pt x="386790" y="151724"/>
                </a:cubicBezTo>
                <a:cubicBezTo>
                  <a:pt x="395337" y="160272"/>
                  <a:pt x="395337" y="173093"/>
                  <a:pt x="386790" y="177368"/>
                </a:cubicBezTo>
                <a:lnTo>
                  <a:pt x="369694" y="194463"/>
                </a:lnTo>
                <a:cubicBezTo>
                  <a:pt x="361146" y="203010"/>
                  <a:pt x="361146" y="215833"/>
                  <a:pt x="369694" y="224380"/>
                </a:cubicBezTo>
                <a:lnTo>
                  <a:pt x="386790" y="241476"/>
                </a:lnTo>
                <a:cubicBezTo>
                  <a:pt x="395337" y="250024"/>
                  <a:pt x="395337" y="262846"/>
                  <a:pt x="386790" y="267120"/>
                </a:cubicBezTo>
                <a:cubicBezTo>
                  <a:pt x="378241" y="275667"/>
                  <a:pt x="365420" y="275667"/>
                  <a:pt x="361146" y="267120"/>
                </a:cubicBezTo>
                <a:lnTo>
                  <a:pt x="344050" y="250024"/>
                </a:lnTo>
                <a:cubicBezTo>
                  <a:pt x="335503" y="241476"/>
                  <a:pt x="322680" y="241476"/>
                  <a:pt x="314133" y="250024"/>
                </a:cubicBezTo>
                <a:lnTo>
                  <a:pt x="297037" y="267120"/>
                </a:lnTo>
                <a:cubicBezTo>
                  <a:pt x="292763" y="271394"/>
                  <a:pt x="279942" y="271394"/>
                  <a:pt x="271394" y="267120"/>
                </a:cubicBezTo>
                <a:cubicBezTo>
                  <a:pt x="262845" y="258571"/>
                  <a:pt x="262845" y="245750"/>
                  <a:pt x="271394" y="241476"/>
                </a:cubicBezTo>
                <a:lnTo>
                  <a:pt x="288489" y="224380"/>
                </a:lnTo>
                <a:cubicBezTo>
                  <a:pt x="297037" y="215833"/>
                  <a:pt x="297037" y="203010"/>
                  <a:pt x="288489" y="194463"/>
                </a:cubicBezTo>
                <a:lnTo>
                  <a:pt x="271394" y="177368"/>
                </a:lnTo>
                <a:cubicBezTo>
                  <a:pt x="262845" y="168819"/>
                  <a:pt x="262845" y="155998"/>
                  <a:pt x="271394" y="151724"/>
                </a:cubicBezTo>
                <a:cubicBezTo>
                  <a:pt x="275668" y="147450"/>
                  <a:pt x="281010" y="145313"/>
                  <a:pt x="285818" y="145313"/>
                </a:cubicBezTo>
                <a:close/>
                <a:moveTo>
                  <a:pt x="2132148" y="0"/>
                </a:moveTo>
                <a:cubicBezTo>
                  <a:pt x="2136957" y="0"/>
                  <a:pt x="2141231" y="2137"/>
                  <a:pt x="2143368" y="6411"/>
                </a:cubicBezTo>
                <a:cubicBezTo>
                  <a:pt x="2151916" y="14959"/>
                  <a:pt x="2151916" y="14959"/>
                  <a:pt x="2160463" y="23506"/>
                </a:cubicBezTo>
                <a:cubicBezTo>
                  <a:pt x="2169011" y="32055"/>
                  <a:pt x="2181833" y="32055"/>
                  <a:pt x="2190380" y="23506"/>
                </a:cubicBezTo>
                <a:lnTo>
                  <a:pt x="2207477" y="6411"/>
                </a:lnTo>
                <a:cubicBezTo>
                  <a:pt x="2216024" y="-2137"/>
                  <a:pt x="2228846" y="-2137"/>
                  <a:pt x="2233120" y="6411"/>
                </a:cubicBezTo>
                <a:cubicBezTo>
                  <a:pt x="2241668" y="14959"/>
                  <a:pt x="2241668" y="27781"/>
                  <a:pt x="2233120" y="32055"/>
                </a:cubicBezTo>
                <a:lnTo>
                  <a:pt x="2216024" y="49151"/>
                </a:lnTo>
                <a:cubicBezTo>
                  <a:pt x="2207477" y="57698"/>
                  <a:pt x="2207477" y="70520"/>
                  <a:pt x="2216024" y="79067"/>
                </a:cubicBezTo>
                <a:lnTo>
                  <a:pt x="2233120" y="96163"/>
                </a:lnTo>
                <a:cubicBezTo>
                  <a:pt x="2241668" y="104711"/>
                  <a:pt x="2241668" y="117533"/>
                  <a:pt x="2233120" y="121807"/>
                </a:cubicBezTo>
                <a:cubicBezTo>
                  <a:pt x="2224572" y="130354"/>
                  <a:pt x="2211750" y="130354"/>
                  <a:pt x="2207477" y="121807"/>
                </a:cubicBezTo>
                <a:lnTo>
                  <a:pt x="2190380" y="104711"/>
                </a:lnTo>
                <a:cubicBezTo>
                  <a:pt x="2181833" y="96163"/>
                  <a:pt x="2169011" y="96163"/>
                  <a:pt x="2160463" y="104711"/>
                </a:cubicBezTo>
                <a:lnTo>
                  <a:pt x="2143368" y="121807"/>
                </a:lnTo>
                <a:cubicBezTo>
                  <a:pt x="2139093" y="126081"/>
                  <a:pt x="2126272" y="126081"/>
                  <a:pt x="2117724" y="121807"/>
                </a:cubicBezTo>
                <a:cubicBezTo>
                  <a:pt x="2109175" y="113259"/>
                  <a:pt x="2109175" y="100437"/>
                  <a:pt x="2117724" y="96163"/>
                </a:cubicBezTo>
                <a:lnTo>
                  <a:pt x="2134821" y="79067"/>
                </a:lnTo>
                <a:cubicBezTo>
                  <a:pt x="2143368" y="70520"/>
                  <a:pt x="2143368" y="57698"/>
                  <a:pt x="2134821" y="49151"/>
                </a:cubicBezTo>
                <a:lnTo>
                  <a:pt x="2117724" y="32055"/>
                </a:lnTo>
                <a:cubicBezTo>
                  <a:pt x="2109175" y="23506"/>
                  <a:pt x="2109175" y="10685"/>
                  <a:pt x="2117724" y="6411"/>
                </a:cubicBezTo>
                <a:cubicBezTo>
                  <a:pt x="2121998" y="2137"/>
                  <a:pt x="2127340" y="0"/>
                  <a:pt x="2132148" y="0"/>
                </a:cubicBezTo>
                <a:close/>
                <a:moveTo>
                  <a:pt x="1606456" y="0"/>
                </a:moveTo>
                <a:cubicBezTo>
                  <a:pt x="1611264" y="0"/>
                  <a:pt x="1615538" y="2137"/>
                  <a:pt x="1617676" y="6411"/>
                </a:cubicBezTo>
                <a:cubicBezTo>
                  <a:pt x="1626223" y="14959"/>
                  <a:pt x="1626223" y="14959"/>
                  <a:pt x="1634771" y="23506"/>
                </a:cubicBezTo>
                <a:cubicBezTo>
                  <a:pt x="1643319" y="32055"/>
                  <a:pt x="1656140" y="32055"/>
                  <a:pt x="1664689" y="23506"/>
                </a:cubicBezTo>
                <a:lnTo>
                  <a:pt x="1681784" y="6411"/>
                </a:lnTo>
                <a:cubicBezTo>
                  <a:pt x="1690332" y="-2137"/>
                  <a:pt x="1703154" y="-2137"/>
                  <a:pt x="1707428" y="6411"/>
                </a:cubicBezTo>
                <a:cubicBezTo>
                  <a:pt x="1715975" y="14959"/>
                  <a:pt x="1715975" y="27781"/>
                  <a:pt x="1707428" y="32055"/>
                </a:cubicBezTo>
                <a:lnTo>
                  <a:pt x="1690332" y="49151"/>
                </a:lnTo>
                <a:cubicBezTo>
                  <a:pt x="1681784" y="57698"/>
                  <a:pt x="1681784" y="70520"/>
                  <a:pt x="1690332" y="79067"/>
                </a:cubicBezTo>
                <a:lnTo>
                  <a:pt x="1707428" y="96163"/>
                </a:lnTo>
                <a:cubicBezTo>
                  <a:pt x="1715975" y="104711"/>
                  <a:pt x="1715975" y="117533"/>
                  <a:pt x="1707428" y="121807"/>
                </a:cubicBezTo>
                <a:cubicBezTo>
                  <a:pt x="1698879" y="130354"/>
                  <a:pt x="1686058" y="130354"/>
                  <a:pt x="1681784" y="121807"/>
                </a:cubicBezTo>
                <a:lnTo>
                  <a:pt x="1664689" y="104711"/>
                </a:lnTo>
                <a:cubicBezTo>
                  <a:pt x="1656140" y="96163"/>
                  <a:pt x="1643319" y="96163"/>
                  <a:pt x="1634771" y="104711"/>
                </a:cubicBezTo>
                <a:lnTo>
                  <a:pt x="1617676" y="121807"/>
                </a:lnTo>
                <a:cubicBezTo>
                  <a:pt x="1609128" y="126081"/>
                  <a:pt x="1600579" y="126081"/>
                  <a:pt x="1592032" y="121807"/>
                </a:cubicBezTo>
                <a:cubicBezTo>
                  <a:pt x="1583483" y="113259"/>
                  <a:pt x="1583483" y="100437"/>
                  <a:pt x="1592032" y="96163"/>
                </a:cubicBezTo>
                <a:lnTo>
                  <a:pt x="1609128" y="79067"/>
                </a:lnTo>
                <a:cubicBezTo>
                  <a:pt x="1617676" y="70520"/>
                  <a:pt x="1617676" y="57698"/>
                  <a:pt x="1609128" y="49151"/>
                </a:cubicBezTo>
                <a:lnTo>
                  <a:pt x="1592032" y="32055"/>
                </a:lnTo>
                <a:cubicBezTo>
                  <a:pt x="1583483" y="23506"/>
                  <a:pt x="1583483" y="10685"/>
                  <a:pt x="1592032" y="6411"/>
                </a:cubicBezTo>
                <a:cubicBezTo>
                  <a:pt x="1596306" y="2137"/>
                  <a:pt x="1601648" y="0"/>
                  <a:pt x="1606456" y="0"/>
                </a:cubicBezTo>
                <a:close/>
                <a:moveTo>
                  <a:pt x="1076492" y="0"/>
                </a:moveTo>
                <a:cubicBezTo>
                  <a:pt x="1081300" y="0"/>
                  <a:pt x="1085574" y="2137"/>
                  <a:pt x="1087712" y="6411"/>
                </a:cubicBezTo>
                <a:cubicBezTo>
                  <a:pt x="1096259" y="14959"/>
                  <a:pt x="1096259" y="14959"/>
                  <a:pt x="1104807" y="23506"/>
                </a:cubicBezTo>
                <a:cubicBezTo>
                  <a:pt x="1113354" y="32055"/>
                  <a:pt x="1126176" y="32055"/>
                  <a:pt x="1134724" y="23506"/>
                </a:cubicBezTo>
                <a:lnTo>
                  <a:pt x="1151820" y="6411"/>
                </a:lnTo>
                <a:cubicBezTo>
                  <a:pt x="1160368" y="-2137"/>
                  <a:pt x="1173190" y="-2137"/>
                  <a:pt x="1177464" y="6411"/>
                </a:cubicBezTo>
                <a:cubicBezTo>
                  <a:pt x="1186011" y="14959"/>
                  <a:pt x="1186011" y="27781"/>
                  <a:pt x="1177464" y="32055"/>
                </a:cubicBezTo>
                <a:lnTo>
                  <a:pt x="1160368" y="49151"/>
                </a:lnTo>
                <a:cubicBezTo>
                  <a:pt x="1151820" y="57698"/>
                  <a:pt x="1151820" y="70520"/>
                  <a:pt x="1160368" y="79067"/>
                </a:cubicBezTo>
                <a:lnTo>
                  <a:pt x="1177464" y="96163"/>
                </a:lnTo>
                <a:cubicBezTo>
                  <a:pt x="1186011" y="104711"/>
                  <a:pt x="1186011" y="117533"/>
                  <a:pt x="1177464" y="121807"/>
                </a:cubicBezTo>
                <a:cubicBezTo>
                  <a:pt x="1168915" y="130354"/>
                  <a:pt x="1156094" y="130354"/>
                  <a:pt x="1151820" y="121807"/>
                </a:cubicBezTo>
                <a:lnTo>
                  <a:pt x="1134724" y="104711"/>
                </a:lnTo>
                <a:cubicBezTo>
                  <a:pt x="1126176" y="96163"/>
                  <a:pt x="1113354" y="96163"/>
                  <a:pt x="1104807" y="104711"/>
                </a:cubicBezTo>
                <a:lnTo>
                  <a:pt x="1087712" y="121807"/>
                </a:lnTo>
                <a:cubicBezTo>
                  <a:pt x="1083437" y="126081"/>
                  <a:pt x="1070615" y="126081"/>
                  <a:pt x="1062068" y="121807"/>
                </a:cubicBezTo>
                <a:cubicBezTo>
                  <a:pt x="1053519" y="113259"/>
                  <a:pt x="1053519" y="100437"/>
                  <a:pt x="1062068" y="96163"/>
                </a:cubicBezTo>
                <a:lnTo>
                  <a:pt x="1079163" y="79067"/>
                </a:lnTo>
                <a:cubicBezTo>
                  <a:pt x="1087712" y="70520"/>
                  <a:pt x="1087712" y="57698"/>
                  <a:pt x="1079163" y="49151"/>
                </a:cubicBezTo>
                <a:lnTo>
                  <a:pt x="1062068" y="32055"/>
                </a:lnTo>
                <a:cubicBezTo>
                  <a:pt x="1053519" y="23506"/>
                  <a:pt x="1053519" y="10685"/>
                  <a:pt x="1062068" y="6411"/>
                </a:cubicBezTo>
                <a:cubicBezTo>
                  <a:pt x="1066342" y="2137"/>
                  <a:pt x="1071684" y="0"/>
                  <a:pt x="1076492" y="0"/>
                </a:cubicBezTo>
                <a:close/>
                <a:moveTo>
                  <a:pt x="550800" y="0"/>
                </a:moveTo>
                <a:cubicBezTo>
                  <a:pt x="555608" y="0"/>
                  <a:pt x="559882" y="2137"/>
                  <a:pt x="562020" y="6411"/>
                </a:cubicBezTo>
                <a:cubicBezTo>
                  <a:pt x="570567" y="14959"/>
                  <a:pt x="570567" y="14959"/>
                  <a:pt x="579115" y="23506"/>
                </a:cubicBezTo>
                <a:cubicBezTo>
                  <a:pt x="587663" y="32055"/>
                  <a:pt x="600484" y="32055"/>
                  <a:pt x="609032" y="23506"/>
                </a:cubicBezTo>
                <a:lnTo>
                  <a:pt x="626128" y="6411"/>
                </a:lnTo>
                <a:cubicBezTo>
                  <a:pt x="634676" y="-2137"/>
                  <a:pt x="647498" y="-2137"/>
                  <a:pt x="651772" y="6411"/>
                </a:cubicBezTo>
                <a:cubicBezTo>
                  <a:pt x="660319" y="14959"/>
                  <a:pt x="660319" y="27781"/>
                  <a:pt x="651772" y="32055"/>
                </a:cubicBezTo>
                <a:lnTo>
                  <a:pt x="634676" y="49151"/>
                </a:lnTo>
                <a:cubicBezTo>
                  <a:pt x="626128" y="57698"/>
                  <a:pt x="626128" y="70520"/>
                  <a:pt x="634676" y="79067"/>
                </a:cubicBezTo>
                <a:lnTo>
                  <a:pt x="651772" y="96163"/>
                </a:lnTo>
                <a:cubicBezTo>
                  <a:pt x="660319" y="104711"/>
                  <a:pt x="660319" y="117533"/>
                  <a:pt x="651772" y="121807"/>
                </a:cubicBezTo>
                <a:cubicBezTo>
                  <a:pt x="643223" y="130354"/>
                  <a:pt x="630402" y="130354"/>
                  <a:pt x="626128" y="121807"/>
                </a:cubicBezTo>
                <a:lnTo>
                  <a:pt x="609032" y="104711"/>
                </a:lnTo>
                <a:cubicBezTo>
                  <a:pt x="600484" y="96163"/>
                  <a:pt x="587663" y="96163"/>
                  <a:pt x="579115" y="104711"/>
                </a:cubicBezTo>
                <a:lnTo>
                  <a:pt x="562020" y="121807"/>
                </a:lnTo>
                <a:cubicBezTo>
                  <a:pt x="553471" y="126081"/>
                  <a:pt x="544924" y="126081"/>
                  <a:pt x="536376" y="121807"/>
                </a:cubicBezTo>
                <a:cubicBezTo>
                  <a:pt x="527827" y="113259"/>
                  <a:pt x="527827" y="100437"/>
                  <a:pt x="536376" y="96163"/>
                </a:cubicBezTo>
                <a:lnTo>
                  <a:pt x="553471" y="79067"/>
                </a:lnTo>
                <a:cubicBezTo>
                  <a:pt x="562020" y="70520"/>
                  <a:pt x="562020" y="57698"/>
                  <a:pt x="553471" y="49151"/>
                </a:cubicBezTo>
                <a:lnTo>
                  <a:pt x="536376" y="32055"/>
                </a:lnTo>
                <a:cubicBezTo>
                  <a:pt x="527827" y="23506"/>
                  <a:pt x="527827" y="10685"/>
                  <a:pt x="536376" y="6411"/>
                </a:cubicBezTo>
                <a:cubicBezTo>
                  <a:pt x="540650" y="2137"/>
                  <a:pt x="545992" y="0"/>
                  <a:pt x="550800" y="0"/>
                </a:cubicBezTo>
                <a:close/>
                <a:moveTo>
                  <a:pt x="20836" y="0"/>
                </a:moveTo>
                <a:cubicBezTo>
                  <a:pt x="25644" y="0"/>
                  <a:pt x="29918" y="2137"/>
                  <a:pt x="32055" y="6411"/>
                </a:cubicBezTo>
                <a:cubicBezTo>
                  <a:pt x="40602" y="14959"/>
                  <a:pt x="40602" y="14959"/>
                  <a:pt x="49150" y="23506"/>
                </a:cubicBezTo>
                <a:cubicBezTo>
                  <a:pt x="57698" y="32055"/>
                  <a:pt x="70520" y="32055"/>
                  <a:pt x="79067" y="23506"/>
                </a:cubicBezTo>
                <a:lnTo>
                  <a:pt x="96163" y="6411"/>
                </a:lnTo>
                <a:cubicBezTo>
                  <a:pt x="104711" y="-2137"/>
                  <a:pt x="117533" y="-2137"/>
                  <a:pt x="121807" y="6411"/>
                </a:cubicBezTo>
                <a:cubicBezTo>
                  <a:pt x="130354" y="14959"/>
                  <a:pt x="130354" y="27781"/>
                  <a:pt x="121807" y="32055"/>
                </a:cubicBezTo>
                <a:lnTo>
                  <a:pt x="104711" y="49151"/>
                </a:lnTo>
                <a:cubicBezTo>
                  <a:pt x="96163" y="57698"/>
                  <a:pt x="96163" y="70520"/>
                  <a:pt x="104711" y="79067"/>
                </a:cubicBezTo>
                <a:lnTo>
                  <a:pt x="121807" y="96163"/>
                </a:lnTo>
                <a:cubicBezTo>
                  <a:pt x="130354" y="104711"/>
                  <a:pt x="130354" y="117533"/>
                  <a:pt x="121807" y="121807"/>
                </a:cubicBezTo>
                <a:cubicBezTo>
                  <a:pt x="113259" y="130354"/>
                  <a:pt x="100437" y="130354"/>
                  <a:pt x="96163" y="121807"/>
                </a:cubicBezTo>
                <a:lnTo>
                  <a:pt x="79067" y="104711"/>
                </a:lnTo>
                <a:cubicBezTo>
                  <a:pt x="70520" y="96163"/>
                  <a:pt x="57698" y="96163"/>
                  <a:pt x="49150" y="104711"/>
                </a:cubicBezTo>
                <a:lnTo>
                  <a:pt x="32055" y="121807"/>
                </a:lnTo>
                <a:cubicBezTo>
                  <a:pt x="27781" y="126081"/>
                  <a:pt x="14959" y="126081"/>
                  <a:pt x="6411" y="121807"/>
                </a:cubicBezTo>
                <a:cubicBezTo>
                  <a:pt x="-2138" y="113259"/>
                  <a:pt x="-2138" y="100437"/>
                  <a:pt x="6411" y="96163"/>
                </a:cubicBezTo>
                <a:lnTo>
                  <a:pt x="23506" y="79067"/>
                </a:lnTo>
                <a:cubicBezTo>
                  <a:pt x="32055" y="70520"/>
                  <a:pt x="32055" y="57698"/>
                  <a:pt x="23506" y="49151"/>
                </a:cubicBezTo>
                <a:lnTo>
                  <a:pt x="6411" y="32055"/>
                </a:lnTo>
                <a:cubicBezTo>
                  <a:pt x="-2138" y="23506"/>
                  <a:pt x="-2138" y="10685"/>
                  <a:pt x="6411" y="6411"/>
                </a:cubicBezTo>
                <a:cubicBezTo>
                  <a:pt x="10685" y="2137"/>
                  <a:pt x="16027" y="0"/>
                  <a:pt x="2083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0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5" name="-">
            <a:extLst>
              <a:ext uri="{FF2B5EF4-FFF2-40B4-BE49-F238E27FC236}">
                <a16:creationId xmlns:a16="http://schemas.microsoft.com/office/drawing/2014/main" id="{51793492-854C-4C07-BBAB-29DC16023419}"/>
              </a:ext>
            </a:extLst>
          </p:cNvPr>
          <p:cNvSpPr/>
          <p:nvPr/>
        </p:nvSpPr>
        <p:spPr>
          <a:xfrm>
            <a:off x="-158863" y="967772"/>
            <a:ext cx="7207364" cy="3414442"/>
          </a:xfrm>
          <a:custGeom>
            <a:avLst/>
            <a:gdLst>
              <a:gd name="connsiteX0" fmla="*/ 5573157 w 7731483"/>
              <a:gd name="connsiteY0" fmla="*/ 3641370 h 3662740"/>
              <a:gd name="connsiteX1" fmla="*/ 5538966 w 7731483"/>
              <a:gd name="connsiteY1" fmla="*/ 3662740 h 3662740"/>
              <a:gd name="connsiteX2" fmla="*/ 5573157 w 7731483"/>
              <a:gd name="connsiteY2" fmla="*/ 3641370 h 3662740"/>
              <a:gd name="connsiteX3" fmla="*/ 5462037 w 7731483"/>
              <a:gd name="connsiteY3" fmla="*/ 3628549 h 3662740"/>
              <a:gd name="connsiteX4" fmla="*/ 5457763 w 7731483"/>
              <a:gd name="connsiteY4" fmla="*/ 3637097 h 3662740"/>
              <a:gd name="connsiteX5" fmla="*/ 5462037 w 7731483"/>
              <a:gd name="connsiteY5" fmla="*/ 3628549 h 3662740"/>
              <a:gd name="connsiteX6" fmla="*/ 5632992 w 7731483"/>
              <a:gd name="connsiteY6" fmla="*/ 3624274 h 3662740"/>
              <a:gd name="connsiteX7" fmla="*/ 5620171 w 7731483"/>
              <a:gd name="connsiteY7" fmla="*/ 3632823 h 3662740"/>
              <a:gd name="connsiteX8" fmla="*/ 5632992 w 7731483"/>
              <a:gd name="connsiteY8" fmla="*/ 3624274 h 3662740"/>
              <a:gd name="connsiteX9" fmla="*/ 5769759 w 7731483"/>
              <a:gd name="connsiteY9" fmla="*/ 3577262 h 3662740"/>
              <a:gd name="connsiteX10" fmla="*/ 5735567 w 7731483"/>
              <a:gd name="connsiteY10" fmla="*/ 3594357 h 3662740"/>
              <a:gd name="connsiteX11" fmla="*/ 5795401 w 7731483"/>
              <a:gd name="connsiteY11" fmla="*/ 3581536 h 3662740"/>
              <a:gd name="connsiteX12" fmla="*/ 5765484 w 7731483"/>
              <a:gd name="connsiteY12" fmla="*/ 3594357 h 3662740"/>
              <a:gd name="connsiteX13" fmla="*/ 5718471 w 7731483"/>
              <a:gd name="connsiteY13" fmla="*/ 3602906 h 3662740"/>
              <a:gd name="connsiteX14" fmla="*/ 5769759 w 7731483"/>
              <a:gd name="connsiteY14" fmla="*/ 3577262 h 3662740"/>
              <a:gd name="connsiteX15" fmla="*/ 5940715 w 7731483"/>
              <a:gd name="connsiteY15" fmla="*/ 3543071 h 3662740"/>
              <a:gd name="connsiteX16" fmla="*/ 5919345 w 7731483"/>
              <a:gd name="connsiteY16" fmla="*/ 3555893 h 3662740"/>
              <a:gd name="connsiteX17" fmla="*/ 5897975 w 7731483"/>
              <a:gd name="connsiteY17" fmla="*/ 3560166 h 3662740"/>
              <a:gd name="connsiteX18" fmla="*/ 5919345 w 7731483"/>
              <a:gd name="connsiteY18" fmla="*/ 3547345 h 3662740"/>
              <a:gd name="connsiteX19" fmla="*/ 5940715 w 7731483"/>
              <a:gd name="connsiteY19" fmla="*/ 3543071 h 3662740"/>
              <a:gd name="connsiteX20" fmla="*/ 5940715 w 7731483"/>
              <a:gd name="connsiteY20" fmla="*/ 3534522 h 3662740"/>
              <a:gd name="connsiteX21" fmla="*/ 5927893 w 7731483"/>
              <a:gd name="connsiteY21" fmla="*/ 3543070 h 3662740"/>
              <a:gd name="connsiteX22" fmla="*/ 5940715 w 7731483"/>
              <a:gd name="connsiteY22" fmla="*/ 3534522 h 3662740"/>
              <a:gd name="connsiteX23" fmla="*/ 5803950 w 7731483"/>
              <a:gd name="connsiteY23" fmla="*/ 3525975 h 3662740"/>
              <a:gd name="connsiteX24" fmla="*/ 5782580 w 7731483"/>
              <a:gd name="connsiteY24" fmla="*/ 3538796 h 3662740"/>
              <a:gd name="connsiteX25" fmla="*/ 5803950 w 7731483"/>
              <a:gd name="connsiteY25" fmla="*/ 3525975 h 3662740"/>
              <a:gd name="connsiteX26" fmla="*/ 5855237 w 7731483"/>
              <a:gd name="connsiteY26" fmla="*/ 3513153 h 3662740"/>
              <a:gd name="connsiteX27" fmla="*/ 5842416 w 7731483"/>
              <a:gd name="connsiteY27" fmla="*/ 3521701 h 3662740"/>
              <a:gd name="connsiteX28" fmla="*/ 5855237 w 7731483"/>
              <a:gd name="connsiteY28" fmla="*/ 3513153 h 3662740"/>
              <a:gd name="connsiteX29" fmla="*/ 6056110 w 7731483"/>
              <a:gd name="connsiteY29" fmla="*/ 3500331 h 3662740"/>
              <a:gd name="connsiteX30" fmla="*/ 6030467 w 7731483"/>
              <a:gd name="connsiteY30" fmla="*/ 3517426 h 3662740"/>
              <a:gd name="connsiteX31" fmla="*/ 6056110 w 7731483"/>
              <a:gd name="connsiteY31" fmla="*/ 3500331 h 3662740"/>
              <a:gd name="connsiteX32" fmla="*/ 5184232 w 7731483"/>
              <a:gd name="connsiteY32" fmla="*/ 3474688 h 3662740"/>
              <a:gd name="connsiteX33" fmla="*/ 5179958 w 7731483"/>
              <a:gd name="connsiteY33" fmla="*/ 3483237 h 3662740"/>
              <a:gd name="connsiteX34" fmla="*/ 5184232 w 7731483"/>
              <a:gd name="connsiteY34" fmla="*/ 3474688 h 3662740"/>
              <a:gd name="connsiteX35" fmla="*/ 5641541 w 7731483"/>
              <a:gd name="connsiteY35" fmla="*/ 3461866 h 3662740"/>
              <a:gd name="connsiteX36" fmla="*/ 5620171 w 7731483"/>
              <a:gd name="connsiteY36" fmla="*/ 3474687 h 3662740"/>
              <a:gd name="connsiteX37" fmla="*/ 5641541 w 7731483"/>
              <a:gd name="connsiteY37" fmla="*/ 3461866 h 3662740"/>
              <a:gd name="connsiteX38" fmla="*/ 6816867 w 7731483"/>
              <a:gd name="connsiteY38" fmla="*/ 3414853 h 3662740"/>
              <a:gd name="connsiteX39" fmla="*/ 6782676 w 7731483"/>
              <a:gd name="connsiteY39" fmla="*/ 3436223 h 3662740"/>
              <a:gd name="connsiteX40" fmla="*/ 6816867 w 7731483"/>
              <a:gd name="connsiteY40" fmla="*/ 3414853 h 3662740"/>
              <a:gd name="connsiteX41" fmla="*/ 6363833 w 7731483"/>
              <a:gd name="connsiteY41" fmla="*/ 3406305 h 3662740"/>
              <a:gd name="connsiteX42" fmla="*/ 6359558 w 7731483"/>
              <a:gd name="connsiteY42" fmla="*/ 3414853 h 3662740"/>
              <a:gd name="connsiteX43" fmla="*/ 6363833 w 7731483"/>
              <a:gd name="connsiteY43" fmla="*/ 3406305 h 3662740"/>
              <a:gd name="connsiteX44" fmla="*/ 7376750 w 7731483"/>
              <a:gd name="connsiteY44" fmla="*/ 3393483 h 3662740"/>
              <a:gd name="connsiteX45" fmla="*/ 7363928 w 7731483"/>
              <a:gd name="connsiteY45" fmla="*/ 3402031 h 3662740"/>
              <a:gd name="connsiteX46" fmla="*/ 7376750 w 7731483"/>
              <a:gd name="connsiteY46" fmla="*/ 3393483 h 3662740"/>
              <a:gd name="connsiteX47" fmla="*/ 6406571 w 7731483"/>
              <a:gd name="connsiteY47" fmla="*/ 3393483 h 3662740"/>
              <a:gd name="connsiteX48" fmla="*/ 6402296 w 7731483"/>
              <a:gd name="connsiteY48" fmla="*/ 3402031 h 3662740"/>
              <a:gd name="connsiteX49" fmla="*/ 6406571 w 7731483"/>
              <a:gd name="connsiteY49" fmla="*/ 3393483 h 3662740"/>
              <a:gd name="connsiteX50" fmla="*/ 6423667 w 7731483"/>
              <a:gd name="connsiteY50" fmla="*/ 3389209 h 3662740"/>
              <a:gd name="connsiteX51" fmla="*/ 6419393 w 7731483"/>
              <a:gd name="connsiteY51" fmla="*/ 3397758 h 3662740"/>
              <a:gd name="connsiteX52" fmla="*/ 6423667 w 7731483"/>
              <a:gd name="connsiteY52" fmla="*/ 3389209 h 3662740"/>
              <a:gd name="connsiteX53" fmla="*/ 7047659 w 7731483"/>
              <a:gd name="connsiteY53" fmla="*/ 3384936 h 3662740"/>
              <a:gd name="connsiteX54" fmla="*/ 7043384 w 7731483"/>
              <a:gd name="connsiteY54" fmla="*/ 3393483 h 3662740"/>
              <a:gd name="connsiteX55" fmla="*/ 7022015 w 7731483"/>
              <a:gd name="connsiteY55" fmla="*/ 3397758 h 3662740"/>
              <a:gd name="connsiteX56" fmla="*/ 6833963 w 7731483"/>
              <a:gd name="connsiteY56" fmla="*/ 3470414 h 3662740"/>
              <a:gd name="connsiteX57" fmla="*/ 6859606 w 7731483"/>
              <a:gd name="connsiteY57" fmla="*/ 3453318 h 3662740"/>
              <a:gd name="connsiteX58" fmla="*/ 6962181 w 7731483"/>
              <a:gd name="connsiteY58" fmla="*/ 3419127 h 3662740"/>
              <a:gd name="connsiteX59" fmla="*/ 6996372 w 7731483"/>
              <a:gd name="connsiteY59" fmla="*/ 3397758 h 3662740"/>
              <a:gd name="connsiteX60" fmla="*/ 7047659 w 7731483"/>
              <a:gd name="connsiteY60" fmla="*/ 3384936 h 3662740"/>
              <a:gd name="connsiteX61" fmla="*/ 6372379 w 7731483"/>
              <a:gd name="connsiteY61" fmla="*/ 3380662 h 3662740"/>
              <a:gd name="connsiteX62" fmla="*/ 6321093 w 7731483"/>
              <a:gd name="connsiteY62" fmla="*/ 3393484 h 3662740"/>
              <a:gd name="connsiteX63" fmla="*/ 6239888 w 7731483"/>
              <a:gd name="connsiteY63" fmla="*/ 3414853 h 3662740"/>
              <a:gd name="connsiteX64" fmla="*/ 6239888 w 7731483"/>
              <a:gd name="connsiteY64" fmla="*/ 3410579 h 3662740"/>
              <a:gd name="connsiteX65" fmla="*/ 6224507 w 7731483"/>
              <a:gd name="connsiteY65" fmla="*/ 3415829 h 3662740"/>
              <a:gd name="connsiteX66" fmla="*/ 6229071 w 7731483"/>
              <a:gd name="connsiteY66" fmla="*/ 3407574 h 3662740"/>
              <a:gd name="connsiteX67" fmla="*/ 6239889 w 7731483"/>
              <a:gd name="connsiteY67" fmla="*/ 3410579 h 3662740"/>
              <a:gd name="connsiteX68" fmla="*/ 6302928 w 7731483"/>
              <a:gd name="connsiteY68" fmla="*/ 3392415 h 3662740"/>
              <a:gd name="connsiteX69" fmla="*/ 6372379 w 7731483"/>
              <a:gd name="connsiteY69" fmla="*/ 3380662 h 3662740"/>
              <a:gd name="connsiteX70" fmla="*/ 5534693 w 7731483"/>
              <a:gd name="connsiteY70" fmla="*/ 3380662 h 3662740"/>
              <a:gd name="connsiteX71" fmla="*/ 5534693 w 7731483"/>
              <a:gd name="connsiteY71" fmla="*/ 3380662 h 3662740"/>
              <a:gd name="connsiteX72" fmla="*/ 6983550 w 7731483"/>
              <a:gd name="connsiteY72" fmla="*/ 3376388 h 3662740"/>
              <a:gd name="connsiteX73" fmla="*/ 6936537 w 7731483"/>
              <a:gd name="connsiteY73" fmla="*/ 3406305 h 3662740"/>
              <a:gd name="connsiteX74" fmla="*/ 6799771 w 7731483"/>
              <a:gd name="connsiteY74" fmla="*/ 3457592 h 3662740"/>
              <a:gd name="connsiteX75" fmla="*/ 6983550 w 7731483"/>
              <a:gd name="connsiteY75" fmla="*/ 3376388 h 3662740"/>
              <a:gd name="connsiteX76" fmla="*/ 7107493 w 7731483"/>
              <a:gd name="connsiteY76" fmla="*/ 3367840 h 3662740"/>
              <a:gd name="connsiteX77" fmla="*/ 7086123 w 7731483"/>
              <a:gd name="connsiteY77" fmla="*/ 3380662 h 3662740"/>
              <a:gd name="connsiteX78" fmla="*/ 7064753 w 7731483"/>
              <a:gd name="connsiteY78" fmla="*/ 3384936 h 3662740"/>
              <a:gd name="connsiteX79" fmla="*/ 7086123 w 7731483"/>
              <a:gd name="connsiteY79" fmla="*/ 3372114 h 3662740"/>
              <a:gd name="connsiteX80" fmla="*/ 6525706 w 7731483"/>
              <a:gd name="connsiteY80" fmla="*/ 3363233 h 3662740"/>
              <a:gd name="connsiteX81" fmla="*/ 6492050 w 7731483"/>
              <a:gd name="connsiteY81" fmla="*/ 3380662 h 3662740"/>
              <a:gd name="connsiteX82" fmla="*/ 6521967 w 7731483"/>
              <a:gd name="connsiteY82" fmla="*/ 3376389 h 3662740"/>
              <a:gd name="connsiteX83" fmla="*/ 6492050 w 7731483"/>
              <a:gd name="connsiteY83" fmla="*/ 3389211 h 3662740"/>
              <a:gd name="connsiteX84" fmla="*/ 6440762 w 7731483"/>
              <a:gd name="connsiteY84" fmla="*/ 3402032 h 3662740"/>
              <a:gd name="connsiteX85" fmla="*/ 6517693 w 7731483"/>
              <a:gd name="connsiteY85" fmla="*/ 3363567 h 3662740"/>
              <a:gd name="connsiteX86" fmla="*/ 6525706 w 7731483"/>
              <a:gd name="connsiteY86" fmla="*/ 3363233 h 3662740"/>
              <a:gd name="connsiteX87" fmla="*/ 5043193 w 7731483"/>
              <a:gd name="connsiteY87" fmla="*/ 3355018 h 3662740"/>
              <a:gd name="connsiteX88" fmla="*/ 5021823 w 7731483"/>
              <a:gd name="connsiteY88" fmla="*/ 3367839 h 3662740"/>
              <a:gd name="connsiteX89" fmla="*/ 5043193 w 7731483"/>
              <a:gd name="connsiteY89" fmla="*/ 3355018 h 3662740"/>
              <a:gd name="connsiteX90" fmla="*/ 6987823 w 7731483"/>
              <a:gd name="connsiteY90" fmla="*/ 3350745 h 3662740"/>
              <a:gd name="connsiteX91" fmla="*/ 6927988 w 7731483"/>
              <a:gd name="connsiteY91" fmla="*/ 3372115 h 3662740"/>
              <a:gd name="connsiteX92" fmla="*/ 6987823 w 7731483"/>
              <a:gd name="connsiteY92" fmla="*/ 3350745 h 3662740"/>
              <a:gd name="connsiteX93" fmla="*/ 5637266 w 7731483"/>
              <a:gd name="connsiteY93" fmla="*/ 3350745 h 3662740"/>
              <a:gd name="connsiteX94" fmla="*/ 5637266 w 7731483"/>
              <a:gd name="connsiteY94" fmla="*/ 3355019 h 3662740"/>
              <a:gd name="connsiteX95" fmla="*/ 5594528 w 7731483"/>
              <a:gd name="connsiteY95" fmla="*/ 3363567 h 3662740"/>
              <a:gd name="connsiteX96" fmla="*/ 5564611 w 7731483"/>
              <a:gd name="connsiteY96" fmla="*/ 3376388 h 3662740"/>
              <a:gd name="connsiteX97" fmla="*/ 5534693 w 7731483"/>
              <a:gd name="connsiteY97" fmla="*/ 3380662 h 3662740"/>
              <a:gd name="connsiteX98" fmla="*/ 5615898 w 7731483"/>
              <a:gd name="connsiteY98" fmla="*/ 3355019 h 3662740"/>
              <a:gd name="connsiteX99" fmla="*/ 6833962 w 7731483"/>
              <a:gd name="connsiteY99" fmla="*/ 3346471 h 3662740"/>
              <a:gd name="connsiteX100" fmla="*/ 6808319 w 7731483"/>
              <a:gd name="connsiteY100" fmla="*/ 3359293 h 3662740"/>
              <a:gd name="connsiteX101" fmla="*/ 6727114 w 7731483"/>
              <a:gd name="connsiteY101" fmla="*/ 3384937 h 3662740"/>
              <a:gd name="connsiteX102" fmla="*/ 6833962 w 7731483"/>
              <a:gd name="connsiteY102" fmla="*/ 3346471 h 3662740"/>
              <a:gd name="connsiteX103" fmla="*/ 6060384 w 7731483"/>
              <a:gd name="connsiteY103" fmla="*/ 3346471 h 3662740"/>
              <a:gd name="connsiteX104" fmla="*/ 6039014 w 7731483"/>
              <a:gd name="connsiteY104" fmla="*/ 3359293 h 3662740"/>
              <a:gd name="connsiteX105" fmla="*/ 6030467 w 7731483"/>
              <a:gd name="connsiteY105" fmla="*/ 3355020 h 3662740"/>
              <a:gd name="connsiteX106" fmla="*/ 5996275 w 7731483"/>
              <a:gd name="connsiteY106" fmla="*/ 3367841 h 3662740"/>
              <a:gd name="connsiteX107" fmla="*/ 5981910 w 7731483"/>
              <a:gd name="connsiteY107" fmla="*/ 3372150 h 3662740"/>
              <a:gd name="connsiteX108" fmla="*/ 6009096 w 7731483"/>
              <a:gd name="connsiteY108" fmla="*/ 3367840 h 3662740"/>
              <a:gd name="connsiteX109" fmla="*/ 6062588 w 7731483"/>
              <a:gd name="connsiteY109" fmla="*/ 3354617 h 3662740"/>
              <a:gd name="connsiteX110" fmla="*/ 6068146 w 7731483"/>
              <a:gd name="connsiteY110" fmla="*/ 3350352 h 3662740"/>
              <a:gd name="connsiteX111" fmla="*/ 7410940 w 7731483"/>
              <a:gd name="connsiteY111" fmla="*/ 3342197 h 3662740"/>
              <a:gd name="connsiteX112" fmla="*/ 7406666 w 7731483"/>
              <a:gd name="connsiteY112" fmla="*/ 3350745 h 3662740"/>
              <a:gd name="connsiteX113" fmla="*/ 7410940 w 7731483"/>
              <a:gd name="connsiteY113" fmla="*/ 3342197 h 3662740"/>
              <a:gd name="connsiteX114" fmla="*/ 7013467 w 7731483"/>
              <a:gd name="connsiteY114" fmla="*/ 3342197 h 3662740"/>
              <a:gd name="connsiteX115" fmla="*/ 6983550 w 7731483"/>
              <a:gd name="connsiteY115" fmla="*/ 3355019 h 3662740"/>
              <a:gd name="connsiteX116" fmla="*/ 7013467 w 7731483"/>
              <a:gd name="connsiteY116" fmla="*/ 3342197 h 3662740"/>
              <a:gd name="connsiteX117" fmla="*/ 7218614 w 7731483"/>
              <a:gd name="connsiteY117" fmla="*/ 3337922 h 3662740"/>
              <a:gd name="connsiteX118" fmla="*/ 7205793 w 7731483"/>
              <a:gd name="connsiteY118" fmla="*/ 3346470 h 3662740"/>
              <a:gd name="connsiteX119" fmla="*/ 7192971 w 7731483"/>
              <a:gd name="connsiteY119" fmla="*/ 3350744 h 3662740"/>
              <a:gd name="connsiteX120" fmla="*/ 7154506 w 7731483"/>
              <a:gd name="connsiteY120" fmla="*/ 3359292 h 3662740"/>
              <a:gd name="connsiteX121" fmla="*/ 7180150 w 7731483"/>
              <a:gd name="connsiteY121" fmla="*/ 3346470 h 3662740"/>
              <a:gd name="connsiteX122" fmla="*/ 6761306 w 7731483"/>
              <a:gd name="connsiteY122" fmla="*/ 3337922 h 3662740"/>
              <a:gd name="connsiteX123" fmla="*/ 6718566 w 7731483"/>
              <a:gd name="connsiteY123" fmla="*/ 3355018 h 3662740"/>
              <a:gd name="connsiteX124" fmla="*/ 6761306 w 7731483"/>
              <a:gd name="connsiteY124" fmla="*/ 3337922 h 3662740"/>
              <a:gd name="connsiteX125" fmla="*/ 5863784 w 7731483"/>
              <a:gd name="connsiteY125" fmla="*/ 3337922 h 3662740"/>
              <a:gd name="connsiteX126" fmla="*/ 5850963 w 7731483"/>
              <a:gd name="connsiteY126" fmla="*/ 3346469 h 3662740"/>
              <a:gd name="connsiteX127" fmla="*/ 5829593 w 7731483"/>
              <a:gd name="connsiteY127" fmla="*/ 3350744 h 3662740"/>
              <a:gd name="connsiteX128" fmla="*/ 5842416 w 7731483"/>
              <a:gd name="connsiteY128" fmla="*/ 3342196 h 3662740"/>
              <a:gd name="connsiteX129" fmla="*/ 5863784 w 7731483"/>
              <a:gd name="connsiteY129" fmla="*/ 3337922 h 3662740"/>
              <a:gd name="connsiteX130" fmla="*/ 6865215 w 7731483"/>
              <a:gd name="connsiteY130" fmla="*/ 3334450 h 3662740"/>
              <a:gd name="connsiteX131" fmla="*/ 6872427 w 7731483"/>
              <a:gd name="connsiteY131" fmla="*/ 3337922 h 3662740"/>
              <a:gd name="connsiteX132" fmla="*/ 6833962 w 7731483"/>
              <a:gd name="connsiteY132" fmla="*/ 3346470 h 3662740"/>
              <a:gd name="connsiteX133" fmla="*/ 6865215 w 7731483"/>
              <a:gd name="connsiteY133" fmla="*/ 3334450 h 3662740"/>
              <a:gd name="connsiteX134" fmla="*/ 7479323 w 7731483"/>
              <a:gd name="connsiteY134" fmla="*/ 3333649 h 3662740"/>
              <a:gd name="connsiteX135" fmla="*/ 7428036 w 7731483"/>
              <a:gd name="connsiteY135" fmla="*/ 3350744 h 3662740"/>
              <a:gd name="connsiteX136" fmla="*/ 7479323 w 7731483"/>
              <a:gd name="connsiteY136" fmla="*/ 3333649 h 3662740"/>
              <a:gd name="connsiteX137" fmla="*/ 7089863 w 7731483"/>
              <a:gd name="connsiteY137" fmla="*/ 3332045 h 3662740"/>
              <a:gd name="connsiteX138" fmla="*/ 7081849 w 7731483"/>
              <a:gd name="connsiteY138" fmla="*/ 3337922 h 3662740"/>
              <a:gd name="connsiteX139" fmla="*/ 7069028 w 7731483"/>
              <a:gd name="connsiteY139" fmla="*/ 3342197 h 3662740"/>
              <a:gd name="connsiteX140" fmla="*/ 7089863 w 7731483"/>
              <a:gd name="connsiteY140" fmla="*/ 3332045 h 3662740"/>
              <a:gd name="connsiteX141" fmla="*/ 5709923 w 7731483"/>
              <a:gd name="connsiteY141" fmla="*/ 3329375 h 3662740"/>
              <a:gd name="connsiteX142" fmla="*/ 5705649 w 7731483"/>
              <a:gd name="connsiteY142" fmla="*/ 3337923 h 3662740"/>
              <a:gd name="connsiteX143" fmla="*/ 5709923 w 7731483"/>
              <a:gd name="connsiteY143" fmla="*/ 3329375 h 3662740"/>
              <a:gd name="connsiteX144" fmla="*/ 6887920 w 7731483"/>
              <a:gd name="connsiteY144" fmla="*/ 3327239 h 3662740"/>
              <a:gd name="connsiteX145" fmla="*/ 6890524 w 7731483"/>
              <a:gd name="connsiteY145" fmla="*/ 3330044 h 3662740"/>
              <a:gd name="connsiteX146" fmla="*/ 6876702 w 7731483"/>
              <a:gd name="connsiteY146" fmla="*/ 3333650 h 3662740"/>
              <a:gd name="connsiteX147" fmla="*/ 6874031 w 7731483"/>
              <a:gd name="connsiteY147" fmla="*/ 3338457 h 3662740"/>
              <a:gd name="connsiteX148" fmla="*/ 6868154 w 7731483"/>
              <a:gd name="connsiteY148" fmla="*/ 3333649 h 3662740"/>
              <a:gd name="connsiteX149" fmla="*/ 6876701 w 7731483"/>
              <a:gd name="connsiteY149" fmla="*/ 3333649 h 3662740"/>
              <a:gd name="connsiteX150" fmla="*/ 6879706 w 7731483"/>
              <a:gd name="connsiteY150" fmla="*/ 3327639 h 3662740"/>
              <a:gd name="connsiteX151" fmla="*/ 6887920 w 7731483"/>
              <a:gd name="connsiteY151" fmla="*/ 3327239 h 3662740"/>
              <a:gd name="connsiteX152" fmla="*/ 5368011 w 7731483"/>
              <a:gd name="connsiteY152" fmla="*/ 3320827 h 3662740"/>
              <a:gd name="connsiteX153" fmla="*/ 5368011 w 7731483"/>
              <a:gd name="connsiteY153" fmla="*/ 3320827 h 3662740"/>
              <a:gd name="connsiteX154" fmla="*/ 6927989 w 7731483"/>
              <a:gd name="connsiteY154" fmla="*/ 3316553 h 3662740"/>
              <a:gd name="connsiteX155" fmla="*/ 6932263 w 7731483"/>
              <a:gd name="connsiteY155" fmla="*/ 3325100 h 3662740"/>
              <a:gd name="connsiteX156" fmla="*/ 6902346 w 7731483"/>
              <a:gd name="connsiteY156" fmla="*/ 3333649 h 3662740"/>
              <a:gd name="connsiteX157" fmla="*/ 6927989 w 7731483"/>
              <a:gd name="connsiteY157" fmla="*/ 3316553 h 3662740"/>
              <a:gd name="connsiteX158" fmla="*/ 6286902 w 7731483"/>
              <a:gd name="connsiteY158" fmla="*/ 3316552 h 3662740"/>
              <a:gd name="connsiteX159" fmla="*/ 6295450 w 7731483"/>
              <a:gd name="connsiteY159" fmla="*/ 3320827 h 3662740"/>
              <a:gd name="connsiteX160" fmla="*/ 6286902 w 7731483"/>
              <a:gd name="connsiteY160" fmla="*/ 3316552 h 3662740"/>
              <a:gd name="connsiteX161" fmla="*/ 7370339 w 7731483"/>
              <a:gd name="connsiteY161" fmla="*/ 3309608 h 3662740"/>
              <a:gd name="connsiteX162" fmla="*/ 7376750 w 7731483"/>
              <a:gd name="connsiteY162" fmla="*/ 3312279 h 3662740"/>
              <a:gd name="connsiteX163" fmla="*/ 7363928 w 7731483"/>
              <a:gd name="connsiteY163" fmla="*/ 3316553 h 3662740"/>
              <a:gd name="connsiteX164" fmla="*/ 7370339 w 7731483"/>
              <a:gd name="connsiteY164" fmla="*/ 3309608 h 3662740"/>
              <a:gd name="connsiteX165" fmla="*/ 7573350 w 7731483"/>
              <a:gd name="connsiteY165" fmla="*/ 3308005 h 3662740"/>
              <a:gd name="connsiteX166" fmla="*/ 7569075 w 7731483"/>
              <a:gd name="connsiteY166" fmla="*/ 3316553 h 3662740"/>
              <a:gd name="connsiteX167" fmla="*/ 7573350 w 7731483"/>
              <a:gd name="connsiteY167" fmla="*/ 3308005 h 3662740"/>
              <a:gd name="connsiteX168" fmla="*/ 6964317 w 7731483"/>
              <a:gd name="connsiteY168" fmla="*/ 3306403 h 3662740"/>
              <a:gd name="connsiteX169" fmla="*/ 6957906 w 7731483"/>
              <a:gd name="connsiteY169" fmla="*/ 3312280 h 3662740"/>
              <a:gd name="connsiteX170" fmla="*/ 6945085 w 7731483"/>
              <a:gd name="connsiteY170" fmla="*/ 3316554 h 3662740"/>
              <a:gd name="connsiteX171" fmla="*/ 6964317 w 7731483"/>
              <a:gd name="connsiteY171" fmla="*/ 3306403 h 3662740"/>
              <a:gd name="connsiteX172" fmla="*/ 6258455 w 7731483"/>
              <a:gd name="connsiteY172" fmla="*/ 3302147 h 3662740"/>
              <a:gd name="connsiteX173" fmla="*/ 6248436 w 7731483"/>
              <a:gd name="connsiteY173" fmla="*/ 3304266 h 3662740"/>
              <a:gd name="connsiteX174" fmla="*/ 6222792 w 7731483"/>
              <a:gd name="connsiteY174" fmla="*/ 3312280 h 3662740"/>
              <a:gd name="connsiteX175" fmla="*/ 6133041 w 7731483"/>
              <a:gd name="connsiteY175" fmla="*/ 3329376 h 3662740"/>
              <a:gd name="connsiteX176" fmla="*/ 6099383 w 7731483"/>
              <a:gd name="connsiteY176" fmla="*/ 3340060 h 3662740"/>
              <a:gd name="connsiteX177" fmla="*/ 6085320 w 7731483"/>
              <a:gd name="connsiteY177" fmla="*/ 3344995 h 3662740"/>
              <a:gd name="connsiteX178" fmla="*/ 6101721 w 7731483"/>
              <a:gd name="connsiteY178" fmla="*/ 3342998 h 3662740"/>
              <a:gd name="connsiteX179" fmla="*/ 6205697 w 7731483"/>
              <a:gd name="connsiteY179" fmla="*/ 3316554 h 3662740"/>
              <a:gd name="connsiteX180" fmla="*/ 6238820 w 7731483"/>
              <a:gd name="connsiteY180" fmla="*/ 3309608 h 3662740"/>
              <a:gd name="connsiteX181" fmla="*/ 6359557 w 7731483"/>
              <a:gd name="connsiteY181" fmla="*/ 3299457 h 3662740"/>
              <a:gd name="connsiteX182" fmla="*/ 6338188 w 7731483"/>
              <a:gd name="connsiteY182" fmla="*/ 3312279 h 3662740"/>
              <a:gd name="connsiteX183" fmla="*/ 6308270 w 7731483"/>
              <a:gd name="connsiteY183" fmla="*/ 3320827 h 3662740"/>
              <a:gd name="connsiteX184" fmla="*/ 6329640 w 7731483"/>
              <a:gd name="connsiteY184" fmla="*/ 3308005 h 3662740"/>
              <a:gd name="connsiteX185" fmla="*/ 6026193 w 7731483"/>
              <a:gd name="connsiteY185" fmla="*/ 3299457 h 3662740"/>
              <a:gd name="connsiteX186" fmla="*/ 6013372 w 7731483"/>
              <a:gd name="connsiteY186" fmla="*/ 3308004 h 3662740"/>
              <a:gd name="connsiteX187" fmla="*/ 5992002 w 7731483"/>
              <a:gd name="connsiteY187" fmla="*/ 3312279 h 3662740"/>
              <a:gd name="connsiteX188" fmla="*/ 6004825 w 7731483"/>
              <a:gd name="connsiteY188" fmla="*/ 3303731 h 3662740"/>
              <a:gd name="connsiteX189" fmla="*/ 5036781 w 7731483"/>
              <a:gd name="connsiteY189" fmla="*/ 3294115 h 3662740"/>
              <a:gd name="connsiteX190" fmla="*/ 5043193 w 7731483"/>
              <a:gd name="connsiteY190" fmla="*/ 3295183 h 3662740"/>
              <a:gd name="connsiteX191" fmla="*/ 5030371 w 7731483"/>
              <a:gd name="connsiteY191" fmla="*/ 3299457 h 3662740"/>
              <a:gd name="connsiteX192" fmla="*/ 5036781 w 7731483"/>
              <a:gd name="connsiteY192" fmla="*/ 3294115 h 3662740"/>
              <a:gd name="connsiteX193" fmla="*/ 6406571 w 7731483"/>
              <a:gd name="connsiteY193" fmla="*/ 3290910 h 3662740"/>
              <a:gd name="connsiteX194" fmla="*/ 6402297 w 7731483"/>
              <a:gd name="connsiteY194" fmla="*/ 3299458 h 3662740"/>
              <a:gd name="connsiteX195" fmla="*/ 6406571 w 7731483"/>
              <a:gd name="connsiteY195" fmla="*/ 3290910 h 3662740"/>
              <a:gd name="connsiteX196" fmla="*/ 6440762 w 7731483"/>
              <a:gd name="connsiteY196" fmla="*/ 3278089 h 3662740"/>
              <a:gd name="connsiteX197" fmla="*/ 6436488 w 7731483"/>
              <a:gd name="connsiteY197" fmla="*/ 3286637 h 3662740"/>
              <a:gd name="connsiteX198" fmla="*/ 6440762 w 7731483"/>
              <a:gd name="connsiteY198" fmla="*/ 3278089 h 3662740"/>
              <a:gd name="connsiteX199" fmla="*/ 6106863 w 7731483"/>
              <a:gd name="connsiteY199" fmla="*/ 3276484 h 3662740"/>
              <a:gd name="connsiteX200" fmla="*/ 6098849 w 7731483"/>
              <a:gd name="connsiteY200" fmla="*/ 3282361 h 3662740"/>
              <a:gd name="connsiteX201" fmla="*/ 6086028 w 7731483"/>
              <a:gd name="connsiteY201" fmla="*/ 3286636 h 3662740"/>
              <a:gd name="connsiteX202" fmla="*/ 6106863 w 7731483"/>
              <a:gd name="connsiteY202" fmla="*/ 3276484 h 3662740"/>
              <a:gd name="connsiteX203" fmla="*/ 6979276 w 7731483"/>
              <a:gd name="connsiteY203" fmla="*/ 3273814 h 3662740"/>
              <a:gd name="connsiteX204" fmla="*/ 6975002 w 7731483"/>
              <a:gd name="connsiteY204" fmla="*/ 3282363 h 3662740"/>
              <a:gd name="connsiteX205" fmla="*/ 6979276 w 7731483"/>
              <a:gd name="connsiteY205" fmla="*/ 3273814 h 3662740"/>
              <a:gd name="connsiteX206" fmla="*/ 6871384 w 7731483"/>
              <a:gd name="connsiteY206" fmla="*/ 3269778 h 3662740"/>
              <a:gd name="connsiteX207" fmla="*/ 6868155 w 7731483"/>
              <a:gd name="connsiteY207" fmla="*/ 3273814 h 3662740"/>
              <a:gd name="connsiteX208" fmla="*/ 6808319 w 7731483"/>
              <a:gd name="connsiteY208" fmla="*/ 3286636 h 3662740"/>
              <a:gd name="connsiteX209" fmla="*/ 6819238 w 7731483"/>
              <a:gd name="connsiteY209" fmla="*/ 3281640 h 3662740"/>
              <a:gd name="connsiteX210" fmla="*/ 6840908 w 7731483"/>
              <a:gd name="connsiteY210" fmla="*/ 3275418 h 3662740"/>
              <a:gd name="connsiteX211" fmla="*/ 6865684 w 7731483"/>
              <a:gd name="connsiteY211" fmla="*/ 3269875 h 3662740"/>
              <a:gd name="connsiteX212" fmla="*/ 7714390 w 7731483"/>
              <a:gd name="connsiteY212" fmla="*/ 3269540 h 3662740"/>
              <a:gd name="connsiteX213" fmla="*/ 7718662 w 7731483"/>
              <a:gd name="connsiteY213" fmla="*/ 3269540 h 3662740"/>
              <a:gd name="connsiteX214" fmla="*/ 7718662 w 7731483"/>
              <a:gd name="connsiteY214" fmla="*/ 3273814 h 3662740"/>
              <a:gd name="connsiteX215" fmla="*/ 7701567 w 7731483"/>
              <a:gd name="connsiteY215" fmla="*/ 3278088 h 3662740"/>
              <a:gd name="connsiteX216" fmla="*/ 7714390 w 7731483"/>
              <a:gd name="connsiteY216" fmla="*/ 3269540 h 3662740"/>
              <a:gd name="connsiteX217" fmla="*/ 6487776 w 7731483"/>
              <a:gd name="connsiteY217" fmla="*/ 3269540 h 3662740"/>
              <a:gd name="connsiteX218" fmla="*/ 6483502 w 7731483"/>
              <a:gd name="connsiteY218" fmla="*/ 3278088 h 3662740"/>
              <a:gd name="connsiteX219" fmla="*/ 6487776 w 7731483"/>
              <a:gd name="connsiteY219" fmla="*/ 3269540 h 3662740"/>
              <a:gd name="connsiteX220" fmla="*/ 7513514 w 7731483"/>
              <a:gd name="connsiteY220" fmla="*/ 3260993 h 3662740"/>
              <a:gd name="connsiteX221" fmla="*/ 7500693 w 7731483"/>
              <a:gd name="connsiteY221" fmla="*/ 3269542 h 3662740"/>
              <a:gd name="connsiteX222" fmla="*/ 7483597 w 7731483"/>
              <a:gd name="connsiteY222" fmla="*/ 3273815 h 3662740"/>
              <a:gd name="connsiteX223" fmla="*/ 7445132 w 7731483"/>
              <a:gd name="connsiteY223" fmla="*/ 3282363 h 3662740"/>
              <a:gd name="connsiteX224" fmla="*/ 7475050 w 7731483"/>
              <a:gd name="connsiteY224" fmla="*/ 3269542 h 3662740"/>
              <a:gd name="connsiteX225" fmla="*/ 6925689 w 7731483"/>
              <a:gd name="connsiteY225" fmla="*/ 3260824 h 3662740"/>
              <a:gd name="connsiteX226" fmla="*/ 6893798 w 7731483"/>
              <a:gd name="connsiteY226" fmla="*/ 3269541 h 3662740"/>
              <a:gd name="connsiteX227" fmla="*/ 6897225 w 7731483"/>
              <a:gd name="connsiteY227" fmla="*/ 3262098 h 3662740"/>
              <a:gd name="connsiteX228" fmla="*/ 6899675 w 7731483"/>
              <a:gd name="connsiteY228" fmla="*/ 3262061 h 3662740"/>
              <a:gd name="connsiteX229" fmla="*/ 6923716 w 7731483"/>
              <a:gd name="connsiteY229" fmla="*/ 3260993 h 3662740"/>
              <a:gd name="connsiteX230" fmla="*/ 6205698 w 7731483"/>
              <a:gd name="connsiteY230" fmla="*/ 3248171 h 3662740"/>
              <a:gd name="connsiteX231" fmla="*/ 6192876 w 7731483"/>
              <a:gd name="connsiteY231" fmla="*/ 3256719 h 3662740"/>
              <a:gd name="connsiteX232" fmla="*/ 6205698 w 7731483"/>
              <a:gd name="connsiteY232" fmla="*/ 3248171 h 3662740"/>
              <a:gd name="connsiteX233" fmla="*/ 7594719 w 7731483"/>
              <a:gd name="connsiteY233" fmla="*/ 3243896 h 3662740"/>
              <a:gd name="connsiteX234" fmla="*/ 7590444 w 7731483"/>
              <a:gd name="connsiteY234" fmla="*/ 3252444 h 3662740"/>
              <a:gd name="connsiteX235" fmla="*/ 7594719 w 7731483"/>
              <a:gd name="connsiteY235" fmla="*/ 3243896 h 3662740"/>
              <a:gd name="connsiteX236" fmla="*/ 7560528 w 7731483"/>
              <a:gd name="connsiteY236" fmla="*/ 3243896 h 3662740"/>
              <a:gd name="connsiteX237" fmla="*/ 7539158 w 7731483"/>
              <a:gd name="connsiteY237" fmla="*/ 3256718 h 3662740"/>
              <a:gd name="connsiteX238" fmla="*/ 7560528 w 7731483"/>
              <a:gd name="connsiteY238" fmla="*/ 3243896 h 3662740"/>
              <a:gd name="connsiteX239" fmla="*/ 5226971 w 7731483"/>
              <a:gd name="connsiteY239" fmla="*/ 3226801 h 3662740"/>
              <a:gd name="connsiteX240" fmla="*/ 5188506 w 7731483"/>
              <a:gd name="connsiteY240" fmla="*/ 3252444 h 3662740"/>
              <a:gd name="connsiteX241" fmla="*/ 5051741 w 7731483"/>
              <a:gd name="connsiteY241" fmla="*/ 3299457 h 3662740"/>
              <a:gd name="connsiteX242" fmla="*/ 5115849 w 7731483"/>
              <a:gd name="connsiteY242" fmla="*/ 3256719 h 3662740"/>
              <a:gd name="connsiteX243" fmla="*/ 5145767 w 7731483"/>
              <a:gd name="connsiteY243" fmla="*/ 3252444 h 3662740"/>
              <a:gd name="connsiteX244" fmla="*/ 5226971 w 7731483"/>
              <a:gd name="connsiteY244" fmla="*/ 3226801 h 3662740"/>
              <a:gd name="connsiteX245" fmla="*/ 5090207 w 7731483"/>
              <a:gd name="connsiteY245" fmla="*/ 3226801 h 3662740"/>
              <a:gd name="connsiteX246" fmla="*/ 5068837 w 7731483"/>
              <a:gd name="connsiteY246" fmla="*/ 3239622 h 3662740"/>
              <a:gd name="connsiteX247" fmla="*/ 5090207 w 7731483"/>
              <a:gd name="connsiteY247" fmla="*/ 3226801 h 3662740"/>
              <a:gd name="connsiteX248" fmla="*/ 5121792 w 7731483"/>
              <a:gd name="connsiteY248" fmla="*/ 3217119 h 3662740"/>
              <a:gd name="connsiteX249" fmla="*/ 5111575 w 7731483"/>
              <a:gd name="connsiteY249" fmla="*/ 3222528 h 3662740"/>
              <a:gd name="connsiteX250" fmla="*/ 5121792 w 7731483"/>
              <a:gd name="connsiteY250" fmla="*/ 3217119 h 3662740"/>
              <a:gd name="connsiteX251" fmla="*/ 5320997 w 7731483"/>
              <a:gd name="connsiteY251" fmla="*/ 3209705 h 3662740"/>
              <a:gd name="connsiteX252" fmla="*/ 5286806 w 7731483"/>
              <a:gd name="connsiteY252" fmla="*/ 3231075 h 3662740"/>
              <a:gd name="connsiteX253" fmla="*/ 5256889 w 7731483"/>
              <a:gd name="connsiteY253" fmla="*/ 3239622 h 3662740"/>
              <a:gd name="connsiteX254" fmla="*/ 5291080 w 7731483"/>
              <a:gd name="connsiteY254" fmla="*/ 3218252 h 3662740"/>
              <a:gd name="connsiteX255" fmla="*/ 7224743 w 7731483"/>
              <a:gd name="connsiteY255" fmla="*/ 3205878 h 3662740"/>
              <a:gd name="connsiteX256" fmla="*/ 7204725 w 7731483"/>
              <a:gd name="connsiteY256" fmla="*/ 3213446 h 3662740"/>
              <a:gd name="connsiteX257" fmla="*/ 7154507 w 7731483"/>
              <a:gd name="connsiteY257" fmla="*/ 3226802 h 3662740"/>
              <a:gd name="connsiteX258" fmla="*/ 7145960 w 7731483"/>
              <a:gd name="connsiteY258" fmla="*/ 3222528 h 3662740"/>
              <a:gd name="connsiteX259" fmla="*/ 7132069 w 7731483"/>
              <a:gd name="connsiteY259" fmla="*/ 3227336 h 3662740"/>
              <a:gd name="connsiteX260" fmla="*/ 7131886 w 7731483"/>
              <a:gd name="connsiteY260" fmla="*/ 3227218 h 3662740"/>
              <a:gd name="connsiteX261" fmla="*/ 7171602 w 7731483"/>
              <a:gd name="connsiteY261" fmla="*/ 3213980 h 3662740"/>
              <a:gd name="connsiteX262" fmla="*/ 7210068 w 7731483"/>
              <a:gd name="connsiteY262" fmla="*/ 3209706 h 3662740"/>
              <a:gd name="connsiteX263" fmla="*/ 7428037 w 7731483"/>
              <a:gd name="connsiteY263" fmla="*/ 3201158 h 3662740"/>
              <a:gd name="connsiteX264" fmla="*/ 7381024 w 7731483"/>
              <a:gd name="connsiteY264" fmla="*/ 3226802 h 3662740"/>
              <a:gd name="connsiteX265" fmla="*/ 7308367 w 7731483"/>
              <a:gd name="connsiteY265" fmla="*/ 3248171 h 3662740"/>
              <a:gd name="connsiteX266" fmla="*/ 7274176 w 7731483"/>
              <a:gd name="connsiteY266" fmla="*/ 3260993 h 3662740"/>
              <a:gd name="connsiteX267" fmla="*/ 7111767 w 7731483"/>
              <a:gd name="connsiteY267" fmla="*/ 3303731 h 3662740"/>
              <a:gd name="connsiteX268" fmla="*/ 7017741 w 7731483"/>
              <a:gd name="connsiteY268" fmla="*/ 3337923 h 3662740"/>
              <a:gd name="connsiteX269" fmla="*/ 7086123 w 7731483"/>
              <a:gd name="connsiteY269" fmla="*/ 3303731 h 3662740"/>
              <a:gd name="connsiteX270" fmla="*/ 7231437 w 7731483"/>
              <a:gd name="connsiteY270" fmla="*/ 3252445 h 3662740"/>
              <a:gd name="connsiteX271" fmla="*/ 7282724 w 7731483"/>
              <a:gd name="connsiteY271" fmla="*/ 3243896 h 3662740"/>
              <a:gd name="connsiteX272" fmla="*/ 7428037 w 7731483"/>
              <a:gd name="connsiteY272" fmla="*/ 3201158 h 3662740"/>
              <a:gd name="connsiteX273" fmla="*/ 7264560 w 7731483"/>
              <a:gd name="connsiteY273" fmla="*/ 3195282 h 3662740"/>
              <a:gd name="connsiteX274" fmla="*/ 7265050 w 7731483"/>
              <a:gd name="connsiteY274" fmla="*/ 3195363 h 3662740"/>
              <a:gd name="connsiteX275" fmla="*/ 7224743 w 7731483"/>
              <a:gd name="connsiteY275" fmla="*/ 3205878 h 3662740"/>
              <a:gd name="connsiteX276" fmla="*/ 7248533 w 7731483"/>
              <a:gd name="connsiteY276" fmla="*/ 3196884 h 3662740"/>
              <a:gd name="connsiteX277" fmla="*/ 7264560 w 7731483"/>
              <a:gd name="connsiteY277" fmla="*/ 3195282 h 3662740"/>
              <a:gd name="connsiteX278" fmla="*/ 7169465 w 7731483"/>
              <a:gd name="connsiteY278" fmla="*/ 3187268 h 3662740"/>
              <a:gd name="connsiteX279" fmla="*/ 7158781 w 7731483"/>
              <a:gd name="connsiteY279" fmla="*/ 3196884 h 3662740"/>
              <a:gd name="connsiteX280" fmla="*/ 7180151 w 7731483"/>
              <a:gd name="connsiteY280" fmla="*/ 3196884 h 3662740"/>
              <a:gd name="connsiteX281" fmla="*/ 7169465 w 7731483"/>
              <a:gd name="connsiteY281" fmla="*/ 3187268 h 3662740"/>
              <a:gd name="connsiteX282" fmla="*/ 5745908 w 7731483"/>
              <a:gd name="connsiteY282" fmla="*/ 3183068 h 3662740"/>
              <a:gd name="connsiteX283" fmla="*/ 5728223 w 7731483"/>
              <a:gd name="connsiteY283" fmla="*/ 3188771 h 3662740"/>
              <a:gd name="connsiteX284" fmla="*/ 5732361 w 7731483"/>
              <a:gd name="connsiteY284" fmla="*/ 3188870 h 3662740"/>
              <a:gd name="connsiteX285" fmla="*/ 5742378 w 7731483"/>
              <a:gd name="connsiteY285" fmla="*/ 3187735 h 3662740"/>
              <a:gd name="connsiteX286" fmla="*/ 7500158 w 7731483"/>
              <a:gd name="connsiteY286" fmla="*/ 3182459 h 3662740"/>
              <a:gd name="connsiteX287" fmla="*/ 7492145 w 7731483"/>
              <a:gd name="connsiteY287" fmla="*/ 3188336 h 3662740"/>
              <a:gd name="connsiteX288" fmla="*/ 7479324 w 7731483"/>
              <a:gd name="connsiteY288" fmla="*/ 3192611 h 3662740"/>
              <a:gd name="connsiteX289" fmla="*/ 7500158 w 7731483"/>
              <a:gd name="connsiteY289" fmla="*/ 3182459 h 3662740"/>
              <a:gd name="connsiteX290" fmla="*/ 7192972 w 7731483"/>
              <a:gd name="connsiteY290" fmla="*/ 3179788 h 3662740"/>
              <a:gd name="connsiteX291" fmla="*/ 7188698 w 7731483"/>
              <a:gd name="connsiteY291" fmla="*/ 3188336 h 3662740"/>
              <a:gd name="connsiteX292" fmla="*/ 7192972 w 7731483"/>
              <a:gd name="connsiteY292" fmla="*/ 3179788 h 3662740"/>
              <a:gd name="connsiteX293" fmla="*/ 5346642 w 7731483"/>
              <a:gd name="connsiteY293" fmla="*/ 3179788 h 3662740"/>
              <a:gd name="connsiteX294" fmla="*/ 5303902 w 7731483"/>
              <a:gd name="connsiteY294" fmla="*/ 3201158 h 3662740"/>
              <a:gd name="connsiteX295" fmla="*/ 5346642 w 7731483"/>
              <a:gd name="connsiteY295" fmla="*/ 3179788 h 3662740"/>
              <a:gd name="connsiteX296" fmla="*/ 5431585 w 7731483"/>
              <a:gd name="connsiteY296" fmla="*/ 3176583 h 3662740"/>
              <a:gd name="connsiteX297" fmla="*/ 5423571 w 7731483"/>
              <a:gd name="connsiteY297" fmla="*/ 3184063 h 3662740"/>
              <a:gd name="connsiteX298" fmla="*/ 5410750 w 7731483"/>
              <a:gd name="connsiteY298" fmla="*/ 3188337 h 3662740"/>
              <a:gd name="connsiteX299" fmla="*/ 5431585 w 7731483"/>
              <a:gd name="connsiteY299" fmla="*/ 3176583 h 3662740"/>
              <a:gd name="connsiteX300" fmla="*/ 5278258 w 7731483"/>
              <a:gd name="connsiteY300" fmla="*/ 3176583 h 3662740"/>
              <a:gd name="connsiteX301" fmla="*/ 5282532 w 7731483"/>
              <a:gd name="connsiteY301" fmla="*/ 3179789 h 3662740"/>
              <a:gd name="connsiteX302" fmla="*/ 5273984 w 7731483"/>
              <a:gd name="connsiteY302" fmla="*/ 3179789 h 3662740"/>
              <a:gd name="connsiteX303" fmla="*/ 5278258 w 7731483"/>
              <a:gd name="connsiteY303" fmla="*/ 3176583 h 3662740"/>
              <a:gd name="connsiteX304" fmla="*/ 5904452 w 7731483"/>
              <a:gd name="connsiteY304" fmla="*/ 3175715 h 3662740"/>
              <a:gd name="connsiteX305" fmla="*/ 5910796 w 7731483"/>
              <a:gd name="connsiteY305" fmla="*/ 3184063 h 3662740"/>
              <a:gd name="connsiteX306" fmla="*/ 5829593 w 7731483"/>
              <a:gd name="connsiteY306" fmla="*/ 3205433 h 3662740"/>
              <a:gd name="connsiteX307" fmla="*/ 5850962 w 7731483"/>
              <a:gd name="connsiteY307" fmla="*/ 3188337 h 3662740"/>
              <a:gd name="connsiteX308" fmla="*/ 5904452 w 7731483"/>
              <a:gd name="connsiteY308" fmla="*/ 3175715 h 3662740"/>
              <a:gd name="connsiteX309" fmla="*/ 6778401 w 7731483"/>
              <a:gd name="connsiteY309" fmla="*/ 3171241 h 3662740"/>
              <a:gd name="connsiteX310" fmla="*/ 6765579 w 7731483"/>
              <a:gd name="connsiteY310" fmla="*/ 3179789 h 3662740"/>
              <a:gd name="connsiteX311" fmla="*/ 6778401 w 7731483"/>
              <a:gd name="connsiteY311" fmla="*/ 3171241 h 3662740"/>
              <a:gd name="connsiteX312" fmla="*/ 7373697 w 7731483"/>
              <a:gd name="connsiteY312" fmla="*/ 3167184 h 3662740"/>
              <a:gd name="connsiteX313" fmla="*/ 7364463 w 7731483"/>
              <a:gd name="connsiteY313" fmla="*/ 3172844 h 3662740"/>
              <a:gd name="connsiteX314" fmla="*/ 7338285 w 7731483"/>
              <a:gd name="connsiteY314" fmla="*/ 3179788 h 3662740"/>
              <a:gd name="connsiteX315" fmla="*/ 7304094 w 7731483"/>
              <a:gd name="connsiteY315" fmla="*/ 3192611 h 3662740"/>
              <a:gd name="connsiteX316" fmla="*/ 7274176 w 7731483"/>
              <a:gd name="connsiteY316" fmla="*/ 3196884 h 3662740"/>
              <a:gd name="connsiteX317" fmla="*/ 7265050 w 7731483"/>
              <a:gd name="connsiteY317" fmla="*/ 3195363 h 3662740"/>
              <a:gd name="connsiteX318" fmla="*/ 7308368 w 7731483"/>
              <a:gd name="connsiteY318" fmla="*/ 3184063 h 3662740"/>
              <a:gd name="connsiteX319" fmla="*/ 7359655 w 7731483"/>
              <a:gd name="connsiteY319" fmla="*/ 3171241 h 3662740"/>
              <a:gd name="connsiteX320" fmla="*/ 6893796 w 7731483"/>
              <a:gd name="connsiteY320" fmla="*/ 3162692 h 3662740"/>
              <a:gd name="connsiteX321" fmla="*/ 6889524 w 7731483"/>
              <a:gd name="connsiteY321" fmla="*/ 3175513 h 3662740"/>
              <a:gd name="connsiteX322" fmla="*/ 6893796 w 7731483"/>
              <a:gd name="connsiteY322" fmla="*/ 3162692 h 3662740"/>
              <a:gd name="connsiteX323" fmla="*/ 7304094 w 7731483"/>
              <a:gd name="connsiteY323" fmla="*/ 3158420 h 3662740"/>
              <a:gd name="connsiteX324" fmla="*/ 7299820 w 7731483"/>
              <a:gd name="connsiteY324" fmla="*/ 3166967 h 3662740"/>
              <a:gd name="connsiteX325" fmla="*/ 7304094 w 7731483"/>
              <a:gd name="connsiteY325" fmla="*/ 3158420 h 3662740"/>
              <a:gd name="connsiteX326" fmla="*/ 6872427 w 7731483"/>
              <a:gd name="connsiteY326" fmla="*/ 3158418 h 3662740"/>
              <a:gd name="connsiteX327" fmla="*/ 6786949 w 7731483"/>
              <a:gd name="connsiteY327" fmla="*/ 3196883 h 3662740"/>
              <a:gd name="connsiteX328" fmla="*/ 6697197 w 7731483"/>
              <a:gd name="connsiteY328" fmla="*/ 3222526 h 3662740"/>
              <a:gd name="connsiteX329" fmla="*/ 6637362 w 7731483"/>
              <a:gd name="connsiteY329" fmla="*/ 3239622 h 3662740"/>
              <a:gd name="connsiteX330" fmla="*/ 6680101 w 7731483"/>
              <a:gd name="connsiteY330" fmla="*/ 3222526 h 3662740"/>
              <a:gd name="connsiteX331" fmla="*/ 6744210 w 7731483"/>
              <a:gd name="connsiteY331" fmla="*/ 3188335 h 3662740"/>
              <a:gd name="connsiteX332" fmla="*/ 6872427 w 7731483"/>
              <a:gd name="connsiteY332" fmla="*/ 3158418 h 3662740"/>
              <a:gd name="connsiteX333" fmla="*/ 5346641 w 7731483"/>
              <a:gd name="connsiteY333" fmla="*/ 3158418 h 3662740"/>
              <a:gd name="connsiteX334" fmla="*/ 5333819 w 7731483"/>
              <a:gd name="connsiteY334" fmla="*/ 3166966 h 3662740"/>
              <a:gd name="connsiteX335" fmla="*/ 5346641 w 7731483"/>
              <a:gd name="connsiteY335" fmla="*/ 3158418 h 3662740"/>
              <a:gd name="connsiteX336" fmla="*/ 7286999 w 7731483"/>
              <a:gd name="connsiteY336" fmla="*/ 3154145 h 3662740"/>
              <a:gd name="connsiteX337" fmla="*/ 7274176 w 7731483"/>
              <a:gd name="connsiteY337" fmla="*/ 3158420 h 3662740"/>
              <a:gd name="connsiteX338" fmla="*/ 7278450 w 7731483"/>
              <a:gd name="connsiteY338" fmla="*/ 3166967 h 3662740"/>
              <a:gd name="connsiteX339" fmla="*/ 7291271 w 7731483"/>
              <a:gd name="connsiteY339" fmla="*/ 3162693 h 3662740"/>
              <a:gd name="connsiteX340" fmla="*/ 6380928 w 7731483"/>
              <a:gd name="connsiteY340" fmla="*/ 3145597 h 3662740"/>
              <a:gd name="connsiteX341" fmla="*/ 6376654 w 7731483"/>
              <a:gd name="connsiteY341" fmla="*/ 3154145 h 3662740"/>
              <a:gd name="connsiteX342" fmla="*/ 6380928 w 7731483"/>
              <a:gd name="connsiteY342" fmla="*/ 3145597 h 3662740"/>
              <a:gd name="connsiteX343" fmla="*/ 7552263 w 7731483"/>
              <a:gd name="connsiteY343" fmla="*/ 3143142 h 3662740"/>
              <a:gd name="connsiteX344" fmla="*/ 7423763 w 7731483"/>
              <a:gd name="connsiteY344" fmla="*/ 3179788 h 3662740"/>
              <a:gd name="connsiteX345" fmla="*/ 7394915 w 7731483"/>
              <a:gd name="connsiteY345" fmla="*/ 3183395 h 3662740"/>
              <a:gd name="connsiteX346" fmla="*/ 7391520 w 7731483"/>
              <a:gd name="connsiteY346" fmla="*/ 3181103 h 3662740"/>
              <a:gd name="connsiteX347" fmla="*/ 7479324 w 7731483"/>
              <a:gd name="connsiteY347" fmla="*/ 3162693 h 3662740"/>
              <a:gd name="connsiteX348" fmla="*/ 7513515 w 7731483"/>
              <a:gd name="connsiteY348" fmla="*/ 3149871 h 3662740"/>
              <a:gd name="connsiteX349" fmla="*/ 7533817 w 7731483"/>
              <a:gd name="connsiteY349" fmla="*/ 3147200 h 3662740"/>
              <a:gd name="connsiteX350" fmla="*/ 7363928 w 7731483"/>
              <a:gd name="connsiteY350" fmla="*/ 3141324 h 3662740"/>
              <a:gd name="connsiteX351" fmla="*/ 7359655 w 7731483"/>
              <a:gd name="connsiteY351" fmla="*/ 3149871 h 3662740"/>
              <a:gd name="connsiteX352" fmla="*/ 7363928 w 7731483"/>
              <a:gd name="connsiteY352" fmla="*/ 3141324 h 3662740"/>
              <a:gd name="connsiteX353" fmla="*/ 6402297 w 7731483"/>
              <a:gd name="connsiteY353" fmla="*/ 3141323 h 3662740"/>
              <a:gd name="connsiteX354" fmla="*/ 6398023 w 7731483"/>
              <a:gd name="connsiteY354" fmla="*/ 3149871 h 3662740"/>
              <a:gd name="connsiteX355" fmla="*/ 6402297 w 7731483"/>
              <a:gd name="connsiteY355" fmla="*/ 3141323 h 3662740"/>
              <a:gd name="connsiteX356" fmla="*/ 7492145 w 7731483"/>
              <a:gd name="connsiteY356" fmla="*/ 3137050 h 3662740"/>
              <a:gd name="connsiteX357" fmla="*/ 7470777 w 7731483"/>
              <a:gd name="connsiteY357" fmla="*/ 3149871 h 3662740"/>
              <a:gd name="connsiteX358" fmla="*/ 7449407 w 7731483"/>
              <a:gd name="connsiteY358" fmla="*/ 3162693 h 3662740"/>
              <a:gd name="connsiteX359" fmla="*/ 7389572 w 7731483"/>
              <a:gd name="connsiteY359" fmla="*/ 3179788 h 3662740"/>
              <a:gd name="connsiteX360" fmla="*/ 7391520 w 7731483"/>
              <a:gd name="connsiteY360" fmla="*/ 3181103 h 3662740"/>
              <a:gd name="connsiteX361" fmla="*/ 7346833 w 7731483"/>
              <a:gd name="connsiteY361" fmla="*/ 3190473 h 3662740"/>
              <a:gd name="connsiteX362" fmla="*/ 7227163 w 7731483"/>
              <a:gd name="connsiteY362" fmla="*/ 3231076 h 3662740"/>
              <a:gd name="connsiteX363" fmla="*/ 7188698 w 7731483"/>
              <a:gd name="connsiteY363" fmla="*/ 3235349 h 3662740"/>
              <a:gd name="connsiteX364" fmla="*/ 7056207 w 7731483"/>
              <a:gd name="connsiteY364" fmla="*/ 3278089 h 3662740"/>
              <a:gd name="connsiteX365" fmla="*/ 7009194 w 7731483"/>
              <a:gd name="connsiteY365" fmla="*/ 3278089 h 3662740"/>
              <a:gd name="connsiteX366" fmla="*/ 7398120 w 7731483"/>
              <a:gd name="connsiteY366" fmla="*/ 3166967 h 3662740"/>
              <a:gd name="connsiteX367" fmla="*/ 7383696 w 7731483"/>
              <a:gd name="connsiteY367" fmla="*/ 3164296 h 3662740"/>
              <a:gd name="connsiteX368" fmla="*/ 7373697 w 7731483"/>
              <a:gd name="connsiteY368" fmla="*/ 3167184 h 3662740"/>
              <a:gd name="connsiteX369" fmla="*/ 7381025 w 7731483"/>
              <a:gd name="connsiteY369" fmla="*/ 3162693 h 3662740"/>
              <a:gd name="connsiteX370" fmla="*/ 7492145 w 7731483"/>
              <a:gd name="connsiteY370" fmla="*/ 3137050 h 3662740"/>
              <a:gd name="connsiteX371" fmla="*/ 7688745 w 7731483"/>
              <a:gd name="connsiteY371" fmla="*/ 3137049 h 3662740"/>
              <a:gd name="connsiteX372" fmla="*/ 7705841 w 7731483"/>
              <a:gd name="connsiteY372" fmla="*/ 3141323 h 3662740"/>
              <a:gd name="connsiteX373" fmla="*/ 7718662 w 7731483"/>
              <a:gd name="connsiteY373" fmla="*/ 3137049 h 3662740"/>
              <a:gd name="connsiteX374" fmla="*/ 7718662 w 7731483"/>
              <a:gd name="connsiteY374" fmla="*/ 3145596 h 3662740"/>
              <a:gd name="connsiteX375" fmla="*/ 7624636 w 7731483"/>
              <a:gd name="connsiteY375" fmla="*/ 3166966 h 3662740"/>
              <a:gd name="connsiteX376" fmla="*/ 7667376 w 7731483"/>
              <a:gd name="connsiteY376" fmla="*/ 3149871 h 3662740"/>
              <a:gd name="connsiteX377" fmla="*/ 7688745 w 7731483"/>
              <a:gd name="connsiteY377" fmla="*/ 3137049 h 3662740"/>
              <a:gd name="connsiteX378" fmla="*/ 5470584 w 7731483"/>
              <a:gd name="connsiteY378" fmla="*/ 3137049 h 3662740"/>
              <a:gd name="connsiteX379" fmla="*/ 5449214 w 7731483"/>
              <a:gd name="connsiteY379" fmla="*/ 3149871 h 3662740"/>
              <a:gd name="connsiteX380" fmla="*/ 5470584 w 7731483"/>
              <a:gd name="connsiteY380" fmla="*/ 3137049 h 3662740"/>
              <a:gd name="connsiteX381" fmla="*/ 7588186 w 7731483"/>
              <a:gd name="connsiteY381" fmla="*/ 3133680 h 3662740"/>
              <a:gd name="connsiteX382" fmla="*/ 7575888 w 7731483"/>
              <a:gd name="connsiteY382" fmla="*/ 3138118 h 3662740"/>
              <a:gd name="connsiteX383" fmla="*/ 7560529 w 7731483"/>
              <a:gd name="connsiteY383" fmla="*/ 3141324 h 3662740"/>
              <a:gd name="connsiteX384" fmla="*/ 7552263 w 7731483"/>
              <a:gd name="connsiteY384" fmla="*/ 3143142 h 3662740"/>
              <a:gd name="connsiteX385" fmla="*/ 7568008 w 7731483"/>
              <a:gd name="connsiteY385" fmla="*/ 3138652 h 3662740"/>
              <a:gd name="connsiteX386" fmla="*/ 7609812 w 7731483"/>
              <a:gd name="connsiteY386" fmla="*/ 3126899 h 3662740"/>
              <a:gd name="connsiteX387" fmla="*/ 7613457 w 7731483"/>
              <a:gd name="connsiteY387" fmla="*/ 3127453 h 3662740"/>
              <a:gd name="connsiteX388" fmla="*/ 7588186 w 7731483"/>
              <a:gd name="connsiteY388" fmla="*/ 3133680 h 3662740"/>
              <a:gd name="connsiteX389" fmla="*/ 7593651 w 7731483"/>
              <a:gd name="connsiteY389" fmla="*/ 3131708 h 3662740"/>
              <a:gd name="connsiteX390" fmla="*/ 7609812 w 7731483"/>
              <a:gd name="connsiteY390" fmla="*/ 3126899 h 3662740"/>
              <a:gd name="connsiteX391" fmla="*/ 7432312 w 7731483"/>
              <a:gd name="connsiteY391" fmla="*/ 3124228 h 3662740"/>
              <a:gd name="connsiteX392" fmla="*/ 7428037 w 7731483"/>
              <a:gd name="connsiteY392" fmla="*/ 3132775 h 3662740"/>
              <a:gd name="connsiteX393" fmla="*/ 7432312 w 7731483"/>
              <a:gd name="connsiteY393" fmla="*/ 3124228 h 3662740"/>
              <a:gd name="connsiteX394" fmla="*/ 7631744 w 7731483"/>
              <a:gd name="connsiteY394" fmla="*/ 3122947 h 3662740"/>
              <a:gd name="connsiteX395" fmla="*/ 7635122 w 7731483"/>
              <a:gd name="connsiteY395" fmla="*/ 3125296 h 3662740"/>
              <a:gd name="connsiteX396" fmla="*/ 7628912 w 7731483"/>
              <a:gd name="connsiteY396" fmla="*/ 3128502 h 3662740"/>
              <a:gd name="connsiteX397" fmla="*/ 7569076 w 7731483"/>
              <a:gd name="connsiteY397" fmla="*/ 3145597 h 3662740"/>
              <a:gd name="connsiteX398" fmla="*/ 7620363 w 7731483"/>
              <a:gd name="connsiteY398" fmla="*/ 3128502 h 3662740"/>
              <a:gd name="connsiteX399" fmla="*/ 7613457 w 7731483"/>
              <a:gd name="connsiteY399" fmla="*/ 3127453 h 3662740"/>
              <a:gd name="connsiteX400" fmla="*/ 5440666 w 7731483"/>
              <a:gd name="connsiteY400" fmla="*/ 3119953 h 3662740"/>
              <a:gd name="connsiteX401" fmla="*/ 5419297 w 7731483"/>
              <a:gd name="connsiteY401" fmla="*/ 3132774 h 3662740"/>
              <a:gd name="connsiteX402" fmla="*/ 5385106 w 7731483"/>
              <a:gd name="connsiteY402" fmla="*/ 3145597 h 3662740"/>
              <a:gd name="connsiteX403" fmla="*/ 5440666 w 7731483"/>
              <a:gd name="connsiteY403" fmla="*/ 3119953 h 3662740"/>
              <a:gd name="connsiteX404" fmla="*/ 7641733 w 7731483"/>
              <a:gd name="connsiteY404" fmla="*/ 3115680 h 3662740"/>
              <a:gd name="connsiteX405" fmla="*/ 7646745 w 7731483"/>
              <a:gd name="connsiteY405" fmla="*/ 3119560 h 3662740"/>
              <a:gd name="connsiteX406" fmla="*/ 7642534 w 7731483"/>
              <a:gd name="connsiteY406" fmla="*/ 3120288 h 3662740"/>
              <a:gd name="connsiteX407" fmla="*/ 7631744 w 7731483"/>
              <a:gd name="connsiteY407" fmla="*/ 3122947 h 3662740"/>
              <a:gd name="connsiteX408" fmla="*/ 7630515 w 7731483"/>
              <a:gd name="connsiteY408" fmla="*/ 3122091 h 3662740"/>
              <a:gd name="connsiteX409" fmla="*/ 7641733 w 7731483"/>
              <a:gd name="connsiteY409" fmla="*/ 3115680 h 3662740"/>
              <a:gd name="connsiteX410" fmla="*/ 7718664 w 7731483"/>
              <a:gd name="connsiteY410" fmla="*/ 3107132 h 3662740"/>
              <a:gd name="connsiteX411" fmla="*/ 7718664 w 7731483"/>
              <a:gd name="connsiteY411" fmla="*/ 3119954 h 3662740"/>
              <a:gd name="connsiteX412" fmla="*/ 7714390 w 7731483"/>
              <a:gd name="connsiteY412" fmla="*/ 3119954 h 3662740"/>
              <a:gd name="connsiteX413" fmla="*/ 7697294 w 7731483"/>
              <a:gd name="connsiteY413" fmla="*/ 3119954 h 3662740"/>
              <a:gd name="connsiteX414" fmla="*/ 7684472 w 7731483"/>
              <a:gd name="connsiteY414" fmla="*/ 3128502 h 3662740"/>
              <a:gd name="connsiteX415" fmla="*/ 7658294 w 7731483"/>
              <a:gd name="connsiteY415" fmla="*/ 3128502 h 3662740"/>
              <a:gd name="connsiteX416" fmla="*/ 7646745 w 7731483"/>
              <a:gd name="connsiteY416" fmla="*/ 3119560 h 3662740"/>
              <a:gd name="connsiteX417" fmla="*/ 7607541 w 7731483"/>
              <a:gd name="connsiteY417" fmla="*/ 3107132 h 3662740"/>
              <a:gd name="connsiteX418" fmla="*/ 7633183 w 7731483"/>
              <a:gd name="connsiteY418" fmla="*/ 3107132 h 3662740"/>
              <a:gd name="connsiteX419" fmla="*/ 7603266 w 7731483"/>
              <a:gd name="connsiteY419" fmla="*/ 3115679 h 3662740"/>
              <a:gd name="connsiteX420" fmla="*/ 7543433 w 7731483"/>
              <a:gd name="connsiteY420" fmla="*/ 3132774 h 3662740"/>
              <a:gd name="connsiteX421" fmla="*/ 7513514 w 7731483"/>
              <a:gd name="connsiteY421" fmla="*/ 3141323 h 3662740"/>
              <a:gd name="connsiteX422" fmla="*/ 7564801 w 7731483"/>
              <a:gd name="connsiteY422" fmla="*/ 3124227 h 3662740"/>
              <a:gd name="connsiteX423" fmla="*/ 7607541 w 7731483"/>
              <a:gd name="connsiteY423" fmla="*/ 3107132 h 3662740"/>
              <a:gd name="connsiteX424" fmla="*/ 5906524 w 7731483"/>
              <a:gd name="connsiteY424" fmla="*/ 3107132 h 3662740"/>
              <a:gd name="connsiteX425" fmla="*/ 5885154 w 7731483"/>
              <a:gd name="connsiteY425" fmla="*/ 3119955 h 3662740"/>
              <a:gd name="connsiteX426" fmla="*/ 5906524 w 7731483"/>
              <a:gd name="connsiteY426" fmla="*/ 3107132 h 3662740"/>
              <a:gd name="connsiteX427" fmla="*/ 7504968 w 7731483"/>
              <a:gd name="connsiteY427" fmla="*/ 3102858 h 3662740"/>
              <a:gd name="connsiteX428" fmla="*/ 7500694 w 7731483"/>
              <a:gd name="connsiteY428" fmla="*/ 3111406 h 3662740"/>
              <a:gd name="connsiteX429" fmla="*/ 7504968 w 7731483"/>
              <a:gd name="connsiteY429" fmla="*/ 3102858 h 3662740"/>
              <a:gd name="connsiteX430" fmla="*/ 5303901 w 7731483"/>
              <a:gd name="connsiteY430" fmla="*/ 3102857 h 3662740"/>
              <a:gd name="connsiteX431" fmla="*/ 5261163 w 7731483"/>
              <a:gd name="connsiteY431" fmla="*/ 3124227 h 3662740"/>
              <a:gd name="connsiteX432" fmla="*/ 5201328 w 7731483"/>
              <a:gd name="connsiteY432" fmla="*/ 3145596 h 3662740"/>
              <a:gd name="connsiteX433" fmla="*/ 5038919 w 7731483"/>
              <a:gd name="connsiteY433" fmla="*/ 3192609 h 3662740"/>
              <a:gd name="connsiteX434" fmla="*/ 5128671 w 7731483"/>
              <a:gd name="connsiteY434" fmla="*/ 3158418 h 3662740"/>
              <a:gd name="connsiteX435" fmla="*/ 5303901 w 7731483"/>
              <a:gd name="connsiteY435" fmla="*/ 3102857 h 3662740"/>
              <a:gd name="connsiteX436" fmla="*/ 5204533 w 7731483"/>
              <a:gd name="connsiteY436" fmla="*/ 3102323 h 3662740"/>
              <a:gd name="connsiteX437" fmla="*/ 5222698 w 7731483"/>
              <a:gd name="connsiteY437" fmla="*/ 3102857 h 3662740"/>
              <a:gd name="connsiteX438" fmla="*/ 5192781 w 7731483"/>
              <a:gd name="connsiteY438" fmla="*/ 3111405 h 3662740"/>
              <a:gd name="connsiteX439" fmla="*/ 5204533 w 7731483"/>
              <a:gd name="connsiteY439" fmla="*/ 3102323 h 3662740"/>
              <a:gd name="connsiteX440" fmla="*/ 5511654 w 7731483"/>
              <a:gd name="connsiteY440" fmla="*/ 3096914 h 3662740"/>
              <a:gd name="connsiteX441" fmla="*/ 5513323 w 7731483"/>
              <a:gd name="connsiteY441" fmla="*/ 3102857 h 3662740"/>
              <a:gd name="connsiteX442" fmla="*/ 5483406 w 7731483"/>
              <a:gd name="connsiteY442" fmla="*/ 3107131 h 3662740"/>
              <a:gd name="connsiteX443" fmla="*/ 5511654 w 7731483"/>
              <a:gd name="connsiteY443" fmla="*/ 3096914 h 3662740"/>
              <a:gd name="connsiteX444" fmla="*/ 5346640 w 7731483"/>
              <a:gd name="connsiteY444" fmla="*/ 3094310 h 3662740"/>
              <a:gd name="connsiteX445" fmla="*/ 5342366 w 7731483"/>
              <a:gd name="connsiteY445" fmla="*/ 3102858 h 3662740"/>
              <a:gd name="connsiteX446" fmla="*/ 5346640 w 7731483"/>
              <a:gd name="connsiteY446" fmla="*/ 3094310 h 3662740"/>
              <a:gd name="connsiteX447" fmla="*/ 7556255 w 7731483"/>
              <a:gd name="connsiteY447" fmla="*/ 3090036 h 3662740"/>
              <a:gd name="connsiteX448" fmla="*/ 7551981 w 7731483"/>
              <a:gd name="connsiteY448" fmla="*/ 3098585 h 3662740"/>
              <a:gd name="connsiteX449" fmla="*/ 7556255 w 7731483"/>
              <a:gd name="connsiteY449" fmla="*/ 3090036 h 3662740"/>
              <a:gd name="connsiteX450" fmla="*/ 5962084 w 7731483"/>
              <a:gd name="connsiteY450" fmla="*/ 3090036 h 3662740"/>
              <a:gd name="connsiteX451" fmla="*/ 5949262 w 7731483"/>
              <a:gd name="connsiteY451" fmla="*/ 3098585 h 3662740"/>
              <a:gd name="connsiteX452" fmla="*/ 5962084 w 7731483"/>
              <a:gd name="connsiteY452" fmla="*/ 3090036 h 3662740"/>
              <a:gd name="connsiteX453" fmla="*/ 5525611 w 7731483"/>
              <a:gd name="connsiteY453" fmla="*/ 3077749 h 3662740"/>
              <a:gd name="connsiteX454" fmla="*/ 5504775 w 7731483"/>
              <a:gd name="connsiteY454" fmla="*/ 3085763 h 3662740"/>
              <a:gd name="connsiteX455" fmla="*/ 5525611 w 7731483"/>
              <a:gd name="connsiteY455" fmla="*/ 3077749 h 3662740"/>
              <a:gd name="connsiteX456" fmla="*/ 7718662 w 7731483"/>
              <a:gd name="connsiteY456" fmla="*/ 3077215 h 3662740"/>
              <a:gd name="connsiteX457" fmla="*/ 7718662 w 7731483"/>
              <a:gd name="connsiteY457" fmla="*/ 3081489 h 3662740"/>
              <a:gd name="connsiteX458" fmla="*/ 7693020 w 7731483"/>
              <a:gd name="connsiteY458" fmla="*/ 3094310 h 3662740"/>
              <a:gd name="connsiteX459" fmla="*/ 7641733 w 7731483"/>
              <a:gd name="connsiteY459" fmla="*/ 3107132 h 3662740"/>
              <a:gd name="connsiteX460" fmla="*/ 7693020 w 7731483"/>
              <a:gd name="connsiteY460" fmla="*/ 3085762 h 3662740"/>
              <a:gd name="connsiteX461" fmla="*/ 6021918 w 7731483"/>
              <a:gd name="connsiteY461" fmla="*/ 3072941 h 3662740"/>
              <a:gd name="connsiteX462" fmla="*/ 6017644 w 7731483"/>
              <a:gd name="connsiteY462" fmla="*/ 3081489 h 3662740"/>
              <a:gd name="connsiteX463" fmla="*/ 6021918 w 7731483"/>
              <a:gd name="connsiteY463" fmla="*/ 3072941 h 3662740"/>
              <a:gd name="connsiteX464" fmla="*/ 6793368 w 7731483"/>
              <a:gd name="connsiteY464" fmla="*/ 3068348 h 3662740"/>
              <a:gd name="connsiteX465" fmla="*/ 6790776 w 7731483"/>
              <a:gd name="connsiteY465" fmla="*/ 3069151 h 3662740"/>
              <a:gd name="connsiteX466" fmla="*/ 6791223 w 7731483"/>
              <a:gd name="connsiteY466" fmla="*/ 3068666 h 3662740"/>
              <a:gd name="connsiteX467" fmla="*/ 7437864 w 7731483"/>
              <a:gd name="connsiteY467" fmla="*/ 3065133 h 3662740"/>
              <a:gd name="connsiteX468" fmla="*/ 7421091 w 7731483"/>
              <a:gd name="connsiteY468" fmla="*/ 3069201 h 3662740"/>
              <a:gd name="connsiteX469" fmla="*/ 7282722 w 7731483"/>
              <a:gd name="connsiteY469" fmla="*/ 3098585 h 3662740"/>
              <a:gd name="connsiteX470" fmla="*/ 7252805 w 7731483"/>
              <a:gd name="connsiteY470" fmla="*/ 3111406 h 3662740"/>
              <a:gd name="connsiteX471" fmla="*/ 7214339 w 7731483"/>
              <a:gd name="connsiteY471" fmla="*/ 3119955 h 3662740"/>
              <a:gd name="connsiteX472" fmla="*/ 7176476 w 7731483"/>
              <a:gd name="connsiteY472" fmla="*/ 3130171 h 3662740"/>
              <a:gd name="connsiteX473" fmla="*/ 7173523 w 7731483"/>
              <a:gd name="connsiteY473" fmla="*/ 3134337 h 3662740"/>
              <a:gd name="connsiteX474" fmla="*/ 7184958 w 7731483"/>
              <a:gd name="connsiteY474" fmla="*/ 3131707 h 3662740"/>
              <a:gd name="connsiteX475" fmla="*/ 7291271 w 7731483"/>
              <a:gd name="connsiteY475" fmla="*/ 3098585 h 3662740"/>
              <a:gd name="connsiteX476" fmla="*/ 7299820 w 7731483"/>
              <a:gd name="connsiteY476" fmla="*/ 3098585 h 3662740"/>
              <a:gd name="connsiteX477" fmla="*/ 7338285 w 7731483"/>
              <a:gd name="connsiteY477" fmla="*/ 3098585 h 3662740"/>
              <a:gd name="connsiteX478" fmla="*/ 7432312 w 7731483"/>
              <a:gd name="connsiteY478" fmla="*/ 3068667 h 3662740"/>
              <a:gd name="connsiteX479" fmla="*/ 5333818 w 7731483"/>
              <a:gd name="connsiteY479" fmla="*/ 3064393 h 3662740"/>
              <a:gd name="connsiteX480" fmla="*/ 5320997 w 7731483"/>
              <a:gd name="connsiteY480" fmla="*/ 3072941 h 3662740"/>
              <a:gd name="connsiteX481" fmla="*/ 5291080 w 7731483"/>
              <a:gd name="connsiteY481" fmla="*/ 3081488 h 3662740"/>
              <a:gd name="connsiteX482" fmla="*/ 5231245 w 7731483"/>
              <a:gd name="connsiteY482" fmla="*/ 3102858 h 3662740"/>
              <a:gd name="connsiteX483" fmla="*/ 5273985 w 7731483"/>
              <a:gd name="connsiteY483" fmla="*/ 3081488 h 3662740"/>
              <a:gd name="connsiteX484" fmla="*/ 6866016 w 7731483"/>
              <a:gd name="connsiteY484" fmla="*/ 3057448 h 3662740"/>
              <a:gd name="connsiteX485" fmla="*/ 6859605 w 7731483"/>
              <a:gd name="connsiteY485" fmla="*/ 3064394 h 3662740"/>
              <a:gd name="connsiteX486" fmla="*/ 6872426 w 7731483"/>
              <a:gd name="connsiteY486" fmla="*/ 3060119 h 3662740"/>
              <a:gd name="connsiteX487" fmla="*/ 6866016 w 7731483"/>
              <a:gd name="connsiteY487" fmla="*/ 3057448 h 3662740"/>
              <a:gd name="connsiteX488" fmla="*/ 5133479 w 7731483"/>
              <a:gd name="connsiteY488" fmla="*/ 3046230 h 3662740"/>
              <a:gd name="connsiteX489" fmla="*/ 5141492 w 7731483"/>
              <a:gd name="connsiteY489" fmla="*/ 3047298 h 3662740"/>
              <a:gd name="connsiteX490" fmla="*/ 5128671 w 7731483"/>
              <a:gd name="connsiteY490" fmla="*/ 3051572 h 3662740"/>
              <a:gd name="connsiteX491" fmla="*/ 5133479 w 7731483"/>
              <a:gd name="connsiteY491" fmla="*/ 3046230 h 3662740"/>
              <a:gd name="connsiteX492" fmla="*/ 7116574 w 7731483"/>
              <a:gd name="connsiteY492" fmla="*/ 3042490 h 3662740"/>
              <a:gd name="connsiteX493" fmla="*/ 7098945 w 7731483"/>
              <a:gd name="connsiteY493" fmla="*/ 3055845 h 3662740"/>
              <a:gd name="connsiteX494" fmla="*/ 7111766 w 7731483"/>
              <a:gd name="connsiteY494" fmla="*/ 3051572 h 3662740"/>
              <a:gd name="connsiteX495" fmla="*/ 7116574 w 7731483"/>
              <a:gd name="connsiteY495" fmla="*/ 3042490 h 3662740"/>
              <a:gd name="connsiteX496" fmla="*/ 5934304 w 7731483"/>
              <a:gd name="connsiteY496" fmla="*/ 3041421 h 3662740"/>
              <a:gd name="connsiteX497" fmla="*/ 5915071 w 7731483"/>
              <a:gd name="connsiteY497" fmla="*/ 3051572 h 3662740"/>
              <a:gd name="connsiteX498" fmla="*/ 5927892 w 7731483"/>
              <a:gd name="connsiteY498" fmla="*/ 3047298 h 3662740"/>
              <a:gd name="connsiteX499" fmla="*/ 5934304 w 7731483"/>
              <a:gd name="connsiteY499" fmla="*/ 3041421 h 3662740"/>
              <a:gd name="connsiteX500" fmla="*/ 5611623 w 7731483"/>
              <a:gd name="connsiteY500" fmla="*/ 3030202 h 3662740"/>
              <a:gd name="connsiteX501" fmla="*/ 5607349 w 7731483"/>
              <a:gd name="connsiteY501" fmla="*/ 3038750 h 3662740"/>
              <a:gd name="connsiteX502" fmla="*/ 5611623 w 7731483"/>
              <a:gd name="connsiteY502" fmla="*/ 3030202 h 3662740"/>
              <a:gd name="connsiteX503" fmla="*/ 5179959 w 7731483"/>
              <a:gd name="connsiteY503" fmla="*/ 3030201 h 3662740"/>
              <a:gd name="connsiteX504" fmla="*/ 5175684 w 7731483"/>
              <a:gd name="connsiteY504" fmla="*/ 3038749 h 3662740"/>
              <a:gd name="connsiteX505" fmla="*/ 5179959 w 7731483"/>
              <a:gd name="connsiteY505" fmla="*/ 3030201 h 3662740"/>
              <a:gd name="connsiteX506" fmla="*/ 6916738 w 7731483"/>
              <a:gd name="connsiteY506" fmla="*/ 3026035 h 3662740"/>
              <a:gd name="connsiteX507" fmla="*/ 6923715 w 7731483"/>
              <a:gd name="connsiteY507" fmla="*/ 3030202 h 3662740"/>
              <a:gd name="connsiteX508" fmla="*/ 6890594 w 7731483"/>
              <a:gd name="connsiteY508" fmla="*/ 3039868 h 3662740"/>
              <a:gd name="connsiteX509" fmla="*/ 6882043 w 7731483"/>
              <a:gd name="connsiteY509" fmla="*/ 3041955 h 3662740"/>
              <a:gd name="connsiteX510" fmla="*/ 6812592 w 7731483"/>
              <a:gd name="connsiteY510" fmla="*/ 3060119 h 3662740"/>
              <a:gd name="connsiteX511" fmla="*/ 6838236 w 7731483"/>
              <a:gd name="connsiteY511" fmla="*/ 3043024 h 3662740"/>
              <a:gd name="connsiteX512" fmla="*/ 6876701 w 7731483"/>
              <a:gd name="connsiteY512" fmla="*/ 3034476 h 3662740"/>
              <a:gd name="connsiteX513" fmla="*/ 6906618 w 7731483"/>
              <a:gd name="connsiteY513" fmla="*/ 3030202 h 3662740"/>
              <a:gd name="connsiteX514" fmla="*/ 5239793 w 7731483"/>
              <a:gd name="connsiteY514" fmla="*/ 3008832 h 3662740"/>
              <a:gd name="connsiteX515" fmla="*/ 5188506 w 7731483"/>
              <a:gd name="connsiteY515" fmla="*/ 3034476 h 3662740"/>
              <a:gd name="connsiteX516" fmla="*/ 5239793 w 7731483"/>
              <a:gd name="connsiteY516" fmla="*/ 3008832 h 3662740"/>
              <a:gd name="connsiteX517" fmla="*/ 7043383 w 7731483"/>
              <a:gd name="connsiteY517" fmla="*/ 2983188 h 3662740"/>
              <a:gd name="connsiteX518" fmla="*/ 7039110 w 7731483"/>
              <a:gd name="connsiteY518" fmla="*/ 2991737 h 3662740"/>
              <a:gd name="connsiteX519" fmla="*/ 7043383 w 7731483"/>
              <a:gd name="connsiteY519" fmla="*/ 2983188 h 3662740"/>
              <a:gd name="connsiteX520" fmla="*/ 4904290 w 7731483"/>
              <a:gd name="connsiteY520" fmla="*/ 2982654 h 3662740"/>
              <a:gd name="connsiteX521" fmla="*/ 4897880 w 7731483"/>
              <a:gd name="connsiteY521" fmla="*/ 2991736 h 3662740"/>
              <a:gd name="connsiteX522" fmla="*/ 4885059 w 7731483"/>
              <a:gd name="connsiteY522" fmla="*/ 2996010 h 3662740"/>
              <a:gd name="connsiteX523" fmla="*/ 4904290 w 7731483"/>
              <a:gd name="connsiteY523" fmla="*/ 2982654 h 3662740"/>
              <a:gd name="connsiteX524" fmla="*/ 5338293 w 7731483"/>
              <a:gd name="connsiteY524" fmla="*/ 2974240 h 3662740"/>
              <a:gd name="connsiteX525" fmla="*/ 5312449 w 7731483"/>
              <a:gd name="connsiteY525" fmla="*/ 2987463 h 3662740"/>
              <a:gd name="connsiteX526" fmla="*/ 5278258 w 7731483"/>
              <a:gd name="connsiteY526" fmla="*/ 3000284 h 3662740"/>
              <a:gd name="connsiteX527" fmla="*/ 5320998 w 7731483"/>
              <a:gd name="connsiteY527" fmla="*/ 2978914 h 3662740"/>
              <a:gd name="connsiteX528" fmla="*/ 5338293 w 7731483"/>
              <a:gd name="connsiteY528" fmla="*/ 2974240 h 3662740"/>
              <a:gd name="connsiteX529" fmla="*/ 6907153 w 7731483"/>
              <a:gd name="connsiteY529" fmla="*/ 2973039 h 3662740"/>
              <a:gd name="connsiteX530" fmla="*/ 6889522 w 7731483"/>
              <a:gd name="connsiteY530" fmla="*/ 2983188 h 3662740"/>
              <a:gd name="connsiteX531" fmla="*/ 6902345 w 7731483"/>
              <a:gd name="connsiteY531" fmla="*/ 2978916 h 3662740"/>
              <a:gd name="connsiteX532" fmla="*/ 6907153 w 7731483"/>
              <a:gd name="connsiteY532" fmla="*/ 2973039 h 3662740"/>
              <a:gd name="connsiteX533" fmla="*/ 5590254 w 7731483"/>
              <a:gd name="connsiteY533" fmla="*/ 2966093 h 3662740"/>
              <a:gd name="connsiteX534" fmla="*/ 5577433 w 7731483"/>
              <a:gd name="connsiteY534" fmla="*/ 2974641 h 3662740"/>
              <a:gd name="connsiteX535" fmla="*/ 5590254 w 7731483"/>
              <a:gd name="connsiteY535" fmla="*/ 2966093 h 3662740"/>
              <a:gd name="connsiteX536" fmla="*/ 6949357 w 7731483"/>
              <a:gd name="connsiteY536" fmla="*/ 2961820 h 3662740"/>
              <a:gd name="connsiteX537" fmla="*/ 6927987 w 7731483"/>
              <a:gd name="connsiteY537" fmla="*/ 2974641 h 3662740"/>
              <a:gd name="connsiteX538" fmla="*/ 6949357 w 7731483"/>
              <a:gd name="connsiteY538" fmla="*/ 2961820 h 3662740"/>
              <a:gd name="connsiteX539" fmla="*/ 6970727 w 7731483"/>
              <a:gd name="connsiteY539" fmla="*/ 2953272 h 3662740"/>
              <a:gd name="connsiteX540" fmla="*/ 6966453 w 7731483"/>
              <a:gd name="connsiteY540" fmla="*/ 2961820 h 3662740"/>
              <a:gd name="connsiteX541" fmla="*/ 6970727 w 7731483"/>
              <a:gd name="connsiteY541" fmla="*/ 2953272 h 3662740"/>
              <a:gd name="connsiteX542" fmla="*/ 5037850 w 7731483"/>
              <a:gd name="connsiteY542" fmla="*/ 2936710 h 3662740"/>
              <a:gd name="connsiteX543" fmla="*/ 5021823 w 7731483"/>
              <a:gd name="connsiteY543" fmla="*/ 2944723 h 3662740"/>
              <a:gd name="connsiteX544" fmla="*/ 5037850 w 7731483"/>
              <a:gd name="connsiteY544" fmla="*/ 2936710 h 3662740"/>
              <a:gd name="connsiteX545" fmla="*/ 7226294 w 7731483"/>
              <a:gd name="connsiteY545" fmla="*/ 2908395 h 3662740"/>
              <a:gd name="connsiteX546" fmla="*/ 7171601 w 7731483"/>
              <a:gd name="connsiteY546" fmla="*/ 2927628 h 3662740"/>
              <a:gd name="connsiteX547" fmla="*/ 7239984 w 7731483"/>
              <a:gd name="connsiteY547" fmla="*/ 2910532 h 3662740"/>
              <a:gd name="connsiteX548" fmla="*/ 7226294 w 7731483"/>
              <a:gd name="connsiteY548" fmla="*/ 2908395 h 3662740"/>
              <a:gd name="connsiteX549" fmla="*/ 7449405 w 7731483"/>
              <a:gd name="connsiteY549" fmla="*/ 2897711 h 3662740"/>
              <a:gd name="connsiteX550" fmla="*/ 7346831 w 7731483"/>
              <a:gd name="connsiteY550" fmla="*/ 2923355 h 3662740"/>
              <a:gd name="connsiteX551" fmla="*/ 7299818 w 7731483"/>
              <a:gd name="connsiteY551" fmla="*/ 2923355 h 3662740"/>
              <a:gd name="connsiteX552" fmla="*/ 7269901 w 7731483"/>
              <a:gd name="connsiteY552" fmla="*/ 2936176 h 3662740"/>
              <a:gd name="connsiteX553" fmla="*/ 7124588 w 7731483"/>
              <a:gd name="connsiteY553" fmla="*/ 2978916 h 3662740"/>
              <a:gd name="connsiteX554" fmla="*/ 7090396 w 7731483"/>
              <a:gd name="connsiteY554" fmla="*/ 2991737 h 3662740"/>
              <a:gd name="connsiteX555" fmla="*/ 7047658 w 7731483"/>
              <a:gd name="connsiteY555" fmla="*/ 3004558 h 3662740"/>
              <a:gd name="connsiteX556" fmla="*/ 7009193 w 7731483"/>
              <a:gd name="connsiteY556" fmla="*/ 3008833 h 3662740"/>
              <a:gd name="connsiteX557" fmla="*/ 6889522 w 7731483"/>
              <a:gd name="connsiteY557" fmla="*/ 3064394 h 3662740"/>
              <a:gd name="connsiteX558" fmla="*/ 6962179 w 7731483"/>
              <a:gd name="connsiteY558" fmla="*/ 3034476 h 3662740"/>
              <a:gd name="connsiteX559" fmla="*/ 7069027 w 7731483"/>
              <a:gd name="connsiteY559" fmla="*/ 3013107 h 3662740"/>
              <a:gd name="connsiteX560" fmla="*/ 7090396 w 7731483"/>
              <a:gd name="connsiteY560" fmla="*/ 3000284 h 3662740"/>
              <a:gd name="connsiteX561" fmla="*/ 7098945 w 7731483"/>
              <a:gd name="connsiteY561" fmla="*/ 3004558 h 3662740"/>
              <a:gd name="connsiteX562" fmla="*/ 7098945 w 7731483"/>
              <a:gd name="connsiteY562" fmla="*/ 3000284 h 3662740"/>
              <a:gd name="connsiteX563" fmla="*/ 7111766 w 7731483"/>
              <a:gd name="connsiteY563" fmla="*/ 2996011 h 3662740"/>
              <a:gd name="connsiteX564" fmla="*/ 7222888 w 7731483"/>
              <a:gd name="connsiteY564" fmla="*/ 2970368 h 3662740"/>
              <a:gd name="connsiteX565" fmla="*/ 7295545 w 7731483"/>
              <a:gd name="connsiteY565" fmla="*/ 2948998 h 3662740"/>
              <a:gd name="connsiteX566" fmla="*/ 7329736 w 7731483"/>
              <a:gd name="connsiteY566" fmla="*/ 2936176 h 3662740"/>
              <a:gd name="connsiteX567" fmla="*/ 7389570 w 7731483"/>
              <a:gd name="connsiteY567" fmla="*/ 2919080 h 3662740"/>
              <a:gd name="connsiteX568" fmla="*/ 7449405 w 7731483"/>
              <a:gd name="connsiteY568" fmla="*/ 2897711 h 3662740"/>
              <a:gd name="connsiteX569" fmla="*/ 5505132 w 7731483"/>
              <a:gd name="connsiteY569" fmla="*/ 2872581 h 3662740"/>
              <a:gd name="connsiteX570" fmla="*/ 5504241 w 7731483"/>
              <a:gd name="connsiteY570" fmla="*/ 2873670 h 3662740"/>
              <a:gd name="connsiteX571" fmla="*/ 5496228 w 7731483"/>
              <a:gd name="connsiteY571" fmla="*/ 2876341 h 3662740"/>
              <a:gd name="connsiteX572" fmla="*/ 5499403 w 7731483"/>
              <a:gd name="connsiteY572" fmla="*/ 2873519 h 3662740"/>
              <a:gd name="connsiteX573" fmla="*/ 7526336 w 7731483"/>
              <a:gd name="connsiteY573" fmla="*/ 2872068 h 3662740"/>
              <a:gd name="connsiteX574" fmla="*/ 7504966 w 7731483"/>
              <a:gd name="connsiteY574" fmla="*/ 2876341 h 3662740"/>
              <a:gd name="connsiteX575" fmla="*/ 7483596 w 7731483"/>
              <a:gd name="connsiteY575" fmla="*/ 2889163 h 3662740"/>
              <a:gd name="connsiteX576" fmla="*/ 7504966 w 7731483"/>
              <a:gd name="connsiteY576" fmla="*/ 2884890 h 3662740"/>
              <a:gd name="connsiteX577" fmla="*/ 7526336 w 7731483"/>
              <a:gd name="connsiteY577" fmla="*/ 2872068 h 3662740"/>
              <a:gd name="connsiteX578" fmla="*/ 5594527 w 7731483"/>
              <a:gd name="connsiteY578" fmla="*/ 2872068 h 3662740"/>
              <a:gd name="connsiteX579" fmla="*/ 5581706 w 7731483"/>
              <a:gd name="connsiteY579" fmla="*/ 2880615 h 3662740"/>
              <a:gd name="connsiteX580" fmla="*/ 5594527 w 7731483"/>
              <a:gd name="connsiteY580" fmla="*/ 2872068 h 3662740"/>
              <a:gd name="connsiteX581" fmla="*/ 5590253 w 7731483"/>
              <a:gd name="connsiteY581" fmla="*/ 2854972 h 3662740"/>
              <a:gd name="connsiteX582" fmla="*/ 5517596 w 7731483"/>
              <a:gd name="connsiteY582" fmla="*/ 2884890 h 3662740"/>
              <a:gd name="connsiteX583" fmla="*/ 5547514 w 7731483"/>
              <a:gd name="connsiteY583" fmla="*/ 2872068 h 3662740"/>
              <a:gd name="connsiteX584" fmla="*/ 5590253 w 7731483"/>
              <a:gd name="connsiteY584" fmla="*/ 2854972 h 3662740"/>
              <a:gd name="connsiteX585" fmla="*/ 4936345 w 7731483"/>
              <a:gd name="connsiteY585" fmla="*/ 2842150 h 3662740"/>
              <a:gd name="connsiteX586" fmla="*/ 4932071 w 7731483"/>
              <a:gd name="connsiteY586" fmla="*/ 2850698 h 3662740"/>
              <a:gd name="connsiteX587" fmla="*/ 4936345 w 7731483"/>
              <a:gd name="connsiteY587" fmla="*/ 2842150 h 3662740"/>
              <a:gd name="connsiteX588" fmla="*/ 7571479 w 7731483"/>
              <a:gd name="connsiteY588" fmla="*/ 2827258 h 3662740"/>
              <a:gd name="connsiteX589" fmla="*/ 7492144 w 7731483"/>
              <a:gd name="connsiteY589" fmla="*/ 2850698 h 3662740"/>
              <a:gd name="connsiteX590" fmla="*/ 7526336 w 7731483"/>
              <a:gd name="connsiteY590" fmla="*/ 2850698 h 3662740"/>
              <a:gd name="connsiteX591" fmla="*/ 7560527 w 7731483"/>
              <a:gd name="connsiteY591" fmla="*/ 2837876 h 3662740"/>
              <a:gd name="connsiteX592" fmla="*/ 7581897 w 7731483"/>
              <a:gd name="connsiteY592" fmla="*/ 2837876 h 3662740"/>
              <a:gd name="connsiteX593" fmla="*/ 7571479 w 7731483"/>
              <a:gd name="connsiteY593" fmla="*/ 2827258 h 3662740"/>
              <a:gd name="connsiteX594" fmla="*/ 5153313 w 7731483"/>
              <a:gd name="connsiteY594" fmla="*/ 2817507 h 3662740"/>
              <a:gd name="connsiteX595" fmla="*/ 5162862 w 7731483"/>
              <a:gd name="connsiteY595" fmla="*/ 2820779 h 3662740"/>
              <a:gd name="connsiteX596" fmla="*/ 5167136 w 7731483"/>
              <a:gd name="connsiteY596" fmla="*/ 2833601 h 3662740"/>
              <a:gd name="connsiteX597" fmla="*/ 5128671 w 7731483"/>
              <a:gd name="connsiteY597" fmla="*/ 2842149 h 3662740"/>
              <a:gd name="connsiteX598" fmla="*/ 5153313 w 7731483"/>
              <a:gd name="connsiteY598" fmla="*/ 2817507 h 3662740"/>
              <a:gd name="connsiteX599" fmla="*/ 5286806 w 7731483"/>
              <a:gd name="connsiteY599" fmla="*/ 2816505 h 3662740"/>
              <a:gd name="connsiteX600" fmla="*/ 5282532 w 7731483"/>
              <a:gd name="connsiteY600" fmla="*/ 2825053 h 3662740"/>
              <a:gd name="connsiteX601" fmla="*/ 5286806 w 7731483"/>
              <a:gd name="connsiteY601" fmla="*/ 2816505 h 3662740"/>
              <a:gd name="connsiteX602" fmla="*/ 4996179 w 7731483"/>
              <a:gd name="connsiteY602" fmla="*/ 2816505 h 3662740"/>
              <a:gd name="connsiteX603" fmla="*/ 4970536 w 7731483"/>
              <a:gd name="connsiteY603" fmla="*/ 2837875 h 3662740"/>
              <a:gd name="connsiteX604" fmla="*/ 4966262 w 7731483"/>
              <a:gd name="connsiteY604" fmla="*/ 2829327 h 3662740"/>
              <a:gd name="connsiteX605" fmla="*/ 4996179 w 7731483"/>
              <a:gd name="connsiteY605" fmla="*/ 2816505 h 3662740"/>
              <a:gd name="connsiteX606" fmla="*/ 5085933 w 7731483"/>
              <a:gd name="connsiteY606" fmla="*/ 2782314 h 3662740"/>
              <a:gd name="connsiteX607" fmla="*/ 5081659 w 7731483"/>
              <a:gd name="connsiteY607" fmla="*/ 2790862 h 3662740"/>
              <a:gd name="connsiteX608" fmla="*/ 5085933 w 7731483"/>
              <a:gd name="connsiteY608" fmla="*/ 2782314 h 3662740"/>
              <a:gd name="connsiteX609" fmla="*/ 4953441 w 7731483"/>
              <a:gd name="connsiteY609" fmla="*/ 2782314 h 3662740"/>
              <a:gd name="connsiteX610" fmla="*/ 4949167 w 7731483"/>
              <a:gd name="connsiteY610" fmla="*/ 2790862 h 3662740"/>
              <a:gd name="connsiteX611" fmla="*/ 4953441 w 7731483"/>
              <a:gd name="connsiteY611" fmla="*/ 2782314 h 3662740"/>
              <a:gd name="connsiteX612" fmla="*/ 5115850 w 7731483"/>
              <a:gd name="connsiteY612" fmla="*/ 2773767 h 3662740"/>
              <a:gd name="connsiteX613" fmla="*/ 5094480 w 7731483"/>
              <a:gd name="connsiteY613" fmla="*/ 2786589 h 3662740"/>
              <a:gd name="connsiteX614" fmla="*/ 5115850 w 7731483"/>
              <a:gd name="connsiteY614" fmla="*/ 2773767 h 3662740"/>
              <a:gd name="connsiteX615" fmla="*/ 5479132 w 7731483"/>
              <a:gd name="connsiteY615" fmla="*/ 2769493 h 3662740"/>
              <a:gd name="connsiteX616" fmla="*/ 5449214 w 7731483"/>
              <a:gd name="connsiteY616" fmla="*/ 2773767 h 3662740"/>
              <a:gd name="connsiteX617" fmla="*/ 5479132 w 7731483"/>
              <a:gd name="connsiteY617" fmla="*/ 2769493 h 3662740"/>
              <a:gd name="connsiteX618" fmla="*/ 5013275 w 7731483"/>
              <a:gd name="connsiteY618" fmla="*/ 2765219 h 3662740"/>
              <a:gd name="connsiteX619" fmla="*/ 5013275 w 7731483"/>
              <a:gd name="connsiteY619" fmla="*/ 2765219 h 3662740"/>
              <a:gd name="connsiteX620" fmla="*/ 5103027 w 7731483"/>
              <a:gd name="connsiteY620" fmla="*/ 2756672 h 3662740"/>
              <a:gd name="connsiteX621" fmla="*/ 5073110 w 7731483"/>
              <a:gd name="connsiteY621" fmla="*/ 2760946 h 3662740"/>
              <a:gd name="connsiteX622" fmla="*/ 5103027 w 7731483"/>
              <a:gd name="connsiteY622" fmla="*/ 2756672 h 3662740"/>
              <a:gd name="connsiteX623" fmla="*/ 5160726 w 7731483"/>
              <a:gd name="connsiteY623" fmla="*/ 2755068 h 3662740"/>
              <a:gd name="connsiteX624" fmla="*/ 5154315 w 7731483"/>
              <a:gd name="connsiteY624" fmla="*/ 2760945 h 3662740"/>
              <a:gd name="connsiteX625" fmla="*/ 5141493 w 7731483"/>
              <a:gd name="connsiteY625" fmla="*/ 2765220 h 3662740"/>
              <a:gd name="connsiteX626" fmla="*/ 5160726 w 7731483"/>
              <a:gd name="connsiteY626" fmla="*/ 2755068 h 3662740"/>
              <a:gd name="connsiteX627" fmla="*/ 5509049 w 7731483"/>
              <a:gd name="connsiteY627" fmla="*/ 2743851 h 3662740"/>
              <a:gd name="connsiteX628" fmla="*/ 5506463 w 7731483"/>
              <a:gd name="connsiteY628" fmla="*/ 2746649 h 3662740"/>
              <a:gd name="connsiteX629" fmla="*/ 5493022 w 7731483"/>
              <a:gd name="connsiteY629" fmla="*/ 2750796 h 3662740"/>
              <a:gd name="connsiteX630" fmla="*/ 5480442 w 7731483"/>
              <a:gd name="connsiteY630" fmla="*/ 2756165 h 3662740"/>
              <a:gd name="connsiteX631" fmla="*/ 5479132 w 7731483"/>
              <a:gd name="connsiteY631" fmla="*/ 2756672 h 3662740"/>
              <a:gd name="connsiteX632" fmla="*/ 5479132 w 7731483"/>
              <a:gd name="connsiteY632" fmla="*/ 2756724 h 3662740"/>
              <a:gd name="connsiteX633" fmla="*/ 5449214 w 7731483"/>
              <a:gd name="connsiteY633" fmla="*/ 2769493 h 3662740"/>
              <a:gd name="connsiteX634" fmla="*/ 5447470 w 7731483"/>
              <a:gd name="connsiteY634" fmla="*/ 2769929 h 3662740"/>
              <a:gd name="connsiteX635" fmla="*/ 5427845 w 7731483"/>
              <a:gd name="connsiteY635" fmla="*/ 2769493 h 3662740"/>
              <a:gd name="connsiteX636" fmla="*/ 5466310 w 7731483"/>
              <a:gd name="connsiteY636" fmla="*/ 2760946 h 3662740"/>
              <a:gd name="connsiteX637" fmla="*/ 5509049 w 7731483"/>
              <a:gd name="connsiteY637" fmla="*/ 2743851 h 3662740"/>
              <a:gd name="connsiteX638" fmla="*/ 5197054 w 7731483"/>
              <a:gd name="connsiteY638" fmla="*/ 2739576 h 3662740"/>
              <a:gd name="connsiteX639" fmla="*/ 5192780 w 7731483"/>
              <a:gd name="connsiteY639" fmla="*/ 2748124 h 3662740"/>
              <a:gd name="connsiteX640" fmla="*/ 5197054 w 7731483"/>
              <a:gd name="connsiteY640" fmla="*/ 2739576 h 3662740"/>
              <a:gd name="connsiteX641" fmla="*/ 5246204 w 7731483"/>
              <a:gd name="connsiteY641" fmla="*/ 2720876 h 3662740"/>
              <a:gd name="connsiteX642" fmla="*/ 5239793 w 7731483"/>
              <a:gd name="connsiteY642" fmla="*/ 2726753 h 3662740"/>
              <a:gd name="connsiteX643" fmla="*/ 5226971 w 7731483"/>
              <a:gd name="connsiteY643" fmla="*/ 2731028 h 3662740"/>
              <a:gd name="connsiteX644" fmla="*/ 5246204 w 7731483"/>
              <a:gd name="connsiteY644" fmla="*/ 2720876 h 3662740"/>
              <a:gd name="connsiteX645" fmla="*/ 5141494 w 7731483"/>
              <a:gd name="connsiteY645" fmla="*/ 2709658 h 3662740"/>
              <a:gd name="connsiteX646" fmla="*/ 5056015 w 7731483"/>
              <a:gd name="connsiteY646" fmla="*/ 2752397 h 3662740"/>
              <a:gd name="connsiteX647" fmla="*/ 5013276 w 7731483"/>
              <a:gd name="connsiteY647" fmla="*/ 2765219 h 3662740"/>
              <a:gd name="connsiteX648" fmla="*/ 5043194 w 7731483"/>
              <a:gd name="connsiteY648" fmla="*/ 2752397 h 3662740"/>
              <a:gd name="connsiteX649" fmla="*/ 5141494 w 7731483"/>
              <a:gd name="connsiteY649" fmla="*/ 2709658 h 3662740"/>
              <a:gd name="connsiteX650" fmla="*/ 5299628 w 7731483"/>
              <a:gd name="connsiteY650" fmla="*/ 2679741 h 3662740"/>
              <a:gd name="connsiteX651" fmla="*/ 5222697 w 7731483"/>
              <a:gd name="connsiteY651" fmla="*/ 2718206 h 3662740"/>
              <a:gd name="connsiteX652" fmla="*/ 5299628 w 7731483"/>
              <a:gd name="connsiteY652" fmla="*/ 2679741 h 3662740"/>
              <a:gd name="connsiteX653" fmla="*/ 5224833 w 7731483"/>
              <a:gd name="connsiteY653" fmla="*/ 2665850 h 3662740"/>
              <a:gd name="connsiteX654" fmla="*/ 5235519 w 7731483"/>
              <a:gd name="connsiteY654" fmla="*/ 2675466 h 3662740"/>
              <a:gd name="connsiteX655" fmla="*/ 5226970 w 7731483"/>
              <a:gd name="connsiteY655" fmla="*/ 2684013 h 3662740"/>
              <a:gd name="connsiteX656" fmla="*/ 5175684 w 7731483"/>
              <a:gd name="connsiteY656" fmla="*/ 2696836 h 3662740"/>
              <a:gd name="connsiteX657" fmla="*/ 5179958 w 7731483"/>
              <a:gd name="connsiteY657" fmla="*/ 2688288 h 3662740"/>
              <a:gd name="connsiteX658" fmla="*/ 5214149 w 7731483"/>
              <a:gd name="connsiteY658" fmla="*/ 2675466 h 3662740"/>
              <a:gd name="connsiteX659" fmla="*/ 5224833 w 7731483"/>
              <a:gd name="connsiteY659" fmla="*/ 2665850 h 3662740"/>
              <a:gd name="connsiteX660" fmla="*/ 4944893 w 7731483"/>
              <a:gd name="connsiteY660" fmla="*/ 2658371 h 3662740"/>
              <a:gd name="connsiteX661" fmla="*/ 4932072 w 7731483"/>
              <a:gd name="connsiteY661" fmla="*/ 2666918 h 3662740"/>
              <a:gd name="connsiteX662" fmla="*/ 4910702 w 7731483"/>
              <a:gd name="connsiteY662" fmla="*/ 2671193 h 3662740"/>
              <a:gd name="connsiteX663" fmla="*/ 4923524 w 7731483"/>
              <a:gd name="connsiteY663" fmla="*/ 2662645 h 3662740"/>
              <a:gd name="connsiteX664" fmla="*/ 5077384 w 7731483"/>
              <a:gd name="connsiteY664" fmla="*/ 2654097 h 3662740"/>
              <a:gd name="connsiteX665" fmla="*/ 5056014 w 7731483"/>
              <a:gd name="connsiteY665" fmla="*/ 2666919 h 3662740"/>
              <a:gd name="connsiteX666" fmla="*/ 5077384 w 7731483"/>
              <a:gd name="connsiteY666" fmla="*/ 2654097 h 3662740"/>
              <a:gd name="connsiteX667" fmla="*/ 5355724 w 7731483"/>
              <a:gd name="connsiteY667" fmla="*/ 2646084 h 3662740"/>
              <a:gd name="connsiteX668" fmla="*/ 5338093 w 7731483"/>
              <a:gd name="connsiteY668" fmla="*/ 2654098 h 3662740"/>
              <a:gd name="connsiteX669" fmla="*/ 5355724 w 7731483"/>
              <a:gd name="connsiteY669" fmla="*/ 2646084 h 3662740"/>
              <a:gd name="connsiteX670" fmla="*/ 4987098 w 7731483"/>
              <a:gd name="connsiteY670" fmla="*/ 2643947 h 3662740"/>
              <a:gd name="connsiteX671" fmla="*/ 4979085 w 7731483"/>
              <a:gd name="connsiteY671" fmla="*/ 2649824 h 3662740"/>
              <a:gd name="connsiteX672" fmla="*/ 4966263 w 7731483"/>
              <a:gd name="connsiteY672" fmla="*/ 2654098 h 3662740"/>
              <a:gd name="connsiteX673" fmla="*/ 4987098 w 7731483"/>
              <a:gd name="connsiteY673" fmla="*/ 2643947 h 3662740"/>
              <a:gd name="connsiteX674" fmla="*/ 5603076 w 7731483"/>
              <a:gd name="connsiteY674" fmla="*/ 2637003 h 3662740"/>
              <a:gd name="connsiteX675" fmla="*/ 5538966 w 7731483"/>
              <a:gd name="connsiteY675" fmla="*/ 2662645 h 3662740"/>
              <a:gd name="connsiteX676" fmla="*/ 5603076 w 7731483"/>
              <a:gd name="connsiteY676" fmla="*/ 2637003 h 3662740"/>
              <a:gd name="connsiteX677" fmla="*/ 5261162 w 7731483"/>
              <a:gd name="connsiteY677" fmla="*/ 2611358 h 3662740"/>
              <a:gd name="connsiteX678" fmla="*/ 5248341 w 7731483"/>
              <a:gd name="connsiteY678" fmla="*/ 2619905 h 3662740"/>
              <a:gd name="connsiteX679" fmla="*/ 5226971 w 7731483"/>
              <a:gd name="connsiteY679" fmla="*/ 2624180 h 3662740"/>
              <a:gd name="connsiteX680" fmla="*/ 5239794 w 7731483"/>
              <a:gd name="connsiteY680" fmla="*/ 2615632 h 3662740"/>
              <a:gd name="connsiteX681" fmla="*/ 5297626 w 7731483"/>
              <a:gd name="connsiteY681" fmla="*/ 2598670 h 3662740"/>
              <a:gd name="connsiteX682" fmla="*/ 5286807 w 7731483"/>
              <a:gd name="connsiteY682" fmla="*/ 2607085 h 3662740"/>
              <a:gd name="connsiteX683" fmla="*/ 5297626 w 7731483"/>
              <a:gd name="connsiteY683" fmla="*/ 2598670 h 3662740"/>
              <a:gd name="connsiteX684" fmla="*/ 5423572 w 7731483"/>
              <a:gd name="connsiteY684" fmla="*/ 2589989 h 3662740"/>
              <a:gd name="connsiteX685" fmla="*/ 5423572 w 7731483"/>
              <a:gd name="connsiteY685" fmla="*/ 2611359 h 3662740"/>
              <a:gd name="connsiteX686" fmla="*/ 5282533 w 7731483"/>
              <a:gd name="connsiteY686" fmla="*/ 2654097 h 3662740"/>
              <a:gd name="connsiteX687" fmla="*/ 5368011 w 7731483"/>
              <a:gd name="connsiteY687" fmla="*/ 2615632 h 3662740"/>
              <a:gd name="connsiteX688" fmla="*/ 5397929 w 7731483"/>
              <a:gd name="connsiteY688" fmla="*/ 2607085 h 3662740"/>
              <a:gd name="connsiteX689" fmla="*/ 5423572 w 7731483"/>
              <a:gd name="connsiteY689" fmla="*/ 2589989 h 3662740"/>
              <a:gd name="connsiteX690" fmla="*/ 5325272 w 7731483"/>
              <a:gd name="connsiteY690" fmla="*/ 2581441 h 3662740"/>
              <a:gd name="connsiteX691" fmla="*/ 5320998 w 7731483"/>
              <a:gd name="connsiteY691" fmla="*/ 2589989 h 3662740"/>
              <a:gd name="connsiteX692" fmla="*/ 5325272 w 7731483"/>
              <a:gd name="connsiteY692" fmla="*/ 2581441 h 3662740"/>
              <a:gd name="connsiteX693" fmla="*/ 5491954 w 7731483"/>
              <a:gd name="connsiteY693" fmla="*/ 2568619 h 3662740"/>
              <a:gd name="connsiteX694" fmla="*/ 5444941 w 7731483"/>
              <a:gd name="connsiteY694" fmla="*/ 2598536 h 3662740"/>
              <a:gd name="connsiteX695" fmla="*/ 5491954 w 7731483"/>
              <a:gd name="connsiteY695" fmla="*/ 2568619 h 3662740"/>
              <a:gd name="connsiteX696" fmla="*/ 5231246 w 7731483"/>
              <a:gd name="connsiteY696" fmla="*/ 2551523 h 3662740"/>
              <a:gd name="connsiteX697" fmla="*/ 5175684 w 7731483"/>
              <a:gd name="connsiteY697" fmla="*/ 2577167 h 3662740"/>
              <a:gd name="connsiteX698" fmla="*/ 5231246 w 7731483"/>
              <a:gd name="connsiteY698" fmla="*/ 2551523 h 3662740"/>
              <a:gd name="connsiteX699" fmla="*/ 5534694 w 7731483"/>
              <a:gd name="connsiteY699" fmla="*/ 2547249 h 3662740"/>
              <a:gd name="connsiteX700" fmla="*/ 5581706 w 7731483"/>
              <a:gd name="connsiteY700" fmla="*/ 2551523 h 3662740"/>
              <a:gd name="connsiteX701" fmla="*/ 5547514 w 7731483"/>
              <a:gd name="connsiteY701" fmla="*/ 2564345 h 3662740"/>
              <a:gd name="connsiteX702" fmla="*/ 5521872 w 7731483"/>
              <a:gd name="connsiteY702" fmla="*/ 2560071 h 3662740"/>
              <a:gd name="connsiteX703" fmla="*/ 5500502 w 7731483"/>
              <a:gd name="connsiteY703" fmla="*/ 2577166 h 3662740"/>
              <a:gd name="connsiteX704" fmla="*/ 5534694 w 7731483"/>
              <a:gd name="connsiteY704" fmla="*/ 2547249 h 3662740"/>
              <a:gd name="connsiteX705" fmla="*/ 5256889 w 7731483"/>
              <a:gd name="connsiteY705" fmla="*/ 2534427 h 3662740"/>
              <a:gd name="connsiteX706" fmla="*/ 5252615 w 7731483"/>
              <a:gd name="connsiteY706" fmla="*/ 2542976 h 3662740"/>
              <a:gd name="connsiteX707" fmla="*/ 5256889 w 7731483"/>
              <a:gd name="connsiteY707" fmla="*/ 2534427 h 3662740"/>
              <a:gd name="connsiteX708" fmla="*/ 5632993 w 7731483"/>
              <a:gd name="connsiteY708" fmla="*/ 2530154 h 3662740"/>
              <a:gd name="connsiteX709" fmla="*/ 5611623 w 7731483"/>
              <a:gd name="connsiteY709" fmla="*/ 2542976 h 3662740"/>
              <a:gd name="connsiteX710" fmla="*/ 5632993 w 7731483"/>
              <a:gd name="connsiteY710" fmla="*/ 2530154 h 3662740"/>
              <a:gd name="connsiteX711" fmla="*/ 5589720 w 7731483"/>
              <a:gd name="connsiteY711" fmla="*/ 2529086 h 3662740"/>
              <a:gd name="connsiteX712" fmla="*/ 5598803 w 7731483"/>
              <a:gd name="connsiteY712" fmla="*/ 2538702 h 3662740"/>
              <a:gd name="connsiteX713" fmla="*/ 5577433 w 7731483"/>
              <a:gd name="connsiteY713" fmla="*/ 2538702 h 3662740"/>
              <a:gd name="connsiteX714" fmla="*/ 5589720 w 7731483"/>
              <a:gd name="connsiteY714" fmla="*/ 2529086 h 3662740"/>
              <a:gd name="connsiteX715" fmla="*/ 5739840 w 7731483"/>
              <a:gd name="connsiteY715" fmla="*/ 2517332 h 3662740"/>
              <a:gd name="connsiteX716" fmla="*/ 5735566 w 7731483"/>
              <a:gd name="connsiteY716" fmla="*/ 2525880 h 3662740"/>
              <a:gd name="connsiteX717" fmla="*/ 5739840 w 7731483"/>
              <a:gd name="connsiteY717" fmla="*/ 2517332 h 3662740"/>
              <a:gd name="connsiteX718" fmla="*/ 5697102 w 7731483"/>
              <a:gd name="connsiteY718" fmla="*/ 2513058 h 3662740"/>
              <a:gd name="connsiteX719" fmla="*/ 5675732 w 7731483"/>
              <a:gd name="connsiteY719" fmla="*/ 2525880 h 3662740"/>
              <a:gd name="connsiteX720" fmla="*/ 5697102 w 7731483"/>
              <a:gd name="connsiteY720" fmla="*/ 2513058 h 3662740"/>
              <a:gd name="connsiteX721" fmla="*/ 5521872 w 7731483"/>
              <a:gd name="connsiteY721" fmla="*/ 2513058 h 3662740"/>
              <a:gd name="connsiteX722" fmla="*/ 5466311 w 7731483"/>
              <a:gd name="connsiteY722" fmla="*/ 2538702 h 3662740"/>
              <a:gd name="connsiteX723" fmla="*/ 5521872 w 7731483"/>
              <a:gd name="connsiteY723" fmla="*/ 2513058 h 3662740"/>
              <a:gd name="connsiteX724" fmla="*/ 5600938 w 7731483"/>
              <a:gd name="connsiteY724" fmla="*/ 2507181 h 3662740"/>
              <a:gd name="connsiteX725" fmla="*/ 5594527 w 7731483"/>
              <a:gd name="connsiteY725" fmla="*/ 2513058 h 3662740"/>
              <a:gd name="connsiteX726" fmla="*/ 5581705 w 7731483"/>
              <a:gd name="connsiteY726" fmla="*/ 2517333 h 3662740"/>
              <a:gd name="connsiteX727" fmla="*/ 5600938 w 7731483"/>
              <a:gd name="connsiteY727" fmla="*/ 2507181 h 3662740"/>
              <a:gd name="connsiteX728" fmla="*/ 5838141 w 7731483"/>
              <a:gd name="connsiteY728" fmla="*/ 2500237 h 3662740"/>
              <a:gd name="connsiteX729" fmla="*/ 5833867 w 7731483"/>
              <a:gd name="connsiteY729" fmla="*/ 2508785 h 3662740"/>
              <a:gd name="connsiteX730" fmla="*/ 5838141 w 7731483"/>
              <a:gd name="connsiteY730" fmla="*/ 2500237 h 3662740"/>
              <a:gd name="connsiteX731" fmla="*/ 5603076 w 7731483"/>
              <a:gd name="connsiteY731" fmla="*/ 2491689 h 3662740"/>
              <a:gd name="connsiteX732" fmla="*/ 5598802 w 7731483"/>
              <a:gd name="connsiteY732" fmla="*/ 2500238 h 3662740"/>
              <a:gd name="connsiteX733" fmla="*/ 5603076 w 7731483"/>
              <a:gd name="connsiteY733" fmla="*/ 2491689 h 3662740"/>
              <a:gd name="connsiteX734" fmla="*/ 5385106 w 7731483"/>
              <a:gd name="connsiteY734" fmla="*/ 2491689 h 3662740"/>
              <a:gd name="connsiteX735" fmla="*/ 5291080 w 7731483"/>
              <a:gd name="connsiteY735" fmla="*/ 2530155 h 3662740"/>
              <a:gd name="connsiteX736" fmla="*/ 5333819 w 7731483"/>
              <a:gd name="connsiteY736" fmla="*/ 2504511 h 3662740"/>
              <a:gd name="connsiteX737" fmla="*/ 5803950 w 7731483"/>
              <a:gd name="connsiteY737" fmla="*/ 2487415 h 3662740"/>
              <a:gd name="connsiteX738" fmla="*/ 5756937 w 7731483"/>
              <a:gd name="connsiteY738" fmla="*/ 2513059 h 3662740"/>
              <a:gd name="connsiteX739" fmla="*/ 5769759 w 7731483"/>
              <a:gd name="connsiteY739" fmla="*/ 2525880 h 3662740"/>
              <a:gd name="connsiteX740" fmla="*/ 5727020 w 7731483"/>
              <a:gd name="connsiteY740" fmla="*/ 2538702 h 3662740"/>
              <a:gd name="connsiteX741" fmla="*/ 5744116 w 7731483"/>
              <a:gd name="connsiteY741" fmla="*/ 2508785 h 3662740"/>
              <a:gd name="connsiteX742" fmla="*/ 5803950 w 7731483"/>
              <a:gd name="connsiteY742" fmla="*/ 2487415 h 3662740"/>
              <a:gd name="connsiteX743" fmla="*/ 5419297 w 7731483"/>
              <a:gd name="connsiteY743" fmla="*/ 2474594 h 3662740"/>
              <a:gd name="connsiteX744" fmla="*/ 5397927 w 7731483"/>
              <a:gd name="connsiteY744" fmla="*/ 2487416 h 3662740"/>
              <a:gd name="connsiteX745" fmla="*/ 5419297 w 7731483"/>
              <a:gd name="connsiteY745" fmla="*/ 2474594 h 3662740"/>
              <a:gd name="connsiteX746" fmla="*/ 5662910 w 7731483"/>
              <a:gd name="connsiteY746" fmla="*/ 2470319 h 3662740"/>
              <a:gd name="connsiteX747" fmla="*/ 5650088 w 7731483"/>
              <a:gd name="connsiteY747" fmla="*/ 2478868 h 3662740"/>
              <a:gd name="connsiteX748" fmla="*/ 5662910 w 7731483"/>
              <a:gd name="connsiteY748" fmla="*/ 2470319 h 3662740"/>
              <a:gd name="connsiteX749" fmla="*/ 5474858 w 7731483"/>
              <a:gd name="connsiteY749" fmla="*/ 2453224 h 3662740"/>
              <a:gd name="connsiteX750" fmla="*/ 5470584 w 7731483"/>
              <a:gd name="connsiteY750" fmla="*/ 2461772 h 3662740"/>
              <a:gd name="connsiteX751" fmla="*/ 5474858 w 7731483"/>
              <a:gd name="connsiteY751" fmla="*/ 2453224 h 3662740"/>
              <a:gd name="connsiteX752" fmla="*/ 5568884 w 7731483"/>
              <a:gd name="connsiteY752" fmla="*/ 2423306 h 3662740"/>
              <a:gd name="connsiteX753" fmla="*/ 5564610 w 7731483"/>
              <a:gd name="connsiteY753" fmla="*/ 2431854 h 3662740"/>
              <a:gd name="connsiteX754" fmla="*/ 5568884 w 7731483"/>
              <a:gd name="connsiteY754" fmla="*/ 2423306 h 3662740"/>
              <a:gd name="connsiteX755" fmla="*/ 5645815 w 7731483"/>
              <a:gd name="connsiteY755" fmla="*/ 2414759 h 3662740"/>
              <a:gd name="connsiteX756" fmla="*/ 5641541 w 7731483"/>
              <a:gd name="connsiteY756" fmla="*/ 2423307 h 3662740"/>
              <a:gd name="connsiteX757" fmla="*/ 5645815 w 7731483"/>
              <a:gd name="connsiteY757" fmla="*/ 2414759 h 3662740"/>
              <a:gd name="connsiteX758" fmla="*/ 5842414 w 7731483"/>
              <a:gd name="connsiteY758" fmla="*/ 2410486 h 3662740"/>
              <a:gd name="connsiteX759" fmla="*/ 5843570 w 7731483"/>
              <a:gd name="connsiteY759" fmla="*/ 2413029 h 3662740"/>
              <a:gd name="connsiteX760" fmla="*/ 5838417 w 7731483"/>
              <a:gd name="connsiteY760" fmla="*/ 2416818 h 3662740"/>
              <a:gd name="connsiteX761" fmla="*/ 5838675 w 7731483"/>
              <a:gd name="connsiteY761" fmla="*/ 2414760 h 3662740"/>
              <a:gd name="connsiteX762" fmla="*/ 5842414 w 7731483"/>
              <a:gd name="connsiteY762" fmla="*/ 2410486 h 3662740"/>
              <a:gd name="connsiteX763" fmla="*/ 5645815 w 7731483"/>
              <a:gd name="connsiteY763" fmla="*/ 2397663 h 3662740"/>
              <a:gd name="connsiteX764" fmla="*/ 5624445 w 7731483"/>
              <a:gd name="connsiteY764" fmla="*/ 2410486 h 3662740"/>
              <a:gd name="connsiteX765" fmla="*/ 5594527 w 7731483"/>
              <a:gd name="connsiteY765" fmla="*/ 2423307 h 3662740"/>
              <a:gd name="connsiteX766" fmla="*/ 5645815 w 7731483"/>
              <a:gd name="connsiteY766" fmla="*/ 2397663 h 3662740"/>
              <a:gd name="connsiteX767" fmla="*/ 5226972 w 7731483"/>
              <a:gd name="connsiteY767" fmla="*/ 2389115 h 3662740"/>
              <a:gd name="connsiteX768" fmla="*/ 5175685 w 7731483"/>
              <a:gd name="connsiteY768" fmla="*/ 2431853 h 3662740"/>
              <a:gd name="connsiteX769" fmla="*/ 5132945 w 7731483"/>
              <a:gd name="connsiteY769" fmla="*/ 2448949 h 3662740"/>
              <a:gd name="connsiteX770" fmla="*/ 5094480 w 7731483"/>
              <a:gd name="connsiteY770" fmla="*/ 2457498 h 3662740"/>
              <a:gd name="connsiteX771" fmla="*/ 5060289 w 7731483"/>
              <a:gd name="connsiteY771" fmla="*/ 2470319 h 3662740"/>
              <a:gd name="connsiteX772" fmla="*/ 5013276 w 7731483"/>
              <a:gd name="connsiteY772" fmla="*/ 2470319 h 3662740"/>
              <a:gd name="connsiteX773" fmla="*/ 5056015 w 7731483"/>
              <a:gd name="connsiteY773" fmla="*/ 2448949 h 3662740"/>
              <a:gd name="connsiteX774" fmla="*/ 5090206 w 7731483"/>
              <a:gd name="connsiteY774" fmla="*/ 2440402 h 3662740"/>
              <a:gd name="connsiteX775" fmla="*/ 5226972 w 7731483"/>
              <a:gd name="connsiteY775" fmla="*/ 2389115 h 3662740"/>
              <a:gd name="connsiteX776" fmla="*/ 5904319 w 7731483"/>
              <a:gd name="connsiteY776" fmla="*/ 2388515 h 3662740"/>
              <a:gd name="connsiteX777" fmla="*/ 5919345 w 7731483"/>
              <a:gd name="connsiteY777" fmla="*/ 2389116 h 3662740"/>
              <a:gd name="connsiteX778" fmla="*/ 5904319 w 7731483"/>
              <a:gd name="connsiteY778" fmla="*/ 2388515 h 3662740"/>
              <a:gd name="connsiteX779" fmla="*/ 5923619 w 7731483"/>
              <a:gd name="connsiteY779" fmla="*/ 2364541 h 3662740"/>
              <a:gd name="connsiteX780" fmla="*/ 5927892 w 7731483"/>
              <a:gd name="connsiteY780" fmla="*/ 2367746 h 3662740"/>
              <a:gd name="connsiteX781" fmla="*/ 5919345 w 7731483"/>
              <a:gd name="connsiteY781" fmla="*/ 2367746 h 3662740"/>
              <a:gd name="connsiteX782" fmla="*/ 5923619 w 7731483"/>
              <a:gd name="connsiteY782" fmla="*/ 2364541 h 3662740"/>
              <a:gd name="connsiteX783" fmla="*/ 5821046 w 7731483"/>
              <a:gd name="connsiteY783" fmla="*/ 2354923 h 3662740"/>
              <a:gd name="connsiteX784" fmla="*/ 5799676 w 7731483"/>
              <a:gd name="connsiteY784" fmla="*/ 2367745 h 3662740"/>
              <a:gd name="connsiteX785" fmla="*/ 5821046 w 7731483"/>
              <a:gd name="connsiteY785" fmla="*/ 2354923 h 3662740"/>
              <a:gd name="connsiteX786" fmla="*/ 5966892 w 7731483"/>
              <a:gd name="connsiteY786" fmla="*/ 2349583 h 3662740"/>
              <a:gd name="connsiteX787" fmla="*/ 5969797 w 7731483"/>
              <a:gd name="connsiteY787" fmla="*/ 2353731 h 3662740"/>
              <a:gd name="connsiteX788" fmla="*/ 5965689 w 7731483"/>
              <a:gd name="connsiteY788" fmla="*/ 2356951 h 3662740"/>
              <a:gd name="connsiteX789" fmla="*/ 5939583 w 7731483"/>
              <a:gd name="connsiteY789" fmla="*/ 2367650 h 3662740"/>
              <a:gd name="connsiteX790" fmla="*/ 5936440 w 7731483"/>
              <a:gd name="connsiteY790" fmla="*/ 2367746 h 3662740"/>
              <a:gd name="connsiteX791" fmla="*/ 5954605 w 7731483"/>
              <a:gd name="connsiteY791" fmla="*/ 2352253 h 3662740"/>
              <a:gd name="connsiteX792" fmla="*/ 5958973 w 7731483"/>
              <a:gd name="connsiteY792" fmla="*/ 2350216 h 3662740"/>
              <a:gd name="connsiteX793" fmla="*/ 5457763 w 7731483"/>
              <a:gd name="connsiteY793" fmla="*/ 2346376 h 3662740"/>
              <a:gd name="connsiteX794" fmla="*/ 5393654 w 7731483"/>
              <a:gd name="connsiteY794" fmla="*/ 2380567 h 3662740"/>
              <a:gd name="connsiteX795" fmla="*/ 5415024 w 7731483"/>
              <a:gd name="connsiteY795" fmla="*/ 2359198 h 3662740"/>
              <a:gd name="connsiteX796" fmla="*/ 5368010 w 7731483"/>
              <a:gd name="connsiteY796" fmla="*/ 2346376 h 3662740"/>
              <a:gd name="connsiteX797" fmla="*/ 5363736 w 7731483"/>
              <a:gd name="connsiteY797" fmla="*/ 2354924 h 3662740"/>
              <a:gd name="connsiteX798" fmla="*/ 5368010 w 7731483"/>
              <a:gd name="connsiteY798" fmla="*/ 2346376 h 3662740"/>
              <a:gd name="connsiteX799" fmla="*/ 6004823 w 7731483"/>
              <a:gd name="connsiteY799" fmla="*/ 2337828 h 3662740"/>
              <a:gd name="connsiteX800" fmla="*/ 6000549 w 7731483"/>
              <a:gd name="connsiteY800" fmla="*/ 2346377 h 3662740"/>
              <a:gd name="connsiteX801" fmla="*/ 6004823 w 7731483"/>
              <a:gd name="connsiteY801" fmla="*/ 2337828 h 3662740"/>
              <a:gd name="connsiteX802" fmla="*/ 5930031 w 7731483"/>
              <a:gd name="connsiteY802" fmla="*/ 2335691 h 3662740"/>
              <a:gd name="connsiteX803" fmla="*/ 5919347 w 7731483"/>
              <a:gd name="connsiteY803" fmla="*/ 2342102 h 3662740"/>
              <a:gd name="connsiteX804" fmla="*/ 5906524 w 7731483"/>
              <a:gd name="connsiteY804" fmla="*/ 2346376 h 3662740"/>
              <a:gd name="connsiteX805" fmla="*/ 5876607 w 7731483"/>
              <a:gd name="connsiteY805" fmla="*/ 2354923 h 3662740"/>
              <a:gd name="connsiteX806" fmla="*/ 5902251 w 7731483"/>
              <a:gd name="connsiteY806" fmla="*/ 2342102 h 3662740"/>
              <a:gd name="connsiteX807" fmla="*/ 5930031 w 7731483"/>
              <a:gd name="connsiteY807" fmla="*/ 2335691 h 3662740"/>
              <a:gd name="connsiteX808" fmla="*/ 5329545 w 7731483"/>
              <a:gd name="connsiteY808" fmla="*/ 2316458 h 3662740"/>
              <a:gd name="connsiteX809" fmla="*/ 5312449 w 7731483"/>
              <a:gd name="connsiteY809" fmla="*/ 2325006 h 3662740"/>
              <a:gd name="connsiteX810" fmla="*/ 5299628 w 7731483"/>
              <a:gd name="connsiteY810" fmla="*/ 2329280 h 3662740"/>
              <a:gd name="connsiteX811" fmla="*/ 5261162 w 7731483"/>
              <a:gd name="connsiteY811" fmla="*/ 2337828 h 3662740"/>
              <a:gd name="connsiteX812" fmla="*/ 5291080 w 7731483"/>
              <a:gd name="connsiteY812" fmla="*/ 2325006 h 3662740"/>
              <a:gd name="connsiteX813" fmla="*/ 5855236 w 7731483"/>
              <a:gd name="connsiteY813" fmla="*/ 2307911 h 3662740"/>
              <a:gd name="connsiteX814" fmla="*/ 5838140 w 7731483"/>
              <a:gd name="connsiteY814" fmla="*/ 2316458 h 3662740"/>
              <a:gd name="connsiteX815" fmla="*/ 5825318 w 7731483"/>
              <a:gd name="connsiteY815" fmla="*/ 2320732 h 3662740"/>
              <a:gd name="connsiteX816" fmla="*/ 5855236 w 7731483"/>
              <a:gd name="connsiteY816" fmla="*/ 2307911 h 3662740"/>
              <a:gd name="connsiteX817" fmla="*/ 5974906 w 7731483"/>
              <a:gd name="connsiteY817" fmla="*/ 2299362 h 3662740"/>
              <a:gd name="connsiteX818" fmla="*/ 5970633 w 7731483"/>
              <a:gd name="connsiteY818" fmla="*/ 2312184 h 3662740"/>
              <a:gd name="connsiteX819" fmla="*/ 5953537 w 7731483"/>
              <a:gd name="connsiteY819" fmla="*/ 2316458 h 3662740"/>
              <a:gd name="connsiteX820" fmla="*/ 5974906 w 7731483"/>
              <a:gd name="connsiteY820" fmla="*/ 2299362 h 3662740"/>
              <a:gd name="connsiteX821" fmla="*/ 5632992 w 7731483"/>
              <a:gd name="connsiteY821" fmla="*/ 2295090 h 3662740"/>
              <a:gd name="connsiteX822" fmla="*/ 5628718 w 7731483"/>
              <a:gd name="connsiteY822" fmla="*/ 2303638 h 3662740"/>
              <a:gd name="connsiteX823" fmla="*/ 5632992 w 7731483"/>
              <a:gd name="connsiteY823" fmla="*/ 2295090 h 3662740"/>
              <a:gd name="connsiteX824" fmla="*/ 5432118 w 7731483"/>
              <a:gd name="connsiteY824" fmla="*/ 2273720 h 3662740"/>
              <a:gd name="connsiteX825" fmla="*/ 5427845 w 7731483"/>
              <a:gd name="connsiteY825" fmla="*/ 2282268 h 3662740"/>
              <a:gd name="connsiteX826" fmla="*/ 5432118 w 7731483"/>
              <a:gd name="connsiteY826" fmla="*/ 2273720 h 3662740"/>
              <a:gd name="connsiteX827" fmla="*/ 5966359 w 7731483"/>
              <a:gd name="connsiteY827" fmla="*/ 2273719 h 3662740"/>
              <a:gd name="connsiteX828" fmla="*/ 5953537 w 7731483"/>
              <a:gd name="connsiteY828" fmla="*/ 2290815 h 3662740"/>
              <a:gd name="connsiteX829" fmla="*/ 5923619 w 7731483"/>
              <a:gd name="connsiteY829" fmla="*/ 2295089 h 3662740"/>
              <a:gd name="connsiteX830" fmla="*/ 5966359 w 7731483"/>
              <a:gd name="connsiteY830" fmla="*/ 2273719 h 3662740"/>
              <a:gd name="connsiteX831" fmla="*/ 6030466 w 7731483"/>
              <a:gd name="connsiteY831" fmla="*/ 2269445 h 3662740"/>
              <a:gd name="connsiteX832" fmla="*/ 6026192 w 7731483"/>
              <a:gd name="connsiteY832" fmla="*/ 2277993 h 3662740"/>
              <a:gd name="connsiteX833" fmla="*/ 6030466 w 7731483"/>
              <a:gd name="connsiteY833" fmla="*/ 2269445 h 3662740"/>
              <a:gd name="connsiteX834" fmla="*/ 6008564 w 7731483"/>
              <a:gd name="connsiteY834" fmla="*/ 2259295 h 3662740"/>
              <a:gd name="connsiteX835" fmla="*/ 6000550 w 7731483"/>
              <a:gd name="connsiteY835" fmla="*/ 2265172 h 3662740"/>
              <a:gd name="connsiteX836" fmla="*/ 5987729 w 7731483"/>
              <a:gd name="connsiteY836" fmla="*/ 2269446 h 3662740"/>
              <a:gd name="connsiteX837" fmla="*/ 6008564 w 7731483"/>
              <a:gd name="connsiteY837" fmla="*/ 2259295 h 3662740"/>
              <a:gd name="connsiteX838" fmla="*/ 6115945 w 7731483"/>
              <a:gd name="connsiteY838" fmla="*/ 2243803 h 3662740"/>
              <a:gd name="connsiteX839" fmla="*/ 6103123 w 7731483"/>
              <a:gd name="connsiteY839" fmla="*/ 2252351 h 3662740"/>
              <a:gd name="connsiteX840" fmla="*/ 6115945 w 7731483"/>
              <a:gd name="connsiteY840" fmla="*/ 2243803 h 3662740"/>
              <a:gd name="connsiteX841" fmla="*/ 5263300 w 7731483"/>
              <a:gd name="connsiteY841" fmla="*/ 2219762 h 3662740"/>
              <a:gd name="connsiteX842" fmla="*/ 5269710 w 7731483"/>
              <a:gd name="connsiteY842" fmla="*/ 2222433 h 3662740"/>
              <a:gd name="connsiteX843" fmla="*/ 5256889 w 7731483"/>
              <a:gd name="connsiteY843" fmla="*/ 2226707 h 3662740"/>
              <a:gd name="connsiteX844" fmla="*/ 5263300 w 7731483"/>
              <a:gd name="connsiteY844" fmla="*/ 2219762 h 3662740"/>
              <a:gd name="connsiteX845" fmla="*/ 5915071 w 7731483"/>
              <a:gd name="connsiteY845" fmla="*/ 2201063 h 3662740"/>
              <a:gd name="connsiteX846" fmla="*/ 5868058 w 7731483"/>
              <a:gd name="connsiteY846" fmla="*/ 2226707 h 3662740"/>
              <a:gd name="connsiteX847" fmla="*/ 5915071 w 7731483"/>
              <a:gd name="connsiteY847" fmla="*/ 2201063 h 3662740"/>
              <a:gd name="connsiteX848" fmla="*/ 5376557 w 7731483"/>
              <a:gd name="connsiteY848" fmla="*/ 2183967 h 3662740"/>
              <a:gd name="connsiteX849" fmla="*/ 5372284 w 7731483"/>
              <a:gd name="connsiteY849" fmla="*/ 2201063 h 3662740"/>
              <a:gd name="connsiteX850" fmla="*/ 5325270 w 7731483"/>
              <a:gd name="connsiteY850" fmla="*/ 2209610 h 3662740"/>
              <a:gd name="connsiteX851" fmla="*/ 5295353 w 7731483"/>
              <a:gd name="connsiteY851" fmla="*/ 2218158 h 3662740"/>
              <a:gd name="connsiteX852" fmla="*/ 5333818 w 7731483"/>
              <a:gd name="connsiteY852" fmla="*/ 2201063 h 3662740"/>
              <a:gd name="connsiteX853" fmla="*/ 5376557 w 7731483"/>
              <a:gd name="connsiteY853" fmla="*/ 2183967 h 3662740"/>
              <a:gd name="connsiteX854" fmla="*/ 5393119 w 7731483"/>
              <a:gd name="connsiteY854" fmla="*/ 2182899 h 3662740"/>
              <a:gd name="connsiteX855" fmla="*/ 5389380 w 7731483"/>
              <a:gd name="connsiteY855" fmla="*/ 2188242 h 3662740"/>
              <a:gd name="connsiteX856" fmla="*/ 5380832 w 7731483"/>
              <a:gd name="connsiteY856" fmla="*/ 2183968 h 3662740"/>
              <a:gd name="connsiteX857" fmla="*/ 5393119 w 7731483"/>
              <a:gd name="connsiteY857" fmla="*/ 2182899 h 3662740"/>
              <a:gd name="connsiteX858" fmla="*/ 6009098 w 7731483"/>
              <a:gd name="connsiteY858" fmla="*/ 2175419 h 3662740"/>
              <a:gd name="connsiteX859" fmla="*/ 5974906 w 7731483"/>
              <a:gd name="connsiteY859" fmla="*/ 2196789 h 3662740"/>
              <a:gd name="connsiteX860" fmla="*/ 5962085 w 7731483"/>
              <a:gd name="connsiteY860" fmla="*/ 2201062 h 3662740"/>
              <a:gd name="connsiteX861" fmla="*/ 5923619 w 7731483"/>
              <a:gd name="connsiteY861" fmla="*/ 2205336 h 3662740"/>
              <a:gd name="connsiteX862" fmla="*/ 6009098 w 7731483"/>
              <a:gd name="connsiteY862" fmla="*/ 2175419 h 3662740"/>
              <a:gd name="connsiteX863" fmla="*/ 6073206 w 7731483"/>
              <a:gd name="connsiteY863" fmla="*/ 2162598 h 3662740"/>
              <a:gd name="connsiteX864" fmla="*/ 6060385 w 7731483"/>
              <a:gd name="connsiteY864" fmla="*/ 2171145 h 3662740"/>
              <a:gd name="connsiteX865" fmla="*/ 6039015 w 7731483"/>
              <a:gd name="connsiteY865" fmla="*/ 2175420 h 3662740"/>
              <a:gd name="connsiteX866" fmla="*/ 6051838 w 7731483"/>
              <a:gd name="connsiteY866" fmla="*/ 2166872 h 3662740"/>
              <a:gd name="connsiteX867" fmla="*/ 5474858 w 7731483"/>
              <a:gd name="connsiteY867" fmla="*/ 2158324 h 3662740"/>
              <a:gd name="connsiteX868" fmla="*/ 5470584 w 7731483"/>
              <a:gd name="connsiteY868" fmla="*/ 2166872 h 3662740"/>
              <a:gd name="connsiteX869" fmla="*/ 5474858 w 7731483"/>
              <a:gd name="connsiteY869" fmla="*/ 2158324 h 3662740"/>
              <a:gd name="connsiteX870" fmla="*/ 29917 w 7731483"/>
              <a:gd name="connsiteY870" fmla="*/ 2132681 h 3662740"/>
              <a:gd name="connsiteX871" fmla="*/ 0 w 7731483"/>
              <a:gd name="connsiteY871" fmla="*/ 2145503 h 3662740"/>
              <a:gd name="connsiteX872" fmla="*/ 0 w 7731483"/>
              <a:gd name="connsiteY872" fmla="*/ 2141228 h 3662740"/>
              <a:gd name="connsiteX873" fmla="*/ 8549 w 7731483"/>
              <a:gd name="connsiteY873" fmla="*/ 2115585 h 3662740"/>
              <a:gd name="connsiteX874" fmla="*/ 4276 w 7731483"/>
              <a:gd name="connsiteY874" fmla="*/ 2124133 h 3662740"/>
              <a:gd name="connsiteX875" fmla="*/ 8549 w 7731483"/>
              <a:gd name="connsiteY875" fmla="*/ 2115585 h 3662740"/>
              <a:gd name="connsiteX876" fmla="*/ 98301 w 7731483"/>
              <a:gd name="connsiteY876" fmla="*/ 2089941 h 3662740"/>
              <a:gd name="connsiteX877" fmla="*/ 47013 w 7731483"/>
              <a:gd name="connsiteY877" fmla="*/ 2115585 h 3662740"/>
              <a:gd name="connsiteX878" fmla="*/ 68383 w 7731483"/>
              <a:gd name="connsiteY878" fmla="*/ 2102764 h 3662740"/>
              <a:gd name="connsiteX879" fmla="*/ 98301 w 7731483"/>
              <a:gd name="connsiteY879" fmla="*/ 2089941 h 3662740"/>
              <a:gd name="connsiteX880" fmla="*/ 6239888 w 7731483"/>
              <a:gd name="connsiteY880" fmla="*/ 2081395 h 3662740"/>
              <a:gd name="connsiteX881" fmla="*/ 6235614 w 7731483"/>
              <a:gd name="connsiteY881" fmla="*/ 2089942 h 3662740"/>
              <a:gd name="connsiteX882" fmla="*/ 6239888 w 7731483"/>
              <a:gd name="connsiteY882" fmla="*/ 2081395 h 3662740"/>
              <a:gd name="connsiteX883" fmla="*/ 264982 w 7731483"/>
              <a:gd name="connsiteY883" fmla="*/ 2064297 h 3662740"/>
              <a:gd name="connsiteX884" fmla="*/ 252161 w 7731483"/>
              <a:gd name="connsiteY884" fmla="*/ 2072846 h 3662740"/>
              <a:gd name="connsiteX885" fmla="*/ 205147 w 7731483"/>
              <a:gd name="connsiteY885" fmla="*/ 2081393 h 3662740"/>
              <a:gd name="connsiteX886" fmla="*/ 162408 w 7731483"/>
              <a:gd name="connsiteY886" fmla="*/ 2094215 h 3662740"/>
              <a:gd name="connsiteX887" fmla="*/ 158134 w 7731483"/>
              <a:gd name="connsiteY887" fmla="*/ 2102763 h 3662740"/>
              <a:gd name="connsiteX888" fmla="*/ 85479 w 7731483"/>
              <a:gd name="connsiteY888" fmla="*/ 2124132 h 3662740"/>
              <a:gd name="connsiteX889" fmla="*/ 76930 w 7731483"/>
              <a:gd name="connsiteY889" fmla="*/ 2119858 h 3662740"/>
              <a:gd name="connsiteX890" fmla="*/ 89752 w 7731483"/>
              <a:gd name="connsiteY890" fmla="*/ 2111311 h 3662740"/>
              <a:gd name="connsiteX891" fmla="*/ 162408 w 7731483"/>
              <a:gd name="connsiteY891" fmla="*/ 2089941 h 3662740"/>
              <a:gd name="connsiteX892" fmla="*/ 243612 w 7731483"/>
              <a:gd name="connsiteY892" fmla="*/ 2068571 h 3662740"/>
              <a:gd name="connsiteX893" fmla="*/ 6282627 w 7731483"/>
              <a:gd name="connsiteY893" fmla="*/ 2060025 h 3662740"/>
              <a:gd name="connsiteX894" fmla="*/ 6248436 w 7731483"/>
              <a:gd name="connsiteY894" fmla="*/ 2081395 h 3662740"/>
              <a:gd name="connsiteX895" fmla="*/ 6282627 w 7731483"/>
              <a:gd name="connsiteY895" fmla="*/ 2060025 h 3662740"/>
              <a:gd name="connsiteX896" fmla="*/ 5517598 w 7731483"/>
              <a:gd name="connsiteY896" fmla="*/ 2055750 h 3662740"/>
              <a:gd name="connsiteX897" fmla="*/ 5496228 w 7731483"/>
              <a:gd name="connsiteY897" fmla="*/ 2068572 h 3662740"/>
              <a:gd name="connsiteX898" fmla="*/ 5517598 w 7731483"/>
              <a:gd name="connsiteY898" fmla="*/ 2055750 h 3662740"/>
              <a:gd name="connsiteX899" fmla="*/ 354733 w 7731483"/>
              <a:gd name="connsiteY899" fmla="*/ 2038655 h 3662740"/>
              <a:gd name="connsiteX900" fmla="*/ 333363 w 7731483"/>
              <a:gd name="connsiteY900" fmla="*/ 2051477 h 3662740"/>
              <a:gd name="connsiteX901" fmla="*/ 303446 w 7731483"/>
              <a:gd name="connsiteY901" fmla="*/ 2060025 h 3662740"/>
              <a:gd name="connsiteX902" fmla="*/ 324815 w 7731483"/>
              <a:gd name="connsiteY902" fmla="*/ 2047203 h 3662740"/>
              <a:gd name="connsiteX903" fmla="*/ 5470585 w 7731483"/>
              <a:gd name="connsiteY903" fmla="*/ 2017285 h 3662740"/>
              <a:gd name="connsiteX904" fmla="*/ 5466310 w 7731483"/>
              <a:gd name="connsiteY904" fmla="*/ 2025833 h 3662740"/>
              <a:gd name="connsiteX905" fmla="*/ 5470585 w 7731483"/>
              <a:gd name="connsiteY905" fmla="*/ 2017285 h 3662740"/>
              <a:gd name="connsiteX906" fmla="*/ 427389 w 7731483"/>
              <a:gd name="connsiteY906" fmla="*/ 2013011 h 3662740"/>
              <a:gd name="connsiteX907" fmla="*/ 423115 w 7731483"/>
              <a:gd name="connsiteY907" fmla="*/ 2025833 h 3662740"/>
              <a:gd name="connsiteX908" fmla="*/ 393198 w 7731483"/>
              <a:gd name="connsiteY908" fmla="*/ 2034381 h 3662740"/>
              <a:gd name="connsiteX909" fmla="*/ 384650 w 7731483"/>
              <a:gd name="connsiteY909" fmla="*/ 2030107 h 3662740"/>
              <a:gd name="connsiteX910" fmla="*/ 414567 w 7731483"/>
              <a:gd name="connsiteY910" fmla="*/ 2021559 h 3662740"/>
              <a:gd name="connsiteX911" fmla="*/ 427389 w 7731483"/>
              <a:gd name="connsiteY911" fmla="*/ 2013011 h 3662740"/>
              <a:gd name="connsiteX912" fmla="*/ 393199 w 7731483"/>
              <a:gd name="connsiteY912" fmla="*/ 2008738 h 3662740"/>
              <a:gd name="connsiteX913" fmla="*/ 388925 w 7731483"/>
              <a:gd name="connsiteY913" fmla="*/ 2017286 h 3662740"/>
              <a:gd name="connsiteX914" fmla="*/ 393199 w 7731483"/>
              <a:gd name="connsiteY914" fmla="*/ 2008738 h 3662740"/>
              <a:gd name="connsiteX915" fmla="*/ 564157 w 7731483"/>
              <a:gd name="connsiteY915" fmla="*/ 2004463 h 3662740"/>
              <a:gd name="connsiteX916" fmla="*/ 559884 w 7731483"/>
              <a:gd name="connsiteY916" fmla="*/ 2013011 h 3662740"/>
              <a:gd name="connsiteX917" fmla="*/ 564157 w 7731483"/>
              <a:gd name="connsiteY917" fmla="*/ 2004463 h 3662740"/>
              <a:gd name="connsiteX918" fmla="*/ 380375 w 7731483"/>
              <a:gd name="connsiteY918" fmla="*/ 1995915 h 3662740"/>
              <a:gd name="connsiteX919" fmla="*/ 367553 w 7731483"/>
              <a:gd name="connsiteY919" fmla="*/ 2000189 h 3662740"/>
              <a:gd name="connsiteX920" fmla="*/ 5714198 w 7731483"/>
              <a:gd name="connsiteY920" fmla="*/ 1991642 h 3662740"/>
              <a:gd name="connsiteX921" fmla="*/ 5709923 w 7731483"/>
              <a:gd name="connsiteY921" fmla="*/ 2000190 h 3662740"/>
              <a:gd name="connsiteX922" fmla="*/ 5714198 w 7731483"/>
              <a:gd name="connsiteY922" fmla="*/ 1991642 h 3662740"/>
              <a:gd name="connsiteX923" fmla="*/ 5692828 w 7731483"/>
              <a:gd name="connsiteY923" fmla="*/ 1987368 h 3662740"/>
              <a:gd name="connsiteX924" fmla="*/ 5692828 w 7731483"/>
              <a:gd name="connsiteY924" fmla="*/ 1987368 h 3662740"/>
              <a:gd name="connsiteX925" fmla="*/ 5372285 w 7731483"/>
              <a:gd name="connsiteY925" fmla="*/ 1983094 h 3662740"/>
              <a:gd name="connsiteX926" fmla="*/ 5372285 w 7731483"/>
              <a:gd name="connsiteY926" fmla="*/ 1983094 h 3662740"/>
              <a:gd name="connsiteX927" fmla="*/ 423127 w 7731483"/>
              <a:gd name="connsiteY927" fmla="*/ 1983094 h 3662740"/>
              <a:gd name="connsiteX928" fmla="*/ 388935 w 7731483"/>
              <a:gd name="connsiteY928" fmla="*/ 1995916 h 3662740"/>
              <a:gd name="connsiteX929" fmla="*/ 423127 w 7731483"/>
              <a:gd name="connsiteY929" fmla="*/ 1983094 h 3662740"/>
              <a:gd name="connsiteX930" fmla="*/ 5702444 w 7731483"/>
              <a:gd name="connsiteY930" fmla="*/ 1979354 h 3662740"/>
              <a:gd name="connsiteX931" fmla="*/ 5692828 w 7731483"/>
              <a:gd name="connsiteY931" fmla="*/ 1987368 h 3662740"/>
              <a:gd name="connsiteX932" fmla="*/ 5702444 w 7731483"/>
              <a:gd name="connsiteY932" fmla="*/ 1979354 h 3662740"/>
              <a:gd name="connsiteX933" fmla="*/ 138977 w 7731483"/>
              <a:gd name="connsiteY933" fmla="*/ 1977752 h 3662740"/>
              <a:gd name="connsiteX934" fmla="*/ 123951 w 7731483"/>
              <a:gd name="connsiteY934" fmla="*/ 1987368 h 3662740"/>
              <a:gd name="connsiteX935" fmla="*/ 94034 w 7731483"/>
              <a:gd name="connsiteY935" fmla="*/ 1995916 h 3662740"/>
              <a:gd name="connsiteX936" fmla="*/ 72666 w 7731483"/>
              <a:gd name="connsiteY936" fmla="*/ 2000189 h 3662740"/>
              <a:gd name="connsiteX937" fmla="*/ 29926 w 7731483"/>
              <a:gd name="connsiteY937" fmla="*/ 2017285 h 3662740"/>
              <a:gd name="connsiteX938" fmla="*/ 123951 w 7731483"/>
              <a:gd name="connsiteY938" fmla="*/ 1983094 h 3662740"/>
              <a:gd name="connsiteX939" fmla="*/ 138977 w 7731483"/>
              <a:gd name="connsiteY939" fmla="*/ 1977752 h 3662740"/>
              <a:gd name="connsiteX940" fmla="*/ 5765484 w 7731483"/>
              <a:gd name="connsiteY940" fmla="*/ 1961724 h 3662740"/>
              <a:gd name="connsiteX941" fmla="*/ 5752663 w 7731483"/>
              <a:gd name="connsiteY941" fmla="*/ 1970271 h 3662740"/>
              <a:gd name="connsiteX942" fmla="*/ 5731293 w 7731483"/>
              <a:gd name="connsiteY942" fmla="*/ 1974546 h 3662740"/>
              <a:gd name="connsiteX943" fmla="*/ 5744116 w 7731483"/>
              <a:gd name="connsiteY943" fmla="*/ 1965998 h 3662740"/>
              <a:gd name="connsiteX944" fmla="*/ 5765484 w 7731483"/>
              <a:gd name="connsiteY944" fmla="*/ 1961724 h 3662740"/>
              <a:gd name="connsiteX945" fmla="*/ 465865 w 7731483"/>
              <a:gd name="connsiteY945" fmla="*/ 1961724 h 3662740"/>
              <a:gd name="connsiteX946" fmla="*/ 423125 w 7731483"/>
              <a:gd name="connsiteY946" fmla="*/ 1978819 h 3662740"/>
              <a:gd name="connsiteX947" fmla="*/ 465865 w 7731483"/>
              <a:gd name="connsiteY947" fmla="*/ 1961724 h 3662740"/>
              <a:gd name="connsiteX948" fmla="*/ 5868058 w 7731483"/>
              <a:gd name="connsiteY948" fmla="*/ 1953177 h 3662740"/>
              <a:gd name="connsiteX949" fmla="*/ 5857841 w 7731483"/>
              <a:gd name="connsiteY949" fmla="*/ 1963394 h 3662740"/>
              <a:gd name="connsiteX950" fmla="*/ 5846689 w 7731483"/>
              <a:gd name="connsiteY950" fmla="*/ 1965999 h 3662740"/>
              <a:gd name="connsiteX951" fmla="*/ 5843618 w 7731483"/>
              <a:gd name="connsiteY951" fmla="*/ 1973477 h 3662740"/>
              <a:gd name="connsiteX952" fmla="*/ 5803950 w 7731483"/>
              <a:gd name="connsiteY952" fmla="*/ 1983093 h 3662740"/>
              <a:gd name="connsiteX953" fmla="*/ 5818909 w 7731483"/>
              <a:gd name="connsiteY953" fmla="*/ 1974546 h 3662740"/>
              <a:gd name="connsiteX954" fmla="*/ 5846689 w 7731483"/>
              <a:gd name="connsiteY954" fmla="*/ 1965998 h 3662740"/>
              <a:gd name="connsiteX955" fmla="*/ 5852565 w 7731483"/>
              <a:gd name="connsiteY955" fmla="*/ 1959588 h 3662740"/>
              <a:gd name="connsiteX956" fmla="*/ 5868058 w 7731483"/>
              <a:gd name="connsiteY956" fmla="*/ 1953177 h 3662740"/>
              <a:gd name="connsiteX957" fmla="*/ 5838141 w 7731483"/>
              <a:gd name="connsiteY957" fmla="*/ 1953177 h 3662740"/>
              <a:gd name="connsiteX958" fmla="*/ 5825320 w 7731483"/>
              <a:gd name="connsiteY958" fmla="*/ 1961724 h 3662740"/>
              <a:gd name="connsiteX959" fmla="*/ 5803950 w 7731483"/>
              <a:gd name="connsiteY959" fmla="*/ 1965999 h 3662740"/>
              <a:gd name="connsiteX960" fmla="*/ 5816773 w 7731483"/>
              <a:gd name="connsiteY960" fmla="*/ 1957451 h 3662740"/>
              <a:gd name="connsiteX961" fmla="*/ 192335 w 7731483"/>
              <a:gd name="connsiteY961" fmla="*/ 1940354 h 3662740"/>
              <a:gd name="connsiteX962" fmla="*/ 188061 w 7731483"/>
              <a:gd name="connsiteY962" fmla="*/ 1948903 h 3662740"/>
              <a:gd name="connsiteX963" fmla="*/ 192335 w 7731483"/>
              <a:gd name="connsiteY963" fmla="*/ 1940354 h 3662740"/>
              <a:gd name="connsiteX964" fmla="*/ 6094575 w 7731483"/>
              <a:gd name="connsiteY964" fmla="*/ 1867699 h 3662740"/>
              <a:gd name="connsiteX965" fmla="*/ 6081753 w 7731483"/>
              <a:gd name="connsiteY965" fmla="*/ 1876246 h 3662740"/>
              <a:gd name="connsiteX966" fmla="*/ 6094575 w 7731483"/>
              <a:gd name="connsiteY966" fmla="*/ 1867699 h 3662740"/>
              <a:gd name="connsiteX967" fmla="*/ 380385 w 7731483"/>
              <a:gd name="connsiteY967" fmla="*/ 1867699 h 3662740"/>
              <a:gd name="connsiteX968" fmla="*/ 337647 w 7731483"/>
              <a:gd name="connsiteY968" fmla="*/ 1889068 h 3662740"/>
              <a:gd name="connsiteX969" fmla="*/ 316277 w 7731483"/>
              <a:gd name="connsiteY969" fmla="*/ 1889068 h 3662740"/>
              <a:gd name="connsiteX970" fmla="*/ 294907 w 7731483"/>
              <a:gd name="connsiteY970" fmla="*/ 1901890 h 3662740"/>
              <a:gd name="connsiteX971" fmla="*/ 273539 w 7731483"/>
              <a:gd name="connsiteY971" fmla="*/ 1914711 h 3662740"/>
              <a:gd name="connsiteX972" fmla="*/ 230799 w 7731483"/>
              <a:gd name="connsiteY972" fmla="*/ 1931807 h 3662740"/>
              <a:gd name="connsiteX973" fmla="*/ 222252 w 7731483"/>
              <a:gd name="connsiteY973" fmla="*/ 1931807 h 3662740"/>
              <a:gd name="connsiteX974" fmla="*/ 230799 w 7731483"/>
              <a:gd name="connsiteY974" fmla="*/ 1931807 h 3662740"/>
              <a:gd name="connsiteX975" fmla="*/ 312003 w 7731483"/>
              <a:gd name="connsiteY975" fmla="*/ 1906163 h 3662740"/>
              <a:gd name="connsiteX976" fmla="*/ 363290 w 7731483"/>
              <a:gd name="connsiteY976" fmla="*/ 1889068 h 3662740"/>
              <a:gd name="connsiteX977" fmla="*/ 380385 w 7731483"/>
              <a:gd name="connsiteY977" fmla="*/ 1867699 h 3662740"/>
              <a:gd name="connsiteX978" fmla="*/ 5697102 w 7731483"/>
              <a:gd name="connsiteY978" fmla="*/ 1859151 h 3662740"/>
              <a:gd name="connsiteX979" fmla="*/ 5671460 w 7731483"/>
              <a:gd name="connsiteY979" fmla="*/ 1880521 h 3662740"/>
              <a:gd name="connsiteX980" fmla="*/ 5620173 w 7731483"/>
              <a:gd name="connsiteY980" fmla="*/ 1906163 h 3662740"/>
              <a:gd name="connsiteX981" fmla="*/ 5423572 w 7731483"/>
              <a:gd name="connsiteY981" fmla="*/ 1974546 h 3662740"/>
              <a:gd name="connsiteX982" fmla="*/ 5372285 w 7731483"/>
              <a:gd name="connsiteY982" fmla="*/ 1983094 h 3662740"/>
              <a:gd name="connsiteX983" fmla="*/ 5427846 w 7731483"/>
              <a:gd name="connsiteY983" fmla="*/ 1953177 h 3662740"/>
              <a:gd name="connsiteX984" fmla="*/ 5697102 w 7731483"/>
              <a:gd name="connsiteY984" fmla="*/ 1859151 h 3662740"/>
              <a:gd name="connsiteX985" fmla="*/ 769303 w 7731483"/>
              <a:gd name="connsiteY985" fmla="*/ 1837781 h 3662740"/>
              <a:gd name="connsiteX986" fmla="*/ 765029 w 7731483"/>
              <a:gd name="connsiteY986" fmla="*/ 1846329 h 3662740"/>
              <a:gd name="connsiteX987" fmla="*/ 769303 w 7731483"/>
              <a:gd name="connsiteY987" fmla="*/ 1837781 h 3662740"/>
              <a:gd name="connsiteX988" fmla="*/ 509672 w 7731483"/>
              <a:gd name="connsiteY988" fmla="*/ 1835644 h 3662740"/>
              <a:gd name="connsiteX989" fmla="*/ 500056 w 7731483"/>
              <a:gd name="connsiteY989" fmla="*/ 1842055 h 3662740"/>
              <a:gd name="connsiteX990" fmla="*/ 509672 w 7731483"/>
              <a:gd name="connsiteY990" fmla="*/ 1835644 h 3662740"/>
              <a:gd name="connsiteX991" fmla="*/ 542785 w 7731483"/>
              <a:gd name="connsiteY991" fmla="*/ 1833506 h 3662740"/>
              <a:gd name="connsiteX992" fmla="*/ 538511 w 7731483"/>
              <a:gd name="connsiteY992" fmla="*/ 1842054 h 3662740"/>
              <a:gd name="connsiteX993" fmla="*/ 542785 w 7731483"/>
              <a:gd name="connsiteY993" fmla="*/ 1833506 h 3662740"/>
              <a:gd name="connsiteX994" fmla="*/ 6376654 w 7731483"/>
              <a:gd name="connsiteY994" fmla="*/ 1829233 h 3662740"/>
              <a:gd name="connsiteX995" fmla="*/ 6372380 w 7731483"/>
              <a:gd name="connsiteY995" fmla="*/ 1837782 h 3662740"/>
              <a:gd name="connsiteX996" fmla="*/ 6376654 w 7731483"/>
              <a:gd name="connsiteY996" fmla="*/ 1829233 h 3662740"/>
              <a:gd name="connsiteX997" fmla="*/ 525689 w 7731483"/>
              <a:gd name="connsiteY997" fmla="*/ 1824959 h 3662740"/>
              <a:gd name="connsiteX998" fmla="*/ 521415 w 7731483"/>
              <a:gd name="connsiteY998" fmla="*/ 1833507 h 3662740"/>
              <a:gd name="connsiteX999" fmla="*/ 525689 w 7731483"/>
              <a:gd name="connsiteY999" fmla="*/ 1824959 h 3662740"/>
              <a:gd name="connsiteX1000" fmla="*/ 6398024 w 7731483"/>
              <a:gd name="connsiteY1000" fmla="*/ 1820685 h 3662740"/>
              <a:gd name="connsiteX1001" fmla="*/ 6398024 w 7731483"/>
              <a:gd name="connsiteY1001" fmla="*/ 1820685 h 3662740"/>
              <a:gd name="connsiteX1002" fmla="*/ 6359558 w 7731483"/>
              <a:gd name="connsiteY1002" fmla="*/ 1820685 h 3662740"/>
              <a:gd name="connsiteX1003" fmla="*/ 6355284 w 7731483"/>
              <a:gd name="connsiteY1003" fmla="*/ 1829233 h 3662740"/>
              <a:gd name="connsiteX1004" fmla="*/ 6359558 w 7731483"/>
              <a:gd name="connsiteY1004" fmla="*/ 1820685 h 3662740"/>
              <a:gd name="connsiteX1005" fmla="*/ 6133041 w 7731483"/>
              <a:gd name="connsiteY1005" fmla="*/ 1812138 h 3662740"/>
              <a:gd name="connsiteX1006" fmla="*/ 6128767 w 7731483"/>
              <a:gd name="connsiteY1006" fmla="*/ 1820686 h 3662740"/>
              <a:gd name="connsiteX1007" fmla="*/ 6133041 w 7731483"/>
              <a:gd name="connsiteY1007" fmla="*/ 1812138 h 3662740"/>
              <a:gd name="connsiteX1008" fmla="*/ 846235 w 7731483"/>
              <a:gd name="connsiteY1008" fmla="*/ 1803590 h 3662740"/>
              <a:gd name="connsiteX1009" fmla="*/ 833412 w 7731483"/>
              <a:gd name="connsiteY1009" fmla="*/ 1812138 h 3662740"/>
              <a:gd name="connsiteX1010" fmla="*/ 846235 w 7731483"/>
              <a:gd name="connsiteY1010" fmla="*/ 1803590 h 3662740"/>
              <a:gd name="connsiteX1011" fmla="*/ 662530 w 7731483"/>
              <a:gd name="connsiteY1011" fmla="*/ 1803123 h 3662740"/>
              <a:gd name="connsiteX1012" fmla="*/ 666737 w 7731483"/>
              <a:gd name="connsiteY1012" fmla="*/ 1807864 h 3662740"/>
              <a:gd name="connsiteX1013" fmla="*/ 354743 w 7731483"/>
              <a:gd name="connsiteY1013" fmla="*/ 1923259 h 3662740"/>
              <a:gd name="connsiteX1014" fmla="*/ 306153 w 7731483"/>
              <a:gd name="connsiteY1014" fmla="*/ 1936419 h 3662740"/>
              <a:gd name="connsiteX1015" fmla="*/ 358482 w 7731483"/>
              <a:gd name="connsiteY1015" fmla="*/ 1914711 h 3662740"/>
              <a:gd name="connsiteX1016" fmla="*/ 427398 w 7731483"/>
              <a:gd name="connsiteY1016" fmla="*/ 1884794 h 3662740"/>
              <a:gd name="connsiteX1017" fmla="*/ 477083 w 7731483"/>
              <a:gd name="connsiteY1017" fmla="*/ 1870370 h 3662740"/>
              <a:gd name="connsiteX1018" fmla="*/ 490800 w 7731483"/>
              <a:gd name="connsiteY1018" fmla="*/ 1858266 h 3662740"/>
              <a:gd name="connsiteX1019" fmla="*/ 499721 w 7731483"/>
              <a:gd name="connsiteY1019" fmla="*/ 1855411 h 3662740"/>
              <a:gd name="connsiteX1020" fmla="*/ 585533 w 7731483"/>
              <a:gd name="connsiteY1020" fmla="*/ 1829233 h 3662740"/>
              <a:gd name="connsiteX1021" fmla="*/ 628271 w 7731483"/>
              <a:gd name="connsiteY1021" fmla="*/ 1812138 h 3662740"/>
              <a:gd name="connsiteX1022" fmla="*/ 662530 w 7731483"/>
              <a:gd name="connsiteY1022" fmla="*/ 1803123 h 3662740"/>
              <a:gd name="connsiteX1023" fmla="*/ 1179598 w 7731483"/>
              <a:gd name="connsiteY1023" fmla="*/ 1795042 h 3662740"/>
              <a:gd name="connsiteX1024" fmla="*/ 1124037 w 7731483"/>
              <a:gd name="connsiteY1024" fmla="*/ 1824959 h 3662740"/>
              <a:gd name="connsiteX1025" fmla="*/ 1051381 w 7731483"/>
              <a:gd name="connsiteY1025" fmla="*/ 1850602 h 3662740"/>
              <a:gd name="connsiteX1026" fmla="*/ 991546 w 7731483"/>
              <a:gd name="connsiteY1026" fmla="*/ 1867698 h 3662740"/>
              <a:gd name="connsiteX1027" fmla="*/ 914616 w 7731483"/>
              <a:gd name="connsiteY1027" fmla="*/ 1897615 h 3662740"/>
              <a:gd name="connsiteX1028" fmla="*/ 790673 w 7731483"/>
              <a:gd name="connsiteY1028" fmla="*/ 1931807 h 3662740"/>
              <a:gd name="connsiteX1029" fmla="*/ 756482 w 7731483"/>
              <a:gd name="connsiteY1029" fmla="*/ 1944629 h 3662740"/>
              <a:gd name="connsiteX1030" fmla="*/ 696648 w 7731483"/>
              <a:gd name="connsiteY1030" fmla="*/ 1961725 h 3662740"/>
              <a:gd name="connsiteX1031" fmla="*/ 572704 w 7731483"/>
              <a:gd name="connsiteY1031" fmla="*/ 2000190 h 3662740"/>
              <a:gd name="connsiteX1032" fmla="*/ 606895 w 7731483"/>
              <a:gd name="connsiteY1032" fmla="*/ 1978820 h 3662740"/>
              <a:gd name="connsiteX1033" fmla="*/ 658182 w 7731483"/>
              <a:gd name="connsiteY1033" fmla="*/ 1965998 h 3662740"/>
              <a:gd name="connsiteX1034" fmla="*/ 692374 w 7731483"/>
              <a:gd name="connsiteY1034" fmla="*/ 1948902 h 3662740"/>
              <a:gd name="connsiteX1035" fmla="*/ 833413 w 7731483"/>
              <a:gd name="connsiteY1035" fmla="*/ 1906162 h 3662740"/>
              <a:gd name="connsiteX1036" fmla="*/ 790673 w 7731483"/>
              <a:gd name="connsiteY1036" fmla="*/ 1918985 h 3662740"/>
              <a:gd name="connsiteX1037" fmla="*/ 730839 w 7731483"/>
              <a:gd name="connsiteY1037" fmla="*/ 1936080 h 3662740"/>
              <a:gd name="connsiteX1038" fmla="*/ 619717 w 7731483"/>
              <a:gd name="connsiteY1038" fmla="*/ 1965998 h 3662740"/>
              <a:gd name="connsiteX1039" fmla="*/ 585526 w 7731483"/>
              <a:gd name="connsiteY1039" fmla="*/ 1978820 h 3662740"/>
              <a:gd name="connsiteX1040" fmla="*/ 474405 w 7731483"/>
              <a:gd name="connsiteY1040" fmla="*/ 2008737 h 3662740"/>
              <a:gd name="connsiteX1041" fmla="*/ 478679 w 7731483"/>
              <a:gd name="connsiteY1041" fmla="*/ 2000190 h 3662740"/>
              <a:gd name="connsiteX1042" fmla="*/ 500048 w 7731483"/>
              <a:gd name="connsiteY1042" fmla="*/ 1995916 h 3662740"/>
              <a:gd name="connsiteX1043" fmla="*/ 551335 w 7731483"/>
              <a:gd name="connsiteY1043" fmla="*/ 1983093 h 3662740"/>
              <a:gd name="connsiteX1044" fmla="*/ 585526 w 7731483"/>
              <a:gd name="connsiteY1044" fmla="*/ 1970272 h 3662740"/>
              <a:gd name="connsiteX1045" fmla="*/ 726565 w 7731483"/>
              <a:gd name="connsiteY1045" fmla="*/ 1927532 h 3662740"/>
              <a:gd name="connsiteX1046" fmla="*/ 970177 w 7731483"/>
              <a:gd name="connsiteY1046" fmla="*/ 1867698 h 3662740"/>
              <a:gd name="connsiteX1047" fmla="*/ 974451 w 7731483"/>
              <a:gd name="connsiteY1047" fmla="*/ 1854876 h 3662740"/>
              <a:gd name="connsiteX1048" fmla="*/ 1179598 w 7731483"/>
              <a:gd name="connsiteY1048" fmla="*/ 1795042 h 3662740"/>
              <a:gd name="connsiteX1049" fmla="*/ 6669951 w 7731483"/>
              <a:gd name="connsiteY1049" fmla="*/ 1726126 h 3662740"/>
              <a:gd name="connsiteX1050" fmla="*/ 6667280 w 7731483"/>
              <a:gd name="connsiteY1050" fmla="*/ 1730934 h 3662740"/>
              <a:gd name="connsiteX1051" fmla="*/ 6586074 w 7731483"/>
              <a:gd name="connsiteY1051" fmla="*/ 1756577 h 3662740"/>
              <a:gd name="connsiteX1052" fmla="*/ 6534788 w 7731483"/>
              <a:gd name="connsiteY1052" fmla="*/ 1773673 h 3662740"/>
              <a:gd name="connsiteX1053" fmla="*/ 6517692 w 7731483"/>
              <a:gd name="connsiteY1053" fmla="*/ 1795043 h 3662740"/>
              <a:gd name="connsiteX1054" fmla="*/ 6560432 w 7731483"/>
              <a:gd name="connsiteY1054" fmla="*/ 1773673 h 3662740"/>
              <a:gd name="connsiteX1055" fmla="*/ 6581802 w 7731483"/>
              <a:gd name="connsiteY1055" fmla="*/ 1773673 h 3662740"/>
              <a:gd name="connsiteX1056" fmla="*/ 6603170 w 7731483"/>
              <a:gd name="connsiteY1056" fmla="*/ 1760852 h 3662740"/>
              <a:gd name="connsiteX1057" fmla="*/ 6624540 w 7731483"/>
              <a:gd name="connsiteY1057" fmla="*/ 1748029 h 3662740"/>
              <a:gd name="connsiteX1058" fmla="*/ 6667280 w 7731483"/>
              <a:gd name="connsiteY1058" fmla="*/ 1730934 h 3662740"/>
              <a:gd name="connsiteX1059" fmla="*/ 6675827 w 7731483"/>
              <a:gd name="connsiteY1059" fmla="*/ 1730934 h 3662740"/>
              <a:gd name="connsiteX1060" fmla="*/ 6669951 w 7731483"/>
              <a:gd name="connsiteY1060" fmla="*/ 1726126 h 3662740"/>
              <a:gd name="connsiteX1061" fmla="*/ 6714292 w 7731483"/>
              <a:gd name="connsiteY1061" fmla="*/ 1713838 h 3662740"/>
              <a:gd name="connsiteX1062" fmla="*/ 6710019 w 7731483"/>
              <a:gd name="connsiteY1062" fmla="*/ 1722386 h 3662740"/>
              <a:gd name="connsiteX1063" fmla="*/ 6714292 w 7731483"/>
              <a:gd name="connsiteY1063" fmla="*/ 1713838 h 3662740"/>
              <a:gd name="connsiteX1064" fmla="*/ 1038566 w 7731483"/>
              <a:gd name="connsiteY1064" fmla="*/ 1709564 h 3662740"/>
              <a:gd name="connsiteX1065" fmla="*/ 1042840 w 7731483"/>
              <a:gd name="connsiteY1065" fmla="*/ 1718112 h 3662740"/>
              <a:gd name="connsiteX1066" fmla="*/ 867610 w 7731483"/>
              <a:gd name="connsiteY1066" fmla="*/ 1773673 h 3662740"/>
              <a:gd name="connsiteX1067" fmla="*/ 854788 w 7731483"/>
              <a:gd name="connsiteY1067" fmla="*/ 1786494 h 3662740"/>
              <a:gd name="connsiteX1068" fmla="*/ 833419 w 7731483"/>
              <a:gd name="connsiteY1068" fmla="*/ 1803590 h 3662740"/>
              <a:gd name="connsiteX1069" fmla="*/ 790679 w 7731483"/>
              <a:gd name="connsiteY1069" fmla="*/ 1824960 h 3662740"/>
              <a:gd name="connsiteX1070" fmla="*/ 726571 w 7731483"/>
              <a:gd name="connsiteY1070" fmla="*/ 1846329 h 3662740"/>
              <a:gd name="connsiteX1071" fmla="*/ 735119 w 7731483"/>
              <a:gd name="connsiteY1071" fmla="*/ 1850602 h 3662740"/>
              <a:gd name="connsiteX1072" fmla="*/ 692379 w 7731483"/>
              <a:gd name="connsiteY1072" fmla="*/ 1871972 h 3662740"/>
              <a:gd name="connsiteX1073" fmla="*/ 632545 w 7731483"/>
              <a:gd name="connsiteY1073" fmla="*/ 1893342 h 3662740"/>
              <a:gd name="connsiteX1074" fmla="*/ 581259 w 7731483"/>
              <a:gd name="connsiteY1074" fmla="*/ 1918986 h 3662740"/>
              <a:gd name="connsiteX1075" fmla="*/ 534246 w 7731483"/>
              <a:gd name="connsiteY1075" fmla="*/ 1944630 h 3662740"/>
              <a:gd name="connsiteX1076" fmla="*/ 496849 w 7731483"/>
              <a:gd name="connsiteY1076" fmla="*/ 1946767 h 3662740"/>
              <a:gd name="connsiteX1077" fmla="*/ 482272 w 7731483"/>
              <a:gd name="connsiteY1077" fmla="*/ 1953803 h 3662740"/>
              <a:gd name="connsiteX1078" fmla="*/ 504330 w 7731483"/>
              <a:gd name="connsiteY1078" fmla="*/ 1948902 h 3662740"/>
              <a:gd name="connsiteX1079" fmla="*/ 465865 w 7731483"/>
              <a:gd name="connsiteY1079" fmla="*/ 1961724 h 3662740"/>
              <a:gd name="connsiteX1080" fmla="*/ 465865 w 7731483"/>
              <a:gd name="connsiteY1080" fmla="*/ 1961723 h 3662740"/>
              <a:gd name="connsiteX1081" fmla="*/ 465863 w 7731483"/>
              <a:gd name="connsiteY1081" fmla="*/ 1961724 h 3662740"/>
              <a:gd name="connsiteX1082" fmla="*/ 423125 w 7731483"/>
              <a:gd name="connsiteY1082" fmla="*/ 1974547 h 3662740"/>
              <a:gd name="connsiteX1083" fmla="*/ 243621 w 7731483"/>
              <a:gd name="connsiteY1083" fmla="*/ 2021559 h 3662740"/>
              <a:gd name="connsiteX1084" fmla="*/ 209429 w 7731483"/>
              <a:gd name="connsiteY1084" fmla="*/ 2034381 h 3662740"/>
              <a:gd name="connsiteX1085" fmla="*/ 141047 w 7731483"/>
              <a:gd name="connsiteY1085" fmla="*/ 2051476 h 3662740"/>
              <a:gd name="connsiteX1086" fmla="*/ 106856 w 7731483"/>
              <a:gd name="connsiteY1086" fmla="*/ 2064298 h 3662740"/>
              <a:gd name="connsiteX1087" fmla="*/ 9 w 7731483"/>
              <a:gd name="connsiteY1087" fmla="*/ 2094216 h 3662740"/>
              <a:gd name="connsiteX1088" fmla="*/ 9 w 7731483"/>
              <a:gd name="connsiteY1088" fmla="*/ 2072846 h 3662740"/>
              <a:gd name="connsiteX1089" fmla="*/ 188061 w 7731483"/>
              <a:gd name="connsiteY1089" fmla="*/ 2017285 h 3662740"/>
              <a:gd name="connsiteX1090" fmla="*/ 213704 w 7731483"/>
              <a:gd name="connsiteY1090" fmla="*/ 1961724 h 3662740"/>
              <a:gd name="connsiteX1091" fmla="*/ 277812 w 7731483"/>
              <a:gd name="connsiteY1091" fmla="*/ 1944095 h 3662740"/>
              <a:gd name="connsiteX1092" fmla="*/ 306153 w 7731483"/>
              <a:gd name="connsiteY1092" fmla="*/ 1936419 h 3662740"/>
              <a:gd name="connsiteX1093" fmla="*/ 286360 w 7731483"/>
              <a:gd name="connsiteY1093" fmla="*/ 1944630 h 3662740"/>
              <a:gd name="connsiteX1094" fmla="*/ 307729 w 7731483"/>
              <a:gd name="connsiteY1094" fmla="*/ 1940354 h 3662740"/>
              <a:gd name="connsiteX1095" fmla="*/ 337647 w 7731483"/>
              <a:gd name="connsiteY1095" fmla="*/ 1936081 h 3662740"/>
              <a:gd name="connsiteX1096" fmla="*/ 440221 w 7731483"/>
              <a:gd name="connsiteY1096" fmla="*/ 1901890 h 3662740"/>
              <a:gd name="connsiteX1097" fmla="*/ 555616 w 7731483"/>
              <a:gd name="connsiteY1097" fmla="*/ 1859151 h 3662740"/>
              <a:gd name="connsiteX1098" fmla="*/ 782132 w 7731483"/>
              <a:gd name="connsiteY1098" fmla="*/ 1786494 h 3662740"/>
              <a:gd name="connsiteX1099" fmla="*/ 815468 w 7731483"/>
              <a:gd name="connsiteY1099" fmla="*/ 1782790 h 3662740"/>
              <a:gd name="connsiteX1100" fmla="*/ 820597 w 7731483"/>
              <a:gd name="connsiteY1100" fmla="*/ 1782220 h 3662740"/>
              <a:gd name="connsiteX1101" fmla="*/ 884705 w 7731483"/>
              <a:gd name="connsiteY1101" fmla="*/ 1760851 h 3662740"/>
              <a:gd name="connsiteX1102" fmla="*/ 1038566 w 7731483"/>
              <a:gd name="connsiteY1102" fmla="*/ 1709564 h 3662740"/>
              <a:gd name="connsiteX1103" fmla="*/ 1094120 w 7731483"/>
              <a:gd name="connsiteY1103" fmla="*/ 1692467 h 3662740"/>
              <a:gd name="connsiteX1104" fmla="*/ 1081298 w 7731483"/>
              <a:gd name="connsiteY1104" fmla="*/ 1701014 h 3662740"/>
              <a:gd name="connsiteX1105" fmla="*/ 1059929 w 7731483"/>
              <a:gd name="connsiteY1105" fmla="*/ 1705289 h 3662740"/>
              <a:gd name="connsiteX1106" fmla="*/ 1072750 w 7731483"/>
              <a:gd name="connsiteY1106" fmla="*/ 1696740 h 3662740"/>
              <a:gd name="connsiteX1107" fmla="*/ 1055662 w 7731483"/>
              <a:gd name="connsiteY1107" fmla="*/ 1692467 h 3662740"/>
              <a:gd name="connsiteX1108" fmla="*/ 1034292 w 7731483"/>
              <a:gd name="connsiteY1108" fmla="*/ 1705289 h 3662740"/>
              <a:gd name="connsiteX1109" fmla="*/ 1055662 w 7731483"/>
              <a:gd name="connsiteY1109" fmla="*/ 1692467 h 3662740"/>
              <a:gd name="connsiteX1110" fmla="*/ 6603172 w 7731483"/>
              <a:gd name="connsiteY1110" fmla="*/ 1688195 h 3662740"/>
              <a:gd name="connsiteX1111" fmla="*/ 6598897 w 7731483"/>
              <a:gd name="connsiteY1111" fmla="*/ 1696743 h 3662740"/>
              <a:gd name="connsiteX1112" fmla="*/ 6603172 w 7731483"/>
              <a:gd name="connsiteY1112" fmla="*/ 1688195 h 3662740"/>
              <a:gd name="connsiteX1113" fmla="*/ 1166773 w 7731483"/>
              <a:gd name="connsiteY1113" fmla="*/ 1688195 h 3662740"/>
              <a:gd name="connsiteX1114" fmla="*/ 1153952 w 7731483"/>
              <a:gd name="connsiteY1114" fmla="*/ 1696742 h 3662740"/>
              <a:gd name="connsiteX1115" fmla="*/ 1132583 w 7731483"/>
              <a:gd name="connsiteY1115" fmla="*/ 1701016 h 3662740"/>
              <a:gd name="connsiteX1116" fmla="*/ 1145405 w 7731483"/>
              <a:gd name="connsiteY1116" fmla="*/ 1692468 h 3662740"/>
              <a:gd name="connsiteX1117" fmla="*/ 6474954 w 7731483"/>
              <a:gd name="connsiteY1117" fmla="*/ 1683920 h 3662740"/>
              <a:gd name="connsiteX1118" fmla="*/ 6432214 w 7731483"/>
              <a:gd name="connsiteY1118" fmla="*/ 1701015 h 3662740"/>
              <a:gd name="connsiteX1119" fmla="*/ 6474954 w 7731483"/>
              <a:gd name="connsiteY1119" fmla="*/ 1683920 h 3662740"/>
              <a:gd name="connsiteX1120" fmla="*/ 1525789 w 7731483"/>
              <a:gd name="connsiteY1120" fmla="*/ 1679646 h 3662740"/>
              <a:gd name="connsiteX1121" fmla="*/ 1474500 w 7731483"/>
              <a:gd name="connsiteY1121" fmla="*/ 1709564 h 3662740"/>
              <a:gd name="connsiteX1122" fmla="*/ 1205241 w 7731483"/>
              <a:gd name="connsiteY1122" fmla="*/ 1803590 h 3662740"/>
              <a:gd name="connsiteX1123" fmla="*/ 1230884 w 7731483"/>
              <a:gd name="connsiteY1123" fmla="*/ 1782220 h 3662740"/>
              <a:gd name="connsiteX1124" fmla="*/ 1277897 w 7731483"/>
              <a:gd name="connsiteY1124" fmla="*/ 1756576 h 3662740"/>
              <a:gd name="connsiteX1125" fmla="*/ 1474500 w 7731483"/>
              <a:gd name="connsiteY1125" fmla="*/ 1688194 h 3662740"/>
              <a:gd name="connsiteX1126" fmla="*/ 1525789 w 7731483"/>
              <a:gd name="connsiteY1126" fmla="*/ 1679646 h 3662740"/>
              <a:gd name="connsiteX1127" fmla="*/ 1205240 w 7731483"/>
              <a:gd name="connsiteY1127" fmla="*/ 1675372 h 3662740"/>
              <a:gd name="connsiteX1128" fmla="*/ 1205240 w 7731483"/>
              <a:gd name="connsiteY1128" fmla="*/ 1675372 h 3662740"/>
              <a:gd name="connsiteX1129" fmla="*/ 1098402 w 7731483"/>
              <a:gd name="connsiteY1129" fmla="*/ 1675372 h 3662740"/>
              <a:gd name="connsiteX1130" fmla="*/ 1055663 w 7731483"/>
              <a:gd name="connsiteY1130" fmla="*/ 1692467 h 3662740"/>
              <a:gd name="connsiteX1131" fmla="*/ 1098402 w 7731483"/>
              <a:gd name="connsiteY1131" fmla="*/ 1675372 h 3662740"/>
              <a:gd name="connsiteX1132" fmla="*/ 1541814 w 7731483"/>
              <a:gd name="connsiteY1132" fmla="*/ 1671632 h 3662740"/>
              <a:gd name="connsiteX1133" fmla="*/ 1525787 w 7731483"/>
              <a:gd name="connsiteY1133" fmla="*/ 1679646 h 3662740"/>
              <a:gd name="connsiteX1134" fmla="*/ 1541814 w 7731483"/>
              <a:gd name="connsiteY1134" fmla="*/ 1671632 h 3662740"/>
              <a:gd name="connsiteX1135" fmla="*/ 1218062 w 7731483"/>
              <a:gd name="connsiteY1135" fmla="*/ 1667358 h 3662740"/>
              <a:gd name="connsiteX1136" fmla="*/ 1205241 w 7731483"/>
              <a:gd name="connsiteY1136" fmla="*/ 1675372 h 3662740"/>
              <a:gd name="connsiteX1137" fmla="*/ 1218062 w 7731483"/>
              <a:gd name="connsiteY1137" fmla="*/ 1667358 h 3662740"/>
              <a:gd name="connsiteX1138" fmla="*/ 6509144 w 7731483"/>
              <a:gd name="connsiteY1138" fmla="*/ 1666825 h 3662740"/>
              <a:gd name="connsiteX1139" fmla="*/ 6474953 w 7731483"/>
              <a:gd name="connsiteY1139" fmla="*/ 1679646 h 3662740"/>
              <a:gd name="connsiteX1140" fmla="*/ 6509144 w 7731483"/>
              <a:gd name="connsiteY1140" fmla="*/ 1666825 h 3662740"/>
              <a:gd name="connsiteX1141" fmla="*/ 1175321 w 7731483"/>
              <a:gd name="connsiteY1141" fmla="*/ 1666825 h 3662740"/>
              <a:gd name="connsiteX1142" fmla="*/ 1171047 w 7731483"/>
              <a:gd name="connsiteY1142" fmla="*/ 1675373 h 3662740"/>
              <a:gd name="connsiteX1143" fmla="*/ 1175321 w 7731483"/>
              <a:gd name="connsiteY1143" fmla="*/ 1666825 h 3662740"/>
              <a:gd name="connsiteX1144" fmla="*/ 1376196 w 7731483"/>
              <a:gd name="connsiteY1144" fmla="*/ 1662551 h 3662740"/>
              <a:gd name="connsiteX1145" fmla="*/ 1363375 w 7731483"/>
              <a:gd name="connsiteY1145" fmla="*/ 1671099 h 3662740"/>
              <a:gd name="connsiteX1146" fmla="*/ 1376196 w 7731483"/>
              <a:gd name="connsiteY1146" fmla="*/ 1662551 h 3662740"/>
              <a:gd name="connsiteX1147" fmla="*/ 1188143 w 7731483"/>
              <a:gd name="connsiteY1147" fmla="*/ 1662551 h 3662740"/>
              <a:gd name="connsiteX1148" fmla="*/ 1183869 w 7731483"/>
              <a:gd name="connsiteY1148" fmla="*/ 1671099 h 3662740"/>
              <a:gd name="connsiteX1149" fmla="*/ 1188143 w 7731483"/>
              <a:gd name="connsiteY1149" fmla="*/ 1662551 h 3662740"/>
              <a:gd name="connsiteX1150" fmla="*/ 6538528 w 7731483"/>
              <a:gd name="connsiteY1150" fmla="*/ 1656674 h 3662740"/>
              <a:gd name="connsiteX1151" fmla="*/ 6530515 w 7731483"/>
              <a:gd name="connsiteY1151" fmla="*/ 1662550 h 3662740"/>
              <a:gd name="connsiteX1152" fmla="*/ 6517694 w 7731483"/>
              <a:gd name="connsiteY1152" fmla="*/ 1666825 h 3662740"/>
              <a:gd name="connsiteX1153" fmla="*/ 6538528 w 7731483"/>
              <a:gd name="connsiteY1153" fmla="*/ 1656674 h 3662740"/>
              <a:gd name="connsiteX1154" fmla="*/ 6919440 w 7731483"/>
              <a:gd name="connsiteY1154" fmla="*/ 1654004 h 3662740"/>
              <a:gd name="connsiteX1155" fmla="*/ 6898071 w 7731483"/>
              <a:gd name="connsiteY1155" fmla="*/ 1666825 h 3662740"/>
              <a:gd name="connsiteX1156" fmla="*/ 6919440 w 7731483"/>
              <a:gd name="connsiteY1156" fmla="*/ 1654004 h 3662740"/>
              <a:gd name="connsiteX1157" fmla="*/ 6423666 w 7731483"/>
              <a:gd name="connsiteY1157" fmla="*/ 1654002 h 3662740"/>
              <a:gd name="connsiteX1158" fmla="*/ 6419392 w 7731483"/>
              <a:gd name="connsiteY1158" fmla="*/ 1662549 h 3662740"/>
              <a:gd name="connsiteX1159" fmla="*/ 6398022 w 7731483"/>
              <a:gd name="connsiteY1159" fmla="*/ 1666824 h 3662740"/>
              <a:gd name="connsiteX1160" fmla="*/ 6346736 w 7731483"/>
              <a:gd name="connsiteY1160" fmla="*/ 1679645 h 3662740"/>
              <a:gd name="connsiteX1161" fmla="*/ 6312544 w 7731483"/>
              <a:gd name="connsiteY1161" fmla="*/ 1692467 h 3662740"/>
              <a:gd name="connsiteX1162" fmla="*/ 6171505 w 7731483"/>
              <a:gd name="connsiteY1162" fmla="*/ 1735206 h 3662740"/>
              <a:gd name="connsiteX1163" fmla="*/ 5927893 w 7731483"/>
              <a:gd name="connsiteY1163" fmla="*/ 1795041 h 3662740"/>
              <a:gd name="connsiteX1164" fmla="*/ 5923618 w 7731483"/>
              <a:gd name="connsiteY1164" fmla="*/ 1807862 h 3662740"/>
              <a:gd name="connsiteX1165" fmla="*/ 5718470 w 7731483"/>
              <a:gd name="connsiteY1165" fmla="*/ 1867697 h 3662740"/>
              <a:gd name="connsiteX1166" fmla="*/ 5774031 w 7731483"/>
              <a:gd name="connsiteY1166" fmla="*/ 1837779 h 3662740"/>
              <a:gd name="connsiteX1167" fmla="*/ 5846688 w 7731483"/>
              <a:gd name="connsiteY1167" fmla="*/ 1812136 h 3662740"/>
              <a:gd name="connsiteX1168" fmla="*/ 5906523 w 7731483"/>
              <a:gd name="connsiteY1168" fmla="*/ 1795041 h 3662740"/>
              <a:gd name="connsiteX1169" fmla="*/ 5983453 w 7731483"/>
              <a:gd name="connsiteY1169" fmla="*/ 1765122 h 3662740"/>
              <a:gd name="connsiteX1170" fmla="*/ 6107396 w 7731483"/>
              <a:gd name="connsiteY1170" fmla="*/ 1730932 h 3662740"/>
              <a:gd name="connsiteX1171" fmla="*/ 6141588 w 7731483"/>
              <a:gd name="connsiteY1171" fmla="*/ 1718110 h 3662740"/>
              <a:gd name="connsiteX1172" fmla="*/ 6201422 w 7731483"/>
              <a:gd name="connsiteY1172" fmla="*/ 1701014 h 3662740"/>
              <a:gd name="connsiteX1173" fmla="*/ 6325366 w 7731483"/>
              <a:gd name="connsiteY1173" fmla="*/ 1662549 h 3662740"/>
              <a:gd name="connsiteX1174" fmla="*/ 6291175 w 7731483"/>
              <a:gd name="connsiteY1174" fmla="*/ 1683919 h 3662740"/>
              <a:gd name="connsiteX1175" fmla="*/ 6239888 w 7731483"/>
              <a:gd name="connsiteY1175" fmla="*/ 1696740 h 3662740"/>
              <a:gd name="connsiteX1176" fmla="*/ 6205697 w 7731483"/>
              <a:gd name="connsiteY1176" fmla="*/ 1713836 h 3662740"/>
              <a:gd name="connsiteX1177" fmla="*/ 6064658 w 7731483"/>
              <a:gd name="connsiteY1177" fmla="*/ 1756575 h 3662740"/>
              <a:gd name="connsiteX1178" fmla="*/ 6107396 w 7731483"/>
              <a:gd name="connsiteY1178" fmla="*/ 1743754 h 3662740"/>
              <a:gd name="connsiteX1179" fmla="*/ 6167231 w 7731483"/>
              <a:gd name="connsiteY1179" fmla="*/ 1726658 h 3662740"/>
              <a:gd name="connsiteX1180" fmla="*/ 6278353 w 7731483"/>
              <a:gd name="connsiteY1180" fmla="*/ 1696740 h 3662740"/>
              <a:gd name="connsiteX1181" fmla="*/ 6312544 w 7731483"/>
              <a:gd name="connsiteY1181" fmla="*/ 1683919 h 3662740"/>
              <a:gd name="connsiteX1182" fmla="*/ 6338188 w 7731483"/>
              <a:gd name="connsiteY1182" fmla="*/ 1649729 h 3662740"/>
              <a:gd name="connsiteX1183" fmla="*/ 6333914 w 7731483"/>
              <a:gd name="connsiteY1183" fmla="*/ 1658277 h 3662740"/>
              <a:gd name="connsiteX1184" fmla="*/ 6338188 w 7731483"/>
              <a:gd name="connsiteY1184" fmla="*/ 1649729 h 3662740"/>
              <a:gd name="connsiteX1185" fmla="*/ 1423211 w 7731483"/>
              <a:gd name="connsiteY1185" fmla="*/ 1649729 h 3662740"/>
              <a:gd name="connsiteX1186" fmla="*/ 1410389 w 7731483"/>
              <a:gd name="connsiteY1186" fmla="*/ 1658277 h 3662740"/>
              <a:gd name="connsiteX1187" fmla="*/ 1423211 w 7731483"/>
              <a:gd name="connsiteY1187" fmla="*/ 1649729 h 3662740"/>
              <a:gd name="connsiteX1188" fmla="*/ 6868154 w 7731483"/>
              <a:gd name="connsiteY1188" fmla="*/ 1645456 h 3662740"/>
              <a:gd name="connsiteX1189" fmla="*/ 6825414 w 7731483"/>
              <a:gd name="connsiteY1189" fmla="*/ 1662551 h 3662740"/>
              <a:gd name="connsiteX1190" fmla="*/ 6804044 w 7731483"/>
              <a:gd name="connsiteY1190" fmla="*/ 1666825 h 3662740"/>
              <a:gd name="connsiteX1191" fmla="*/ 6774127 w 7731483"/>
              <a:gd name="connsiteY1191" fmla="*/ 1675373 h 3662740"/>
              <a:gd name="connsiteX1192" fmla="*/ 6774127 w 7731483"/>
              <a:gd name="connsiteY1192" fmla="*/ 1679646 h 3662740"/>
              <a:gd name="connsiteX1193" fmla="*/ 6868154 w 7731483"/>
              <a:gd name="connsiteY1193" fmla="*/ 1645456 h 3662740"/>
              <a:gd name="connsiteX1194" fmla="*/ 6509145 w 7731483"/>
              <a:gd name="connsiteY1194" fmla="*/ 1645455 h 3662740"/>
              <a:gd name="connsiteX1195" fmla="*/ 6504871 w 7731483"/>
              <a:gd name="connsiteY1195" fmla="*/ 1654003 h 3662740"/>
              <a:gd name="connsiteX1196" fmla="*/ 6509145 w 7731483"/>
              <a:gd name="connsiteY1196" fmla="*/ 1645455 h 3662740"/>
              <a:gd name="connsiteX1197" fmla="*/ 6970727 w 7731483"/>
              <a:gd name="connsiteY1197" fmla="*/ 1641181 h 3662740"/>
              <a:gd name="connsiteX1198" fmla="*/ 6945083 w 7731483"/>
              <a:gd name="connsiteY1198" fmla="*/ 1654004 h 3662740"/>
              <a:gd name="connsiteX1199" fmla="*/ 6957905 w 7731483"/>
              <a:gd name="connsiteY1199" fmla="*/ 1649729 h 3662740"/>
              <a:gd name="connsiteX1200" fmla="*/ 6970727 w 7731483"/>
              <a:gd name="connsiteY1200" fmla="*/ 1641181 h 3662740"/>
              <a:gd name="connsiteX1201" fmla="*/ 1431758 w 7731483"/>
              <a:gd name="connsiteY1201" fmla="*/ 1636906 h 3662740"/>
              <a:gd name="connsiteX1202" fmla="*/ 1427484 w 7731483"/>
              <a:gd name="connsiteY1202" fmla="*/ 1645455 h 3662740"/>
              <a:gd name="connsiteX1203" fmla="*/ 1431758 w 7731483"/>
              <a:gd name="connsiteY1203" fmla="*/ 1636906 h 3662740"/>
              <a:gd name="connsiteX1204" fmla="*/ 6504871 w 7731483"/>
              <a:gd name="connsiteY1204" fmla="*/ 1624086 h 3662740"/>
              <a:gd name="connsiteX1205" fmla="*/ 6513419 w 7731483"/>
              <a:gd name="connsiteY1205" fmla="*/ 1628360 h 3662740"/>
              <a:gd name="connsiteX1206" fmla="*/ 6483501 w 7731483"/>
              <a:gd name="connsiteY1206" fmla="*/ 1636907 h 3662740"/>
              <a:gd name="connsiteX1207" fmla="*/ 6470680 w 7731483"/>
              <a:gd name="connsiteY1207" fmla="*/ 1645455 h 3662740"/>
              <a:gd name="connsiteX1208" fmla="*/ 6474954 w 7731483"/>
              <a:gd name="connsiteY1208" fmla="*/ 1632633 h 3662740"/>
              <a:gd name="connsiteX1209" fmla="*/ 6594623 w 7731483"/>
              <a:gd name="connsiteY1209" fmla="*/ 1602716 h 3662740"/>
              <a:gd name="connsiteX1210" fmla="*/ 6573254 w 7731483"/>
              <a:gd name="connsiteY1210" fmla="*/ 1615537 h 3662740"/>
              <a:gd name="connsiteX1211" fmla="*/ 6543336 w 7731483"/>
              <a:gd name="connsiteY1211" fmla="*/ 1624086 h 3662740"/>
              <a:gd name="connsiteX1212" fmla="*/ 6564706 w 7731483"/>
              <a:gd name="connsiteY1212" fmla="*/ 1611263 h 3662740"/>
              <a:gd name="connsiteX1213" fmla="*/ 1401840 w 7731483"/>
              <a:gd name="connsiteY1213" fmla="*/ 1594168 h 3662740"/>
              <a:gd name="connsiteX1214" fmla="*/ 1380470 w 7731483"/>
              <a:gd name="connsiteY1214" fmla="*/ 1606990 h 3662740"/>
              <a:gd name="connsiteX1215" fmla="*/ 1401840 w 7731483"/>
              <a:gd name="connsiteY1215" fmla="*/ 1594168 h 3662740"/>
              <a:gd name="connsiteX1216" fmla="*/ 649641 w 7731483"/>
              <a:gd name="connsiteY1216" fmla="*/ 1581347 h 3662740"/>
              <a:gd name="connsiteX1217" fmla="*/ 615450 w 7731483"/>
              <a:gd name="connsiteY1217" fmla="*/ 1602716 h 3662740"/>
              <a:gd name="connsiteX1218" fmla="*/ 649641 w 7731483"/>
              <a:gd name="connsiteY1218" fmla="*/ 1581347 h 3662740"/>
              <a:gd name="connsiteX1219" fmla="*/ 662462 w 7731483"/>
              <a:gd name="connsiteY1219" fmla="*/ 1568525 h 3662740"/>
              <a:gd name="connsiteX1220" fmla="*/ 658188 w 7731483"/>
              <a:gd name="connsiteY1220" fmla="*/ 1577073 h 3662740"/>
              <a:gd name="connsiteX1221" fmla="*/ 662462 w 7731483"/>
              <a:gd name="connsiteY1221" fmla="*/ 1568525 h 3662740"/>
              <a:gd name="connsiteX1222" fmla="*/ 6851059 w 7731483"/>
              <a:gd name="connsiteY1222" fmla="*/ 1547155 h 3662740"/>
              <a:gd name="connsiteX1223" fmla="*/ 6829689 w 7731483"/>
              <a:gd name="connsiteY1223" fmla="*/ 1559977 h 3662740"/>
              <a:gd name="connsiteX1224" fmla="*/ 6799771 w 7731483"/>
              <a:gd name="connsiteY1224" fmla="*/ 1572799 h 3662740"/>
              <a:gd name="connsiteX1225" fmla="*/ 6851059 w 7731483"/>
              <a:gd name="connsiteY1225" fmla="*/ 1547155 h 3662740"/>
              <a:gd name="connsiteX1226" fmla="*/ 6824880 w 7731483"/>
              <a:gd name="connsiteY1226" fmla="*/ 1537539 h 3662740"/>
              <a:gd name="connsiteX1227" fmla="*/ 6821140 w 7731483"/>
              <a:gd name="connsiteY1227" fmla="*/ 1542881 h 3662740"/>
              <a:gd name="connsiteX1228" fmla="*/ 6808318 w 7731483"/>
              <a:gd name="connsiteY1228" fmla="*/ 1551428 h 3662740"/>
              <a:gd name="connsiteX1229" fmla="*/ 6735661 w 7731483"/>
              <a:gd name="connsiteY1229" fmla="*/ 1572798 h 3662740"/>
              <a:gd name="connsiteX1230" fmla="*/ 6654458 w 7731483"/>
              <a:gd name="connsiteY1230" fmla="*/ 1594168 h 3662740"/>
              <a:gd name="connsiteX1231" fmla="*/ 6633088 w 7731483"/>
              <a:gd name="connsiteY1231" fmla="*/ 1598442 h 3662740"/>
              <a:gd name="connsiteX1232" fmla="*/ 6645911 w 7731483"/>
              <a:gd name="connsiteY1232" fmla="*/ 1589894 h 3662740"/>
              <a:gd name="connsiteX1233" fmla="*/ 6692923 w 7731483"/>
              <a:gd name="connsiteY1233" fmla="*/ 1581347 h 3662740"/>
              <a:gd name="connsiteX1234" fmla="*/ 6735661 w 7731483"/>
              <a:gd name="connsiteY1234" fmla="*/ 1568524 h 3662740"/>
              <a:gd name="connsiteX1235" fmla="*/ 6739936 w 7731483"/>
              <a:gd name="connsiteY1235" fmla="*/ 1559977 h 3662740"/>
              <a:gd name="connsiteX1236" fmla="*/ 6812592 w 7731483"/>
              <a:gd name="connsiteY1236" fmla="*/ 1538607 h 3662740"/>
              <a:gd name="connsiteX1237" fmla="*/ 6824880 w 7731483"/>
              <a:gd name="connsiteY1237" fmla="*/ 1537539 h 3662740"/>
              <a:gd name="connsiteX1238" fmla="*/ 6893798 w 7731483"/>
              <a:gd name="connsiteY1238" fmla="*/ 1534333 h 3662740"/>
              <a:gd name="connsiteX1239" fmla="*/ 6889524 w 7731483"/>
              <a:gd name="connsiteY1239" fmla="*/ 1542881 h 3662740"/>
              <a:gd name="connsiteX1240" fmla="*/ 6893798 w 7731483"/>
              <a:gd name="connsiteY1240" fmla="*/ 1534333 h 3662740"/>
              <a:gd name="connsiteX1241" fmla="*/ 6945085 w 7731483"/>
              <a:gd name="connsiteY1241" fmla="*/ 1521512 h 3662740"/>
              <a:gd name="connsiteX1242" fmla="*/ 6932263 w 7731483"/>
              <a:gd name="connsiteY1242" fmla="*/ 1530059 h 3662740"/>
              <a:gd name="connsiteX1243" fmla="*/ 6915167 w 7731483"/>
              <a:gd name="connsiteY1243" fmla="*/ 1534334 h 3662740"/>
              <a:gd name="connsiteX1244" fmla="*/ 6945085 w 7731483"/>
              <a:gd name="connsiteY1244" fmla="*/ 1521512 h 3662740"/>
              <a:gd name="connsiteX1245" fmla="*/ 6922113 w 7731483"/>
              <a:gd name="connsiteY1245" fmla="*/ 1510826 h 3662740"/>
              <a:gd name="connsiteX1246" fmla="*/ 6910894 w 7731483"/>
              <a:gd name="connsiteY1246" fmla="*/ 1517238 h 3662740"/>
              <a:gd name="connsiteX1247" fmla="*/ 6898072 w 7731483"/>
              <a:gd name="connsiteY1247" fmla="*/ 1521511 h 3662740"/>
              <a:gd name="connsiteX1248" fmla="*/ 6868154 w 7731483"/>
              <a:gd name="connsiteY1248" fmla="*/ 1530059 h 3662740"/>
              <a:gd name="connsiteX1249" fmla="*/ 6898072 w 7731483"/>
              <a:gd name="connsiteY1249" fmla="*/ 1517238 h 3662740"/>
              <a:gd name="connsiteX1250" fmla="*/ 6922113 w 7731483"/>
              <a:gd name="connsiteY1250" fmla="*/ 1510826 h 3662740"/>
              <a:gd name="connsiteX1251" fmla="*/ 1427483 w 7731483"/>
              <a:gd name="connsiteY1251" fmla="*/ 1495868 h 3662740"/>
              <a:gd name="connsiteX1252" fmla="*/ 1423210 w 7731483"/>
              <a:gd name="connsiteY1252" fmla="*/ 1504416 h 3662740"/>
              <a:gd name="connsiteX1253" fmla="*/ 1427483 w 7731483"/>
              <a:gd name="connsiteY1253" fmla="*/ 1495868 h 3662740"/>
              <a:gd name="connsiteX1254" fmla="*/ 863323 w 7731483"/>
              <a:gd name="connsiteY1254" fmla="*/ 1487320 h 3662740"/>
              <a:gd name="connsiteX1255" fmla="*/ 850501 w 7731483"/>
              <a:gd name="connsiteY1255" fmla="*/ 1495868 h 3662740"/>
              <a:gd name="connsiteX1256" fmla="*/ 829131 w 7731483"/>
              <a:gd name="connsiteY1256" fmla="*/ 1500142 h 3662740"/>
              <a:gd name="connsiteX1257" fmla="*/ 841954 w 7731483"/>
              <a:gd name="connsiteY1257" fmla="*/ 1491593 h 3662740"/>
              <a:gd name="connsiteX1258" fmla="*/ 1512966 w 7731483"/>
              <a:gd name="connsiteY1258" fmla="*/ 1471827 h 3662740"/>
              <a:gd name="connsiteX1259" fmla="*/ 1517240 w 7731483"/>
              <a:gd name="connsiteY1259" fmla="*/ 1478772 h 3662740"/>
              <a:gd name="connsiteX1260" fmla="*/ 1508693 w 7731483"/>
              <a:gd name="connsiteY1260" fmla="*/ 1474498 h 3662740"/>
              <a:gd name="connsiteX1261" fmla="*/ 1512966 w 7731483"/>
              <a:gd name="connsiteY1261" fmla="*/ 1471827 h 3662740"/>
              <a:gd name="connsiteX1262" fmla="*/ 974444 w 7731483"/>
              <a:gd name="connsiteY1262" fmla="*/ 1457402 h 3662740"/>
              <a:gd name="connsiteX1263" fmla="*/ 888966 w 7731483"/>
              <a:gd name="connsiteY1263" fmla="*/ 1487319 h 3662740"/>
              <a:gd name="connsiteX1264" fmla="*/ 923157 w 7731483"/>
              <a:gd name="connsiteY1264" fmla="*/ 1465949 h 3662740"/>
              <a:gd name="connsiteX1265" fmla="*/ 935980 w 7731483"/>
              <a:gd name="connsiteY1265" fmla="*/ 1461675 h 3662740"/>
              <a:gd name="connsiteX1266" fmla="*/ 974444 w 7731483"/>
              <a:gd name="connsiteY1266" fmla="*/ 1457402 h 3662740"/>
              <a:gd name="connsiteX1267" fmla="*/ 1606994 w 7731483"/>
              <a:gd name="connsiteY1267" fmla="*/ 1444580 h 3662740"/>
              <a:gd name="connsiteX1268" fmla="*/ 1568528 w 7731483"/>
              <a:gd name="connsiteY1268" fmla="*/ 1461676 h 3662740"/>
              <a:gd name="connsiteX1269" fmla="*/ 1525789 w 7731483"/>
              <a:gd name="connsiteY1269" fmla="*/ 1478772 h 3662740"/>
              <a:gd name="connsiteX1270" fmla="*/ 1530063 w 7731483"/>
              <a:gd name="connsiteY1270" fmla="*/ 1461676 h 3662740"/>
              <a:gd name="connsiteX1271" fmla="*/ 1577076 w 7731483"/>
              <a:gd name="connsiteY1271" fmla="*/ 1453128 h 3662740"/>
              <a:gd name="connsiteX1272" fmla="*/ 1606994 w 7731483"/>
              <a:gd name="connsiteY1272" fmla="*/ 1444580 h 3662740"/>
              <a:gd name="connsiteX1273" fmla="*/ 7169465 w 7731483"/>
              <a:gd name="connsiteY1273" fmla="*/ 1438705 h 3662740"/>
              <a:gd name="connsiteX1274" fmla="*/ 7163054 w 7731483"/>
              <a:gd name="connsiteY1274" fmla="*/ 1444581 h 3662740"/>
              <a:gd name="connsiteX1275" fmla="*/ 7150232 w 7731483"/>
              <a:gd name="connsiteY1275" fmla="*/ 1448856 h 3662740"/>
              <a:gd name="connsiteX1276" fmla="*/ 7169465 w 7731483"/>
              <a:gd name="connsiteY1276" fmla="*/ 1438705 h 3662740"/>
              <a:gd name="connsiteX1277" fmla="*/ 1641183 w 7731483"/>
              <a:gd name="connsiteY1277" fmla="*/ 1436034 h 3662740"/>
              <a:gd name="connsiteX1278" fmla="*/ 1628362 w 7731483"/>
              <a:gd name="connsiteY1278" fmla="*/ 1440308 h 3662740"/>
              <a:gd name="connsiteX1279" fmla="*/ 1641183 w 7731483"/>
              <a:gd name="connsiteY1279" fmla="*/ 1436034 h 3662740"/>
              <a:gd name="connsiteX1280" fmla="*/ 1030006 w 7731483"/>
              <a:gd name="connsiteY1280" fmla="*/ 1436034 h 3662740"/>
              <a:gd name="connsiteX1281" fmla="*/ 982993 w 7731483"/>
              <a:gd name="connsiteY1281" fmla="*/ 1461678 h 3662740"/>
              <a:gd name="connsiteX1282" fmla="*/ 1030006 w 7731483"/>
              <a:gd name="connsiteY1282" fmla="*/ 1436034 h 3662740"/>
              <a:gd name="connsiteX1283" fmla="*/ 7257080 w 7731483"/>
              <a:gd name="connsiteY1283" fmla="*/ 1414664 h 3662740"/>
              <a:gd name="connsiteX1284" fmla="*/ 7235710 w 7731483"/>
              <a:gd name="connsiteY1284" fmla="*/ 1427486 h 3662740"/>
              <a:gd name="connsiteX1285" fmla="*/ 7197245 w 7731483"/>
              <a:gd name="connsiteY1285" fmla="*/ 1436034 h 3662740"/>
              <a:gd name="connsiteX1286" fmla="*/ 7257080 w 7731483"/>
              <a:gd name="connsiteY1286" fmla="*/ 1414664 h 3662740"/>
              <a:gd name="connsiteX1287" fmla="*/ 794953 w 7731483"/>
              <a:gd name="connsiteY1287" fmla="*/ 1410390 h 3662740"/>
              <a:gd name="connsiteX1288" fmla="*/ 782132 w 7731483"/>
              <a:gd name="connsiteY1288" fmla="*/ 1418938 h 3662740"/>
              <a:gd name="connsiteX1289" fmla="*/ 794953 w 7731483"/>
              <a:gd name="connsiteY1289" fmla="*/ 1410390 h 3662740"/>
              <a:gd name="connsiteX1290" fmla="*/ 7267764 w 7731483"/>
              <a:gd name="connsiteY1290" fmla="*/ 1406116 h 3662740"/>
              <a:gd name="connsiteX1291" fmla="*/ 7278449 w 7731483"/>
              <a:gd name="connsiteY1291" fmla="*/ 1410391 h 3662740"/>
              <a:gd name="connsiteX1292" fmla="*/ 7257079 w 7731483"/>
              <a:gd name="connsiteY1292" fmla="*/ 1414664 h 3662740"/>
              <a:gd name="connsiteX1293" fmla="*/ 7267764 w 7731483"/>
              <a:gd name="connsiteY1293" fmla="*/ 1406116 h 3662740"/>
              <a:gd name="connsiteX1294" fmla="*/ 786406 w 7731483"/>
              <a:gd name="connsiteY1294" fmla="*/ 1401842 h 3662740"/>
              <a:gd name="connsiteX1295" fmla="*/ 773584 w 7731483"/>
              <a:gd name="connsiteY1295" fmla="*/ 1410390 h 3662740"/>
              <a:gd name="connsiteX1296" fmla="*/ 786406 w 7731483"/>
              <a:gd name="connsiteY1296" fmla="*/ 1401842 h 3662740"/>
              <a:gd name="connsiteX1297" fmla="*/ 7312708 w 7731483"/>
              <a:gd name="connsiteY1297" fmla="*/ 1397100 h 3662740"/>
              <a:gd name="connsiteX1298" fmla="*/ 7316915 w 7731483"/>
              <a:gd name="connsiteY1298" fmla="*/ 1401841 h 3662740"/>
              <a:gd name="connsiteX1299" fmla="*/ 7278449 w 7731483"/>
              <a:gd name="connsiteY1299" fmla="*/ 1406115 h 3662740"/>
              <a:gd name="connsiteX1300" fmla="*/ 7312708 w 7731483"/>
              <a:gd name="connsiteY1300" fmla="*/ 1397100 h 3662740"/>
              <a:gd name="connsiteX1301" fmla="*/ 910335 w 7731483"/>
              <a:gd name="connsiteY1301" fmla="*/ 1393294 h 3662740"/>
              <a:gd name="connsiteX1302" fmla="*/ 897514 w 7731483"/>
              <a:gd name="connsiteY1302" fmla="*/ 1397568 h 3662740"/>
              <a:gd name="connsiteX1303" fmla="*/ 876145 w 7731483"/>
              <a:gd name="connsiteY1303" fmla="*/ 1384747 h 3662740"/>
              <a:gd name="connsiteX1304" fmla="*/ 871871 w 7731483"/>
              <a:gd name="connsiteY1304" fmla="*/ 1393295 h 3662740"/>
              <a:gd name="connsiteX1305" fmla="*/ 876145 w 7731483"/>
              <a:gd name="connsiteY1305" fmla="*/ 1384747 h 3662740"/>
              <a:gd name="connsiteX1306" fmla="*/ 1470234 w 7731483"/>
              <a:gd name="connsiteY1306" fmla="*/ 1380473 h 3662740"/>
              <a:gd name="connsiteX1307" fmla="*/ 1465955 w 7731483"/>
              <a:gd name="connsiteY1307" fmla="*/ 1389021 h 3662740"/>
              <a:gd name="connsiteX1308" fmla="*/ 1470234 w 7731483"/>
              <a:gd name="connsiteY1308" fmla="*/ 1380473 h 3662740"/>
              <a:gd name="connsiteX1309" fmla="*/ 961088 w 7731483"/>
              <a:gd name="connsiteY1309" fmla="*/ 1366583 h 3662740"/>
              <a:gd name="connsiteX1310" fmla="*/ 974445 w 7731483"/>
              <a:gd name="connsiteY1310" fmla="*/ 1367651 h 3662740"/>
              <a:gd name="connsiteX1311" fmla="*/ 931705 w 7731483"/>
              <a:gd name="connsiteY1311" fmla="*/ 1389021 h 3662740"/>
              <a:gd name="connsiteX1312" fmla="*/ 944526 w 7731483"/>
              <a:gd name="connsiteY1312" fmla="*/ 1371925 h 3662740"/>
              <a:gd name="connsiteX1313" fmla="*/ 961088 w 7731483"/>
              <a:gd name="connsiteY1313" fmla="*/ 1366583 h 3662740"/>
              <a:gd name="connsiteX1314" fmla="*/ 7633185 w 7731483"/>
              <a:gd name="connsiteY1314" fmla="*/ 1363377 h 3662740"/>
              <a:gd name="connsiteX1315" fmla="*/ 7620363 w 7731483"/>
              <a:gd name="connsiteY1315" fmla="*/ 1371925 h 3662740"/>
              <a:gd name="connsiteX1316" fmla="*/ 7633185 w 7731483"/>
              <a:gd name="connsiteY1316" fmla="*/ 1363377 h 3662740"/>
              <a:gd name="connsiteX1317" fmla="*/ 1269331 w 7731483"/>
              <a:gd name="connsiteY1317" fmla="*/ 1359103 h 3662740"/>
              <a:gd name="connsiteX1318" fmla="*/ 1265057 w 7731483"/>
              <a:gd name="connsiteY1318" fmla="*/ 1367652 h 3662740"/>
              <a:gd name="connsiteX1319" fmla="*/ 1269331 w 7731483"/>
              <a:gd name="connsiteY1319" fmla="*/ 1359103 h 3662740"/>
              <a:gd name="connsiteX1320" fmla="*/ 1012910 w 7731483"/>
              <a:gd name="connsiteY1320" fmla="*/ 1359103 h 3662740"/>
              <a:gd name="connsiteX1321" fmla="*/ 1000089 w 7731483"/>
              <a:gd name="connsiteY1321" fmla="*/ 1367652 h 3662740"/>
              <a:gd name="connsiteX1322" fmla="*/ 1012910 w 7731483"/>
              <a:gd name="connsiteY1322" fmla="*/ 1359103 h 3662740"/>
              <a:gd name="connsiteX1323" fmla="*/ 1000088 w 7731483"/>
              <a:gd name="connsiteY1323" fmla="*/ 1346282 h 3662740"/>
              <a:gd name="connsiteX1324" fmla="*/ 987267 w 7731483"/>
              <a:gd name="connsiteY1324" fmla="*/ 1354830 h 3662740"/>
              <a:gd name="connsiteX1325" fmla="*/ 1000088 w 7731483"/>
              <a:gd name="connsiteY1325" fmla="*/ 1346282 h 3662740"/>
              <a:gd name="connsiteX1326" fmla="*/ 948801 w 7731483"/>
              <a:gd name="connsiteY1326" fmla="*/ 1346282 h 3662740"/>
              <a:gd name="connsiteX1327" fmla="*/ 927432 w 7731483"/>
              <a:gd name="connsiteY1327" fmla="*/ 1363377 h 3662740"/>
              <a:gd name="connsiteX1328" fmla="*/ 931705 w 7731483"/>
              <a:gd name="connsiteY1328" fmla="*/ 1350556 h 3662740"/>
              <a:gd name="connsiteX1329" fmla="*/ 7509241 w 7731483"/>
              <a:gd name="connsiteY1329" fmla="*/ 1342007 h 3662740"/>
              <a:gd name="connsiteX1330" fmla="*/ 7487871 w 7731483"/>
              <a:gd name="connsiteY1330" fmla="*/ 1354829 h 3662740"/>
              <a:gd name="connsiteX1331" fmla="*/ 7466503 w 7731483"/>
              <a:gd name="connsiteY1331" fmla="*/ 1359102 h 3662740"/>
              <a:gd name="connsiteX1332" fmla="*/ 7415215 w 7731483"/>
              <a:gd name="connsiteY1332" fmla="*/ 1371924 h 3662740"/>
              <a:gd name="connsiteX1333" fmla="*/ 7436585 w 7731483"/>
              <a:gd name="connsiteY1333" fmla="*/ 1359102 h 3662740"/>
              <a:gd name="connsiteX1334" fmla="*/ 7457955 w 7731483"/>
              <a:gd name="connsiteY1334" fmla="*/ 1354829 h 3662740"/>
              <a:gd name="connsiteX1335" fmla="*/ 1072744 w 7731483"/>
              <a:gd name="connsiteY1335" fmla="*/ 1342007 h 3662740"/>
              <a:gd name="connsiteX1336" fmla="*/ 1042827 w 7731483"/>
              <a:gd name="connsiteY1336" fmla="*/ 1354829 h 3662740"/>
              <a:gd name="connsiteX1337" fmla="*/ 1059923 w 7731483"/>
              <a:gd name="connsiteY1337" fmla="*/ 1346280 h 3662740"/>
              <a:gd name="connsiteX1338" fmla="*/ 7564803 w 7731483"/>
              <a:gd name="connsiteY1338" fmla="*/ 1324912 h 3662740"/>
              <a:gd name="connsiteX1339" fmla="*/ 7522063 w 7731483"/>
              <a:gd name="connsiteY1339" fmla="*/ 1342007 h 3662740"/>
              <a:gd name="connsiteX1340" fmla="*/ 7564803 w 7731483"/>
              <a:gd name="connsiteY1340" fmla="*/ 1324912 h 3662740"/>
              <a:gd name="connsiteX1341" fmla="*/ 1636905 w 7731483"/>
              <a:gd name="connsiteY1341" fmla="*/ 1320638 h 3662740"/>
              <a:gd name="connsiteX1342" fmla="*/ 1606986 w 7731483"/>
              <a:gd name="connsiteY1342" fmla="*/ 1333460 h 3662740"/>
              <a:gd name="connsiteX1343" fmla="*/ 1568521 w 7731483"/>
              <a:gd name="connsiteY1343" fmla="*/ 1342008 h 3662740"/>
              <a:gd name="connsiteX1344" fmla="*/ 1585617 w 7731483"/>
              <a:gd name="connsiteY1344" fmla="*/ 1333460 h 3662740"/>
              <a:gd name="connsiteX1345" fmla="*/ 1598439 w 7731483"/>
              <a:gd name="connsiteY1345" fmla="*/ 1329185 h 3662740"/>
              <a:gd name="connsiteX1346" fmla="*/ 897527 w 7731483"/>
              <a:gd name="connsiteY1346" fmla="*/ 1316364 h 3662740"/>
              <a:gd name="connsiteX1347" fmla="*/ 893253 w 7731483"/>
              <a:gd name="connsiteY1347" fmla="*/ 1324912 h 3662740"/>
              <a:gd name="connsiteX1348" fmla="*/ 897527 w 7731483"/>
              <a:gd name="connsiteY1348" fmla="*/ 1316364 h 3662740"/>
              <a:gd name="connsiteX1349" fmla="*/ 1534325 w 7731483"/>
              <a:gd name="connsiteY1349" fmla="*/ 1307816 h 3662740"/>
              <a:gd name="connsiteX1350" fmla="*/ 1530050 w 7731483"/>
              <a:gd name="connsiteY1350" fmla="*/ 1316364 h 3662740"/>
              <a:gd name="connsiteX1351" fmla="*/ 1534325 w 7731483"/>
              <a:gd name="connsiteY1351" fmla="*/ 1307816 h 3662740"/>
              <a:gd name="connsiteX1352" fmla="*/ 1282156 w 7731483"/>
              <a:gd name="connsiteY1352" fmla="*/ 1307816 h 3662740"/>
              <a:gd name="connsiteX1353" fmla="*/ 1256512 w 7731483"/>
              <a:gd name="connsiteY1353" fmla="*/ 1324912 h 3662740"/>
              <a:gd name="connsiteX1354" fmla="*/ 1282156 w 7731483"/>
              <a:gd name="connsiteY1354" fmla="*/ 1307816 h 3662740"/>
              <a:gd name="connsiteX1355" fmla="*/ 1021459 w 7731483"/>
              <a:gd name="connsiteY1355" fmla="*/ 1303542 h 3662740"/>
              <a:gd name="connsiteX1356" fmla="*/ 995815 w 7731483"/>
              <a:gd name="connsiteY1356" fmla="*/ 1316363 h 3662740"/>
              <a:gd name="connsiteX1357" fmla="*/ 978719 w 7731483"/>
              <a:gd name="connsiteY1357" fmla="*/ 1316363 h 3662740"/>
              <a:gd name="connsiteX1358" fmla="*/ 991541 w 7731483"/>
              <a:gd name="connsiteY1358" fmla="*/ 1312089 h 3662740"/>
              <a:gd name="connsiteX1359" fmla="*/ 7731483 w 7731483"/>
              <a:gd name="connsiteY1359" fmla="*/ 1294995 h 3662740"/>
              <a:gd name="connsiteX1360" fmla="*/ 7731483 w 7731483"/>
              <a:gd name="connsiteY1360" fmla="*/ 1324913 h 3662740"/>
              <a:gd name="connsiteX1361" fmla="*/ 7693018 w 7731483"/>
              <a:gd name="connsiteY1361" fmla="*/ 1342008 h 3662740"/>
              <a:gd name="connsiteX1362" fmla="*/ 7637457 w 7731483"/>
              <a:gd name="connsiteY1362" fmla="*/ 1346282 h 3662740"/>
              <a:gd name="connsiteX1363" fmla="*/ 7616088 w 7731483"/>
              <a:gd name="connsiteY1363" fmla="*/ 1363378 h 3662740"/>
              <a:gd name="connsiteX1364" fmla="*/ 7594718 w 7731483"/>
              <a:gd name="connsiteY1364" fmla="*/ 1376199 h 3662740"/>
              <a:gd name="connsiteX1365" fmla="*/ 7534883 w 7731483"/>
              <a:gd name="connsiteY1365" fmla="*/ 1389022 h 3662740"/>
              <a:gd name="connsiteX1366" fmla="*/ 7504966 w 7731483"/>
              <a:gd name="connsiteY1366" fmla="*/ 1401843 h 3662740"/>
              <a:gd name="connsiteX1367" fmla="*/ 7351106 w 7731483"/>
              <a:gd name="connsiteY1367" fmla="*/ 1444581 h 3662740"/>
              <a:gd name="connsiteX1368" fmla="*/ 7086122 w 7731483"/>
              <a:gd name="connsiteY1368" fmla="*/ 1525786 h 3662740"/>
              <a:gd name="connsiteX1369" fmla="*/ 6718566 w 7731483"/>
              <a:gd name="connsiteY1369" fmla="*/ 1641181 h 3662740"/>
              <a:gd name="connsiteX1370" fmla="*/ 6692922 w 7731483"/>
              <a:gd name="connsiteY1370" fmla="*/ 1658277 h 3662740"/>
              <a:gd name="connsiteX1371" fmla="*/ 6551883 w 7731483"/>
              <a:gd name="connsiteY1371" fmla="*/ 1696742 h 3662740"/>
              <a:gd name="connsiteX1372" fmla="*/ 6239888 w 7731483"/>
              <a:gd name="connsiteY1372" fmla="*/ 1812138 h 3662740"/>
              <a:gd name="connsiteX1373" fmla="*/ 6278354 w 7731483"/>
              <a:gd name="connsiteY1373" fmla="*/ 1807864 h 3662740"/>
              <a:gd name="connsiteX1374" fmla="*/ 6321092 w 7731483"/>
              <a:gd name="connsiteY1374" fmla="*/ 1790768 h 3662740"/>
              <a:gd name="connsiteX1375" fmla="*/ 6620267 w 7731483"/>
              <a:gd name="connsiteY1375" fmla="*/ 1696742 h 3662740"/>
              <a:gd name="connsiteX1376" fmla="*/ 6637362 w 7731483"/>
              <a:gd name="connsiteY1376" fmla="*/ 1701016 h 3662740"/>
              <a:gd name="connsiteX1377" fmla="*/ 6650184 w 7731483"/>
              <a:gd name="connsiteY1377" fmla="*/ 1688195 h 3662740"/>
              <a:gd name="connsiteX1378" fmla="*/ 6718566 w 7731483"/>
              <a:gd name="connsiteY1378" fmla="*/ 1671099 h 3662740"/>
              <a:gd name="connsiteX1379" fmla="*/ 6735662 w 7731483"/>
              <a:gd name="connsiteY1379" fmla="*/ 1675373 h 3662740"/>
              <a:gd name="connsiteX1380" fmla="*/ 7598992 w 7731483"/>
              <a:gd name="connsiteY1380" fmla="*/ 1401843 h 3662740"/>
              <a:gd name="connsiteX1381" fmla="*/ 7633183 w 7731483"/>
              <a:gd name="connsiteY1381" fmla="*/ 1389022 h 3662740"/>
              <a:gd name="connsiteX1382" fmla="*/ 7727209 w 7731483"/>
              <a:gd name="connsiteY1382" fmla="*/ 1363378 h 3662740"/>
              <a:gd name="connsiteX1383" fmla="*/ 7727209 w 7731483"/>
              <a:gd name="connsiteY1383" fmla="*/ 2833602 h 3662740"/>
              <a:gd name="connsiteX1384" fmla="*/ 7705840 w 7731483"/>
              <a:gd name="connsiteY1384" fmla="*/ 2833602 h 3662740"/>
              <a:gd name="connsiteX1385" fmla="*/ 7663100 w 7731483"/>
              <a:gd name="connsiteY1385" fmla="*/ 2850698 h 3662740"/>
              <a:gd name="connsiteX1386" fmla="*/ 7611814 w 7731483"/>
              <a:gd name="connsiteY1386" fmla="*/ 2863520 h 3662740"/>
              <a:gd name="connsiteX1387" fmla="*/ 7616088 w 7731483"/>
              <a:gd name="connsiteY1387" fmla="*/ 2884890 h 3662740"/>
              <a:gd name="connsiteX1388" fmla="*/ 7675922 w 7731483"/>
              <a:gd name="connsiteY1388" fmla="*/ 2867794 h 3662740"/>
              <a:gd name="connsiteX1389" fmla="*/ 7688745 w 7731483"/>
              <a:gd name="connsiteY1389" fmla="*/ 2850698 h 3662740"/>
              <a:gd name="connsiteX1390" fmla="*/ 7718662 w 7731483"/>
              <a:gd name="connsiteY1390" fmla="*/ 2842150 h 3662740"/>
              <a:gd name="connsiteX1391" fmla="*/ 7727209 w 7731483"/>
              <a:gd name="connsiteY1391" fmla="*/ 2842150 h 3662740"/>
              <a:gd name="connsiteX1392" fmla="*/ 7727209 w 7731483"/>
              <a:gd name="connsiteY1392" fmla="*/ 2863520 h 3662740"/>
              <a:gd name="connsiteX1393" fmla="*/ 7684470 w 7731483"/>
              <a:gd name="connsiteY1393" fmla="*/ 2876341 h 3662740"/>
              <a:gd name="connsiteX1394" fmla="*/ 7598992 w 7731483"/>
              <a:gd name="connsiteY1394" fmla="*/ 2910532 h 3662740"/>
              <a:gd name="connsiteX1395" fmla="*/ 7701566 w 7731483"/>
              <a:gd name="connsiteY1395" fmla="*/ 2876341 h 3662740"/>
              <a:gd name="connsiteX1396" fmla="*/ 7727209 w 7731483"/>
              <a:gd name="connsiteY1396" fmla="*/ 2872068 h 3662740"/>
              <a:gd name="connsiteX1397" fmla="*/ 7727209 w 7731483"/>
              <a:gd name="connsiteY1397" fmla="*/ 2919080 h 3662740"/>
              <a:gd name="connsiteX1398" fmla="*/ 7693018 w 7731483"/>
              <a:gd name="connsiteY1398" fmla="*/ 2931902 h 3662740"/>
              <a:gd name="connsiteX1399" fmla="*/ 7654552 w 7731483"/>
              <a:gd name="connsiteY1399" fmla="*/ 2936176 h 3662740"/>
              <a:gd name="connsiteX1400" fmla="*/ 7611814 w 7731483"/>
              <a:gd name="connsiteY1400" fmla="*/ 2957546 h 3662740"/>
              <a:gd name="connsiteX1401" fmla="*/ 7543432 w 7731483"/>
              <a:gd name="connsiteY1401" fmla="*/ 2974641 h 3662740"/>
              <a:gd name="connsiteX1402" fmla="*/ 7654552 w 7731483"/>
              <a:gd name="connsiteY1402" fmla="*/ 2944724 h 3662740"/>
              <a:gd name="connsiteX1403" fmla="*/ 7693018 w 7731483"/>
              <a:gd name="connsiteY1403" fmla="*/ 2944724 h 3662740"/>
              <a:gd name="connsiteX1404" fmla="*/ 7705840 w 7731483"/>
              <a:gd name="connsiteY1404" fmla="*/ 2936176 h 3662740"/>
              <a:gd name="connsiteX1405" fmla="*/ 7722936 w 7731483"/>
              <a:gd name="connsiteY1405" fmla="*/ 2931902 h 3662740"/>
              <a:gd name="connsiteX1406" fmla="*/ 7722936 w 7731483"/>
              <a:gd name="connsiteY1406" fmla="*/ 2983188 h 3662740"/>
              <a:gd name="connsiteX1407" fmla="*/ 7652898 w 7731483"/>
              <a:gd name="connsiteY1407" fmla="*/ 3000698 h 3662740"/>
              <a:gd name="connsiteX1408" fmla="*/ 7658829 w 7731483"/>
              <a:gd name="connsiteY1408" fmla="*/ 3000284 h 3662740"/>
              <a:gd name="connsiteX1409" fmla="*/ 7671650 w 7731483"/>
              <a:gd name="connsiteY1409" fmla="*/ 2996011 h 3662740"/>
              <a:gd name="connsiteX1410" fmla="*/ 7681267 w 7731483"/>
              <a:gd name="connsiteY1410" fmla="*/ 3005093 h 3662740"/>
              <a:gd name="connsiteX1411" fmla="*/ 7689476 w 7731483"/>
              <a:gd name="connsiteY1411" fmla="*/ 3002326 h 3662740"/>
              <a:gd name="connsiteX1412" fmla="*/ 7695156 w 7731483"/>
              <a:gd name="connsiteY1412" fmla="*/ 2994942 h 3662740"/>
              <a:gd name="connsiteX1413" fmla="*/ 7718662 w 7731483"/>
              <a:gd name="connsiteY1413" fmla="*/ 2987462 h 3662740"/>
              <a:gd name="connsiteX1414" fmla="*/ 7718662 w 7731483"/>
              <a:gd name="connsiteY1414" fmla="*/ 2991737 h 3662740"/>
              <a:gd name="connsiteX1415" fmla="*/ 7727211 w 7731483"/>
              <a:gd name="connsiteY1415" fmla="*/ 2991737 h 3662740"/>
              <a:gd name="connsiteX1416" fmla="*/ 7727211 w 7731483"/>
              <a:gd name="connsiteY1416" fmla="*/ 3055845 h 3662740"/>
              <a:gd name="connsiteX1417" fmla="*/ 7556255 w 7731483"/>
              <a:gd name="connsiteY1417" fmla="*/ 3102858 h 3662740"/>
              <a:gd name="connsiteX1418" fmla="*/ 7355381 w 7731483"/>
              <a:gd name="connsiteY1418" fmla="*/ 3158420 h 3662740"/>
              <a:gd name="connsiteX1419" fmla="*/ 7308368 w 7731483"/>
              <a:gd name="connsiteY1419" fmla="*/ 3166967 h 3662740"/>
              <a:gd name="connsiteX1420" fmla="*/ 7124590 w 7731483"/>
              <a:gd name="connsiteY1420" fmla="*/ 3222528 h 3662740"/>
              <a:gd name="connsiteX1421" fmla="*/ 7131886 w 7731483"/>
              <a:gd name="connsiteY1421" fmla="*/ 3227218 h 3662740"/>
              <a:gd name="connsiteX1422" fmla="*/ 7107494 w 7731483"/>
              <a:gd name="connsiteY1422" fmla="*/ 3235349 h 3662740"/>
              <a:gd name="connsiteX1423" fmla="*/ 7069029 w 7731483"/>
              <a:gd name="connsiteY1423" fmla="*/ 3239623 h 3662740"/>
              <a:gd name="connsiteX1424" fmla="*/ 7017742 w 7731483"/>
              <a:gd name="connsiteY1424" fmla="*/ 3252445 h 3662740"/>
              <a:gd name="connsiteX1425" fmla="*/ 6936537 w 7731483"/>
              <a:gd name="connsiteY1425" fmla="*/ 3273814 h 3662740"/>
              <a:gd name="connsiteX1426" fmla="*/ 6906620 w 7731483"/>
              <a:gd name="connsiteY1426" fmla="*/ 3278089 h 3662740"/>
              <a:gd name="connsiteX1427" fmla="*/ 6863880 w 7731483"/>
              <a:gd name="connsiteY1427" fmla="*/ 3295184 h 3662740"/>
              <a:gd name="connsiteX1428" fmla="*/ 6825415 w 7731483"/>
              <a:gd name="connsiteY1428" fmla="*/ 3295184 h 3662740"/>
              <a:gd name="connsiteX1429" fmla="*/ 6859607 w 7731483"/>
              <a:gd name="connsiteY1429" fmla="*/ 3282363 h 3662740"/>
              <a:gd name="connsiteX1430" fmla="*/ 6889524 w 7731483"/>
              <a:gd name="connsiteY1430" fmla="*/ 3273814 h 3662740"/>
              <a:gd name="connsiteX1431" fmla="*/ 6957906 w 7731483"/>
              <a:gd name="connsiteY1431" fmla="*/ 3260993 h 3662740"/>
              <a:gd name="connsiteX1432" fmla="*/ 6942414 w 7731483"/>
              <a:gd name="connsiteY1432" fmla="*/ 3259390 h 3662740"/>
              <a:gd name="connsiteX1433" fmla="*/ 6925689 w 7731483"/>
              <a:gd name="connsiteY1433" fmla="*/ 3260824 h 3662740"/>
              <a:gd name="connsiteX1434" fmla="*/ 6973934 w 7731483"/>
              <a:gd name="connsiteY1434" fmla="*/ 3247637 h 3662740"/>
              <a:gd name="connsiteX1435" fmla="*/ 7034837 w 7731483"/>
              <a:gd name="connsiteY1435" fmla="*/ 3235349 h 3662740"/>
              <a:gd name="connsiteX1436" fmla="*/ 7047659 w 7731483"/>
              <a:gd name="connsiteY1436" fmla="*/ 3222528 h 3662740"/>
              <a:gd name="connsiteX1437" fmla="*/ 7098946 w 7731483"/>
              <a:gd name="connsiteY1437" fmla="*/ 3213980 h 3662740"/>
              <a:gd name="connsiteX1438" fmla="*/ 7120315 w 7731483"/>
              <a:gd name="connsiteY1438" fmla="*/ 3205432 h 3662740"/>
              <a:gd name="connsiteX1439" fmla="*/ 7090398 w 7731483"/>
              <a:gd name="connsiteY1439" fmla="*/ 3213980 h 3662740"/>
              <a:gd name="connsiteX1440" fmla="*/ 7000646 w 7731483"/>
              <a:gd name="connsiteY1440" fmla="*/ 3239623 h 3662740"/>
              <a:gd name="connsiteX1441" fmla="*/ 6979276 w 7731483"/>
              <a:gd name="connsiteY1441" fmla="*/ 3243897 h 3662740"/>
              <a:gd name="connsiteX1442" fmla="*/ 6970728 w 7731483"/>
              <a:gd name="connsiteY1442" fmla="*/ 3239623 h 3662740"/>
              <a:gd name="connsiteX1443" fmla="*/ 6936537 w 7731483"/>
              <a:gd name="connsiteY1443" fmla="*/ 3252445 h 3662740"/>
              <a:gd name="connsiteX1444" fmla="*/ 6898072 w 7731483"/>
              <a:gd name="connsiteY1444" fmla="*/ 3260258 h 3662740"/>
              <a:gd name="connsiteX1445" fmla="*/ 6897225 w 7731483"/>
              <a:gd name="connsiteY1445" fmla="*/ 3262098 h 3662740"/>
              <a:gd name="connsiteX1446" fmla="*/ 6890659 w 7731483"/>
              <a:gd name="connsiteY1446" fmla="*/ 3262195 h 3662740"/>
              <a:gd name="connsiteX1447" fmla="*/ 6885250 w 7731483"/>
              <a:gd name="connsiteY1447" fmla="*/ 3269541 h 3662740"/>
              <a:gd name="connsiteX1448" fmla="*/ 6871384 w 7731483"/>
              <a:gd name="connsiteY1448" fmla="*/ 3269778 h 3662740"/>
              <a:gd name="connsiteX1449" fmla="*/ 6874566 w 7731483"/>
              <a:gd name="connsiteY1449" fmla="*/ 3265801 h 3662740"/>
              <a:gd name="connsiteX1450" fmla="*/ 6880976 w 7731483"/>
              <a:gd name="connsiteY1450" fmla="*/ 3260993 h 3662740"/>
              <a:gd name="connsiteX1451" fmla="*/ 6839840 w 7731483"/>
              <a:gd name="connsiteY1451" fmla="*/ 3272212 h 3662740"/>
              <a:gd name="connsiteX1452" fmla="*/ 6819238 w 7731483"/>
              <a:gd name="connsiteY1452" fmla="*/ 3281640 h 3662740"/>
              <a:gd name="connsiteX1453" fmla="*/ 6786950 w 7731483"/>
              <a:gd name="connsiteY1453" fmla="*/ 3290910 h 3662740"/>
              <a:gd name="connsiteX1454" fmla="*/ 6748485 w 7731483"/>
              <a:gd name="connsiteY1454" fmla="*/ 3295184 h 3662740"/>
              <a:gd name="connsiteX1455" fmla="*/ 6752760 w 7731483"/>
              <a:gd name="connsiteY1455" fmla="*/ 3286636 h 3662740"/>
              <a:gd name="connsiteX1456" fmla="*/ 6748485 w 7731483"/>
              <a:gd name="connsiteY1456" fmla="*/ 3295184 h 3662740"/>
              <a:gd name="connsiteX1457" fmla="*/ 6705746 w 7731483"/>
              <a:gd name="connsiteY1457" fmla="*/ 3308006 h 3662740"/>
              <a:gd name="connsiteX1458" fmla="*/ 6663006 w 7731483"/>
              <a:gd name="connsiteY1458" fmla="*/ 3325101 h 3662740"/>
              <a:gd name="connsiteX1459" fmla="*/ 6645911 w 7731483"/>
              <a:gd name="connsiteY1459" fmla="*/ 3320827 h 3662740"/>
              <a:gd name="connsiteX1460" fmla="*/ 6615993 w 7731483"/>
              <a:gd name="connsiteY1460" fmla="*/ 3333650 h 3662740"/>
              <a:gd name="connsiteX1461" fmla="*/ 6560433 w 7731483"/>
              <a:gd name="connsiteY1461" fmla="*/ 3333650 h 3662740"/>
              <a:gd name="connsiteX1462" fmla="*/ 6590351 w 7731483"/>
              <a:gd name="connsiteY1462" fmla="*/ 3320827 h 3662740"/>
              <a:gd name="connsiteX1463" fmla="*/ 6628815 w 7731483"/>
              <a:gd name="connsiteY1463" fmla="*/ 3316554 h 3662740"/>
              <a:gd name="connsiteX1464" fmla="*/ 6663006 w 7731483"/>
              <a:gd name="connsiteY1464" fmla="*/ 3295184 h 3662740"/>
              <a:gd name="connsiteX1465" fmla="*/ 6710020 w 7731483"/>
              <a:gd name="connsiteY1465" fmla="*/ 3286636 h 3662740"/>
              <a:gd name="connsiteX1466" fmla="*/ 6739937 w 7731483"/>
              <a:gd name="connsiteY1466" fmla="*/ 3273814 h 3662740"/>
              <a:gd name="connsiteX1467" fmla="*/ 6680103 w 7731483"/>
              <a:gd name="connsiteY1467" fmla="*/ 3286636 h 3662740"/>
              <a:gd name="connsiteX1468" fmla="*/ 6641638 w 7731483"/>
              <a:gd name="connsiteY1468" fmla="*/ 3290910 h 3662740"/>
              <a:gd name="connsiteX1469" fmla="*/ 6551885 w 7731483"/>
              <a:gd name="connsiteY1469" fmla="*/ 3316554 h 3662740"/>
              <a:gd name="connsiteX1470" fmla="*/ 6526242 w 7731483"/>
              <a:gd name="connsiteY1470" fmla="*/ 3333650 h 3662740"/>
              <a:gd name="connsiteX1471" fmla="*/ 6398024 w 7731483"/>
              <a:gd name="connsiteY1471" fmla="*/ 3363567 h 3662740"/>
              <a:gd name="connsiteX1472" fmla="*/ 6462133 w 7731483"/>
              <a:gd name="connsiteY1472" fmla="*/ 3337924 h 3662740"/>
              <a:gd name="connsiteX1473" fmla="*/ 6547611 w 7731483"/>
              <a:gd name="connsiteY1473" fmla="*/ 3303731 h 3662740"/>
              <a:gd name="connsiteX1474" fmla="*/ 6902346 w 7731483"/>
              <a:gd name="connsiteY1474" fmla="*/ 3213980 h 3662740"/>
              <a:gd name="connsiteX1475" fmla="*/ 6932264 w 7731483"/>
              <a:gd name="connsiteY1475" fmla="*/ 3201158 h 3662740"/>
              <a:gd name="connsiteX1476" fmla="*/ 6953633 w 7731483"/>
              <a:gd name="connsiteY1476" fmla="*/ 3196884 h 3662740"/>
              <a:gd name="connsiteX1477" fmla="*/ 6983551 w 7731483"/>
              <a:gd name="connsiteY1477" fmla="*/ 3188336 h 3662740"/>
              <a:gd name="connsiteX1478" fmla="*/ 7013468 w 7731483"/>
              <a:gd name="connsiteY1478" fmla="*/ 3175515 h 3662740"/>
              <a:gd name="connsiteX1479" fmla="*/ 7076575 w 7731483"/>
              <a:gd name="connsiteY1479" fmla="*/ 3159888 h 3662740"/>
              <a:gd name="connsiteX1480" fmla="*/ 7090758 w 7731483"/>
              <a:gd name="connsiteY1480" fmla="*/ 3158738 h 3662740"/>
              <a:gd name="connsiteX1481" fmla="*/ 7090932 w 7731483"/>
              <a:gd name="connsiteY1481" fmla="*/ 3156815 h 3662740"/>
              <a:gd name="connsiteX1482" fmla="*/ 7094672 w 7731483"/>
              <a:gd name="connsiteY1482" fmla="*/ 3154144 h 3662740"/>
              <a:gd name="connsiteX1483" fmla="*/ 7092444 w 7731483"/>
              <a:gd name="connsiteY1483" fmla="*/ 3158601 h 3662740"/>
              <a:gd name="connsiteX1484" fmla="*/ 7094672 w 7731483"/>
              <a:gd name="connsiteY1484" fmla="*/ 3158420 h 3662740"/>
              <a:gd name="connsiteX1485" fmla="*/ 7135608 w 7731483"/>
              <a:gd name="connsiteY1485" fmla="*/ 3143060 h 3662740"/>
              <a:gd name="connsiteX1486" fmla="*/ 7154944 w 7731483"/>
              <a:gd name="connsiteY1486" fmla="*/ 3138612 h 3662740"/>
              <a:gd name="connsiteX1487" fmla="*/ 7154505 w 7731483"/>
              <a:gd name="connsiteY1487" fmla="*/ 3138653 h 3662740"/>
              <a:gd name="connsiteX1488" fmla="*/ 7137410 w 7731483"/>
              <a:gd name="connsiteY1488" fmla="*/ 3137050 h 3662740"/>
              <a:gd name="connsiteX1489" fmla="*/ 7056205 w 7731483"/>
              <a:gd name="connsiteY1489" fmla="*/ 3158420 h 3662740"/>
              <a:gd name="connsiteX1490" fmla="*/ 7030562 w 7731483"/>
              <a:gd name="connsiteY1490" fmla="*/ 3154145 h 3662740"/>
              <a:gd name="connsiteX1491" fmla="*/ 6987823 w 7731483"/>
              <a:gd name="connsiteY1491" fmla="*/ 3171241 h 3662740"/>
              <a:gd name="connsiteX1492" fmla="*/ 6953632 w 7731483"/>
              <a:gd name="connsiteY1492" fmla="*/ 3162693 h 3662740"/>
              <a:gd name="connsiteX1493" fmla="*/ 7056205 w 7731483"/>
              <a:gd name="connsiteY1493" fmla="*/ 3137050 h 3662740"/>
              <a:gd name="connsiteX1494" fmla="*/ 7039110 w 7731483"/>
              <a:gd name="connsiteY1494" fmla="*/ 3137050 h 3662740"/>
              <a:gd name="connsiteX1495" fmla="*/ 7022014 w 7731483"/>
              <a:gd name="connsiteY1495" fmla="*/ 3132776 h 3662740"/>
              <a:gd name="connsiteX1496" fmla="*/ 6979274 w 7731483"/>
              <a:gd name="connsiteY1496" fmla="*/ 3145597 h 3662740"/>
              <a:gd name="connsiteX1497" fmla="*/ 7004918 w 7731483"/>
              <a:gd name="connsiteY1497" fmla="*/ 3124227 h 3662740"/>
              <a:gd name="connsiteX1498" fmla="*/ 7022014 w 7731483"/>
              <a:gd name="connsiteY1498" fmla="*/ 3128502 h 3662740"/>
              <a:gd name="connsiteX1499" fmla="*/ 7047658 w 7731483"/>
              <a:gd name="connsiteY1499" fmla="*/ 3128502 h 3662740"/>
              <a:gd name="connsiteX1500" fmla="*/ 7081849 w 7731483"/>
              <a:gd name="connsiteY1500" fmla="*/ 3102859 h 3662740"/>
              <a:gd name="connsiteX1501" fmla="*/ 6975001 w 7731483"/>
              <a:gd name="connsiteY1501" fmla="*/ 3124227 h 3662740"/>
              <a:gd name="connsiteX1502" fmla="*/ 6970727 w 7731483"/>
              <a:gd name="connsiteY1502" fmla="*/ 3141324 h 3662740"/>
              <a:gd name="connsiteX1503" fmla="*/ 6932262 w 7731483"/>
              <a:gd name="connsiteY1503" fmla="*/ 3149872 h 3662740"/>
              <a:gd name="connsiteX1504" fmla="*/ 6949357 w 7731483"/>
              <a:gd name="connsiteY1504" fmla="*/ 3128502 h 3662740"/>
              <a:gd name="connsiteX1505" fmla="*/ 6919440 w 7731483"/>
              <a:gd name="connsiteY1505" fmla="*/ 3132776 h 3662740"/>
              <a:gd name="connsiteX1506" fmla="*/ 6880975 w 7731483"/>
              <a:gd name="connsiteY1506" fmla="*/ 3141324 h 3662740"/>
              <a:gd name="connsiteX1507" fmla="*/ 6877673 w 7731483"/>
              <a:gd name="connsiteY1507" fmla="*/ 3142295 h 3662740"/>
              <a:gd name="connsiteX1508" fmla="*/ 6885249 w 7731483"/>
              <a:gd name="connsiteY1508" fmla="*/ 3145597 h 3662740"/>
              <a:gd name="connsiteX1509" fmla="*/ 6868153 w 7731483"/>
              <a:gd name="connsiteY1509" fmla="*/ 3145597 h 3662740"/>
              <a:gd name="connsiteX1510" fmla="*/ 6830757 w 7731483"/>
              <a:gd name="connsiteY1510" fmla="*/ 3156282 h 3662740"/>
              <a:gd name="connsiteX1511" fmla="*/ 6828845 w 7731483"/>
              <a:gd name="connsiteY1511" fmla="*/ 3156656 h 3662740"/>
              <a:gd name="connsiteX1512" fmla="*/ 6808318 w 7731483"/>
              <a:gd name="connsiteY1512" fmla="*/ 3162693 h 3662740"/>
              <a:gd name="connsiteX1513" fmla="*/ 6793801 w 7731483"/>
              <a:gd name="connsiteY1513" fmla="*/ 3165040 h 3662740"/>
              <a:gd name="connsiteX1514" fmla="*/ 6786949 w 7731483"/>
              <a:gd name="connsiteY1514" fmla="*/ 3166966 h 3662740"/>
              <a:gd name="connsiteX1515" fmla="*/ 6787944 w 7731483"/>
              <a:gd name="connsiteY1515" fmla="*/ 3165987 h 3662740"/>
              <a:gd name="connsiteX1516" fmla="*/ 6774862 w 7731483"/>
              <a:gd name="connsiteY1516" fmla="*/ 3168102 h 3662740"/>
              <a:gd name="connsiteX1517" fmla="*/ 6667280 w 7731483"/>
              <a:gd name="connsiteY1517" fmla="*/ 3201158 h 3662740"/>
              <a:gd name="connsiteX1518" fmla="*/ 6628814 w 7731483"/>
              <a:gd name="connsiteY1518" fmla="*/ 3201158 h 3662740"/>
              <a:gd name="connsiteX1519" fmla="*/ 6560432 w 7731483"/>
              <a:gd name="connsiteY1519" fmla="*/ 3218254 h 3662740"/>
              <a:gd name="connsiteX1520" fmla="*/ 6457858 w 7731483"/>
              <a:gd name="connsiteY1520" fmla="*/ 3243898 h 3662740"/>
              <a:gd name="connsiteX1521" fmla="*/ 6415118 w 7731483"/>
              <a:gd name="connsiteY1521" fmla="*/ 3265266 h 3662740"/>
              <a:gd name="connsiteX1522" fmla="*/ 6380927 w 7731483"/>
              <a:gd name="connsiteY1522" fmla="*/ 3265266 h 3662740"/>
              <a:gd name="connsiteX1523" fmla="*/ 6316819 w 7731483"/>
              <a:gd name="connsiteY1523" fmla="*/ 3286636 h 3662740"/>
              <a:gd name="connsiteX1524" fmla="*/ 6308271 w 7731483"/>
              <a:gd name="connsiteY1524" fmla="*/ 3282362 h 3662740"/>
              <a:gd name="connsiteX1525" fmla="*/ 6286901 w 7731483"/>
              <a:gd name="connsiteY1525" fmla="*/ 3295184 h 3662740"/>
              <a:gd name="connsiteX1526" fmla="*/ 6278354 w 7731483"/>
              <a:gd name="connsiteY1526" fmla="*/ 3290911 h 3662740"/>
              <a:gd name="connsiteX1527" fmla="*/ 6274079 w 7731483"/>
              <a:gd name="connsiteY1527" fmla="*/ 3299459 h 3662740"/>
              <a:gd name="connsiteX1528" fmla="*/ 6269224 w 7731483"/>
              <a:gd name="connsiteY1528" fmla="*/ 3300289 h 3662740"/>
              <a:gd name="connsiteX1529" fmla="*/ 6278287 w 7731483"/>
              <a:gd name="connsiteY1529" fmla="*/ 3302330 h 3662740"/>
              <a:gd name="connsiteX1530" fmla="*/ 6312544 w 7731483"/>
              <a:gd name="connsiteY1530" fmla="*/ 3290910 h 3662740"/>
              <a:gd name="connsiteX1531" fmla="*/ 6252710 w 7731483"/>
              <a:gd name="connsiteY1531" fmla="*/ 3312280 h 3662740"/>
              <a:gd name="connsiteX1532" fmla="*/ 6201422 w 7731483"/>
              <a:gd name="connsiteY1532" fmla="*/ 3325101 h 3662740"/>
              <a:gd name="connsiteX1533" fmla="*/ 6090302 w 7731483"/>
              <a:gd name="connsiteY1533" fmla="*/ 3359292 h 3662740"/>
              <a:gd name="connsiteX1534" fmla="*/ 6021918 w 7731483"/>
              <a:gd name="connsiteY1534" fmla="*/ 3372114 h 3662740"/>
              <a:gd name="connsiteX1535" fmla="*/ 5936440 w 7731483"/>
              <a:gd name="connsiteY1535" fmla="*/ 3402031 h 3662740"/>
              <a:gd name="connsiteX1536" fmla="*/ 5897975 w 7731483"/>
              <a:gd name="connsiteY1536" fmla="*/ 3406305 h 3662740"/>
              <a:gd name="connsiteX1537" fmla="*/ 5859510 w 7731483"/>
              <a:gd name="connsiteY1537" fmla="*/ 3414853 h 3662740"/>
              <a:gd name="connsiteX1538" fmla="*/ 5786854 w 7731483"/>
              <a:gd name="connsiteY1538" fmla="*/ 3436223 h 3662740"/>
              <a:gd name="connsiteX1539" fmla="*/ 5739840 w 7731483"/>
              <a:gd name="connsiteY1539" fmla="*/ 3444770 h 3662740"/>
              <a:gd name="connsiteX1540" fmla="*/ 5705649 w 7731483"/>
              <a:gd name="connsiteY1540" fmla="*/ 3444770 h 3662740"/>
              <a:gd name="connsiteX1541" fmla="*/ 5786854 w 7731483"/>
              <a:gd name="connsiteY1541" fmla="*/ 3427675 h 3662740"/>
              <a:gd name="connsiteX1542" fmla="*/ 5889427 w 7731483"/>
              <a:gd name="connsiteY1542" fmla="*/ 3393483 h 3662740"/>
              <a:gd name="connsiteX1543" fmla="*/ 5927893 w 7731483"/>
              <a:gd name="connsiteY1543" fmla="*/ 3384936 h 3662740"/>
              <a:gd name="connsiteX1544" fmla="*/ 5954308 w 7731483"/>
              <a:gd name="connsiteY1544" fmla="*/ 3377766 h 3662740"/>
              <a:gd name="connsiteX1545" fmla="*/ 5956207 w 7731483"/>
              <a:gd name="connsiteY1545" fmla="*/ 3370645 h 3662740"/>
              <a:gd name="connsiteX1546" fmla="*/ 6009097 w 7731483"/>
              <a:gd name="connsiteY1546" fmla="*/ 3355020 h 3662740"/>
              <a:gd name="connsiteX1547" fmla="*/ 6073205 w 7731483"/>
              <a:gd name="connsiteY1547" fmla="*/ 3333650 h 3662740"/>
              <a:gd name="connsiteX1548" fmla="*/ 6124492 w 7731483"/>
              <a:gd name="connsiteY1548" fmla="*/ 3325101 h 3662740"/>
              <a:gd name="connsiteX1549" fmla="*/ 6184327 w 7731483"/>
              <a:gd name="connsiteY1549" fmla="*/ 3308006 h 3662740"/>
              <a:gd name="connsiteX1550" fmla="*/ 6244162 w 7731483"/>
              <a:gd name="connsiteY1550" fmla="*/ 3286636 h 3662740"/>
              <a:gd name="connsiteX1551" fmla="*/ 6214244 w 7731483"/>
              <a:gd name="connsiteY1551" fmla="*/ 3290911 h 3662740"/>
              <a:gd name="connsiteX1552" fmla="*/ 6265531 w 7731483"/>
              <a:gd name="connsiteY1552" fmla="*/ 3278089 h 3662740"/>
              <a:gd name="connsiteX1553" fmla="*/ 6308271 w 7731483"/>
              <a:gd name="connsiteY1553" fmla="*/ 3256719 h 3662740"/>
              <a:gd name="connsiteX1554" fmla="*/ 6359557 w 7731483"/>
              <a:gd name="connsiteY1554" fmla="*/ 3248172 h 3662740"/>
              <a:gd name="connsiteX1555" fmla="*/ 6432214 w 7731483"/>
              <a:gd name="connsiteY1555" fmla="*/ 3226802 h 3662740"/>
              <a:gd name="connsiteX1556" fmla="*/ 6521966 w 7731483"/>
              <a:gd name="connsiteY1556" fmla="*/ 3201158 h 3662740"/>
              <a:gd name="connsiteX1557" fmla="*/ 6620267 w 7731483"/>
              <a:gd name="connsiteY1557" fmla="*/ 3158420 h 3662740"/>
              <a:gd name="connsiteX1558" fmla="*/ 6658731 w 7731483"/>
              <a:gd name="connsiteY1558" fmla="*/ 3132776 h 3662740"/>
              <a:gd name="connsiteX1559" fmla="*/ 6680101 w 7731483"/>
              <a:gd name="connsiteY1559" fmla="*/ 3128502 h 3662740"/>
              <a:gd name="connsiteX1560" fmla="*/ 6658731 w 7731483"/>
              <a:gd name="connsiteY1560" fmla="*/ 3132776 h 3662740"/>
              <a:gd name="connsiteX1561" fmla="*/ 6615992 w 7731483"/>
              <a:gd name="connsiteY1561" fmla="*/ 3149872 h 3662740"/>
              <a:gd name="connsiteX1562" fmla="*/ 6573253 w 7731483"/>
              <a:gd name="connsiteY1562" fmla="*/ 3162693 h 3662740"/>
              <a:gd name="connsiteX1563" fmla="*/ 6620267 w 7731483"/>
              <a:gd name="connsiteY1563" fmla="*/ 3132776 h 3662740"/>
              <a:gd name="connsiteX1564" fmla="*/ 6650184 w 7731483"/>
              <a:gd name="connsiteY1564" fmla="*/ 3119955 h 3662740"/>
              <a:gd name="connsiteX1565" fmla="*/ 6671553 w 7731483"/>
              <a:gd name="connsiteY1565" fmla="*/ 3102859 h 3662740"/>
              <a:gd name="connsiteX1566" fmla="*/ 6737999 w 7731483"/>
              <a:gd name="connsiteY1566" fmla="*/ 3085496 h 3662740"/>
              <a:gd name="connsiteX1567" fmla="*/ 6790776 w 7731483"/>
              <a:gd name="connsiteY1567" fmla="*/ 3069151 h 3662740"/>
              <a:gd name="connsiteX1568" fmla="*/ 6784812 w 7731483"/>
              <a:gd name="connsiteY1568" fmla="*/ 3075612 h 3662740"/>
              <a:gd name="connsiteX1569" fmla="*/ 6778401 w 7731483"/>
              <a:gd name="connsiteY1569" fmla="*/ 3085762 h 3662740"/>
              <a:gd name="connsiteX1570" fmla="*/ 6838236 w 7731483"/>
              <a:gd name="connsiteY1570" fmla="*/ 3068666 h 3662740"/>
              <a:gd name="connsiteX1571" fmla="*/ 6803377 w 7731483"/>
              <a:gd name="connsiteY1571" fmla="*/ 3066863 h 3662740"/>
              <a:gd name="connsiteX1572" fmla="*/ 6793368 w 7731483"/>
              <a:gd name="connsiteY1572" fmla="*/ 3068348 h 3662740"/>
              <a:gd name="connsiteX1573" fmla="*/ 6799236 w 7731483"/>
              <a:gd name="connsiteY1573" fmla="*/ 3066531 h 3662740"/>
              <a:gd name="connsiteX1574" fmla="*/ 6890594 w 7731483"/>
              <a:gd name="connsiteY1574" fmla="*/ 3039868 h 3662740"/>
              <a:gd name="connsiteX1575" fmla="*/ 6915967 w 7731483"/>
              <a:gd name="connsiteY1575" fmla="*/ 3033675 h 3662740"/>
              <a:gd name="connsiteX1576" fmla="*/ 6945083 w 7731483"/>
              <a:gd name="connsiteY1576" fmla="*/ 3030202 h 3662740"/>
              <a:gd name="connsiteX1577" fmla="*/ 6987823 w 7731483"/>
              <a:gd name="connsiteY1577" fmla="*/ 3008833 h 3662740"/>
              <a:gd name="connsiteX1578" fmla="*/ 7030562 w 7731483"/>
              <a:gd name="connsiteY1578" fmla="*/ 2996011 h 3662740"/>
              <a:gd name="connsiteX1579" fmla="*/ 6983549 w 7731483"/>
              <a:gd name="connsiteY1579" fmla="*/ 2991737 h 3662740"/>
              <a:gd name="connsiteX1580" fmla="*/ 7026288 w 7731483"/>
              <a:gd name="connsiteY1580" fmla="*/ 2970368 h 3662740"/>
              <a:gd name="connsiteX1581" fmla="*/ 7086122 w 7731483"/>
              <a:gd name="connsiteY1581" fmla="*/ 2957546 h 3662740"/>
              <a:gd name="connsiteX1582" fmla="*/ 7141683 w 7731483"/>
              <a:gd name="connsiteY1582" fmla="*/ 2931902 h 3662740"/>
              <a:gd name="connsiteX1583" fmla="*/ 7017740 w 7731483"/>
              <a:gd name="connsiteY1583" fmla="*/ 2961820 h 3662740"/>
              <a:gd name="connsiteX1584" fmla="*/ 6953632 w 7731483"/>
              <a:gd name="connsiteY1584" fmla="*/ 2991737 h 3662740"/>
              <a:gd name="connsiteX1585" fmla="*/ 6979274 w 7731483"/>
              <a:gd name="connsiteY1585" fmla="*/ 3000284 h 3662740"/>
              <a:gd name="connsiteX1586" fmla="*/ 6916738 w 7731483"/>
              <a:gd name="connsiteY1586" fmla="*/ 3026035 h 3662740"/>
              <a:gd name="connsiteX1587" fmla="*/ 6913764 w 7731483"/>
              <a:gd name="connsiteY1587" fmla="*/ 3024259 h 3662740"/>
              <a:gd name="connsiteX1588" fmla="*/ 6863879 w 7731483"/>
              <a:gd name="connsiteY1588" fmla="*/ 3034476 h 3662740"/>
              <a:gd name="connsiteX1589" fmla="*/ 6757031 w 7731483"/>
              <a:gd name="connsiteY1589" fmla="*/ 3055845 h 3662740"/>
              <a:gd name="connsiteX1590" fmla="*/ 6838236 w 7731483"/>
              <a:gd name="connsiteY1590" fmla="*/ 3030202 h 3662740"/>
              <a:gd name="connsiteX1591" fmla="*/ 6778401 w 7731483"/>
              <a:gd name="connsiteY1591" fmla="*/ 3034476 h 3662740"/>
              <a:gd name="connsiteX1592" fmla="*/ 6757031 w 7731483"/>
              <a:gd name="connsiteY1592" fmla="*/ 3038750 h 3662740"/>
              <a:gd name="connsiteX1593" fmla="*/ 6744210 w 7731483"/>
              <a:gd name="connsiteY1593" fmla="*/ 3043024 h 3662740"/>
              <a:gd name="connsiteX1594" fmla="*/ 6697197 w 7731483"/>
              <a:gd name="connsiteY1594" fmla="*/ 3051572 h 3662740"/>
              <a:gd name="connsiteX1595" fmla="*/ 6637362 w 7731483"/>
              <a:gd name="connsiteY1595" fmla="*/ 3072941 h 3662740"/>
              <a:gd name="connsiteX1596" fmla="*/ 6641635 w 7731483"/>
              <a:gd name="connsiteY1596" fmla="*/ 3055845 h 3662740"/>
              <a:gd name="connsiteX1597" fmla="*/ 6581802 w 7731483"/>
              <a:gd name="connsiteY1597" fmla="*/ 3077215 h 3662740"/>
              <a:gd name="connsiteX1598" fmla="*/ 6603170 w 7731483"/>
              <a:gd name="connsiteY1598" fmla="*/ 3072941 h 3662740"/>
              <a:gd name="connsiteX1599" fmla="*/ 6530514 w 7731483"/>
              <a:gd name="connsiteY1599" fmla="*/ 3102859 h 3662740"/>
              <a:gd name="connsiteX1600" fmla="*/ 6564706 w 7731483"/>
              <a:gd name="connsiteY1600" fmla="*/ 3090036 h 3662740"/>
              <a:gd name="connsiteX1601" fmla="*/ 6457858 w 7731483"/>
              <a:gd name="connsiteY1601" fmla="*/ 3111406 h 3662740"/>
              <a:gd name="connsiteX1602" fmla="*/ 6244162 w 7731483"/>
              <a:gd name="connsiteY1602" fmla="*/ 3166967 h 3662740"/>
              <a:gd name="connsiteX1603" fmla="*/ 6205697 w 7731483"/>
              <a:gd name="connsiteY1603" fmla="*/ 3171241 h 3662740"/>
              <a:gd name="connsiteX1604" fmla="*/ 6187855 w 7731483"/>
              <a:gd name="connsiteY1604" fmla="*/ 3176909 h 3662740"/>
              <a:gd name="connsiteX1605" fmla="*/ 6192876 w 7731483"/>
              <a:gd name="connsiteY1605" fmla="*/ 3175514 h 3662740"/>
              <a:gd name="connsiteX1606" fmla="*/ 6180054 w 7731483"/>
              <a:gd name="connsiteY1606" fmla="*/ 3184063 h 3662740"/>
              <a:gd name="connsiteX1607" fmla="*/ 6183139 w 7731483"/>
              <a:gd name="connsiteY1607" fmla="*/ 3178407 h 3662740"/>
              <a:gd name="connsiteX1608" fmla="*/ 6175846 w 7731483"/>
              <a:gd name="connsiteY1608" fmla="*/ 3180724 h 3662740"/>
              <a:gd name="connsiteX1609" fmla="*/ 6103123 w 7731483"/>
              <a:gd name="connsiteY1609" fmla="*/ 3201158 h 3662740"/>
              <a:gd name="connsiteX1610" fmla="*/ 5983453 w 7731483"/>
              <a:gd name="connsiteY1610" fmla="*/ 3231075 h 3662740"/>
              <a:gd name="connsiteX1611" fmla="*/ 5996275 w 7731483"/>
              <a:gd name="connsiteY1611" fmla="*/ 3218254 h 3662740"/>
              <a:gd name="connsiteX1612" fmla="*/ 5658636 w 7731483"/>
              <a:gd name="connsiteY1612" fmla="*/ 3299459 h 3662740"/>
              <a:gd name="connsiteX1613" fmla="*/ 5795401 w 7731483"/>
              <a:gd name="connsiteY1613" fmla="*/ 3252445 h 3662740"/>
              <a:gd name="connsiteX1614" fmla="*/ 5718470 w 7731483"/>
              <a:gd name="connsiteY1614" fmla="*/ 3265266 h 3662740"/>
              <a:gd name="connsiteX1615" fmla="*/ 5615897 w 7731483"/>
              <a:gd name="connsiteY1615" fmla="*/ 3290911 h 3662740"/>
              <a:gd name="connsiteX1616" fmla="*/ 5611623 w 7731483"/>
              <a:gd name="connsiteY1616" fmla="*/ 3299459 h 3662740"/>
              <a:gd name="connsiteX1617" fmla="*/ 5504775 w 7731483"/>
              <a:gd name="connsiteY1617" fmla="*/ 3316554 h 3662740"/>
              <a:gd name="connsiteX1618" fmla="*/ 5466310 w 7731483"/>
              <a:gd name="connsiteY1618" fmla="*/ 3325101 h 3662740"/>
              <a:gd name="connsiteX1619" fmla="*/ 5393653 w 7731483"/>
              <a:gd name="connsiteY1619" fmla="*/ 3346471 h 3662740"/>
              <a:gd name="connsiteX1620" fmla="*/ 5444940 w 7731483"/>
              <a:gd name="connsiteY1620" fmla="*/ 3320828 h 3662740"/>
              <a:gd name="connsiteX1621" fmla="*/ 5504775 w 7731483"/>
              <a:gd name="connsiteY1621" fmla="*/ 3303732 h 3662740"/>
              <a:gd name="connsiteX1622" fmla="*/ 5564610 w 7731483"/>
              <a:gd name="connsiteY1622" fmla="*/ 3299459 h 3662740"/>
              <a:gd name="connsiteX1623" fmla="*/ 5607349 w 7731483"/>
              <a:gd name="connsiteY1623" fmla="*/ 3278089 h 3662740"/>
              <a:gd name="connsiteX1624" fmla="*/ 5731292 w 7731483"/>
              <a:gd name="connsiteY1624" fmla="*/ 3239623 h 3662740"/>
              <a:gd name="connsiteX1625" fmla="*/ 5761210 w 7731483"/>
              <a:gd name="connsiteY1625" fmla="*/ 3235350 h 3662740"/>
              <a:gd name="connsiteX1626" fmla="*/ 5812497 w 7731483"/>
              <a:gd name="connsiteY1626" fmla="*/ 3209706 h 3662740"/>
              <a:gd name="connsiteX1627" fmla="*/ 5910796 w 7731483"/>
              <a:gd name="connsiteY1627" fmla="*/ 3192611 h 3662740"/>
              <a:gd name="connsiteX1628" fmla="*/ 5966357 w 7731483"/>
              <a:gd name="connsiteY1628" fmla="*/ 3166967 h 3662740"/>
              <a:gd name="connsiteX1629" fmla="*/ 5996275 w 7731483"/>
              <a:gd name="connsiteY1629" fmla="*/ 3162693 h 3662740"/>
              <a:gd name="connsiteX1630" fmla="*/ 5966357 w 7731483"/>
              <a:gd name="connsiteY1630" fmla="*/ 3166967 h 3662740"/>
              <a:gd name="connsiteX1631" fmla="*/ 5940715 w 7731483"/>
              <a:gd name="connsiteY1631" fmla="*/ 3166967 h 3662740"/>
              <a:gd name="connsiteX1632" fmla="*/ 6034740 w 7731483"/>
              <a:gd name="connsiteY1632" fmla="*/ 3124227 h 3662740"/>
              <a:gd name="connsiteX1633" fmla="*/ 5996275 w 7731483"/>
              <a:gd name="connsiteY1633" fmla="*/ 3128502 h 3662740"/>
              <a:gd name="connsiteX1634" fmla="*/ 5949262 w 7731483"/>
              <a:gd name="connsiteY1634" fmla="*/ 3137050 h 3662740"/>
              <a:gd name="connsiteX1635" fmla="*/ 5919345 w 7731483"/>
              <a:gd name="connsiteY1635" fmla="*/ 3145597 h 3662740"/>
              <a:gd name="connsiteX1636" fmla="*/ 5872331 w 7731483"/>
              <a:gd name="connsiteY1636" fmla="*/ 3154145 h 3662740"/>
              <a:gd name="connsiteX1637" fmla="*/ 5849893 w 7731483"/>
              <a:gd name="connsiteY1637" fmla="*/ 3162693 h 3662740"/>
              <a:gd name="connsiteX1638" fmla="*/ 5825319 w 7731483"/>
              <a:gd name="connsiteY1638" fmla="*/ 3169974 h 3662740"/>
              <a:gd name="connsiteX1639" fmla="*/ 5825319 w 7731483"/>
              <a:gd name="connsiteY1639" fmla="*/ 3171241 h 3662740"/>
              <a:gd name="connsiteX1640" fmla="*/ 5782580 w 7731483"/>
              <a:gd name="connsiteY1640" fmla="*/ 3184063 h 3662740"/>
              <a:gd name="connsiteX1641" fmla="*/ 5782046 w 7731483"/>
              <a:gd name="connsiteY1641" fmla="*/ 3174714 h 3662740"/>
              <a:gd name="connsiteX1642" fmla="*/ 5788330 w 7731483"/>
              <a:gd name="connsiteY1642" fmla="*/ 3172391 h 3662740"/>
              <a:gd name="connsiteX1643" fmla="*/ 5782580 w 7731483"/>
              <a:gd name="connsiteY1643" fmla="*/ 3171241 h 3662740"/>
              <a:gd name="connsiteX1644" fmla="*/ 5753593 w 7731483"/>
              <a:gd name="connsiteY1644" fmla="*/ 3180589 h 3662740"/>
              <a:gd name="connsiteX1645" fmla="*/ 5757604 w 7731483"/>
              <a:gd name="connsiteY1645" fmla="*/ 3181207 h 3662740"/>
              <a:gd name="connsiteX1646" fmla="*/ 5719539 w 7731483"/>
              <a:gd name="connsiteY1646" fmla="*/ 3197818 h 3662740"/>
              <a:gd name="connsiteX1647" fmla="*/ 5714766 w 7731483"/>
              <a:gd name="connsiteY1647" fmla="*/ 3193111 h 3662740"/>
              <a:gd name="connsiteX1648" fmla="*/ 5671591 w 7731483"/>
              <a:gd name="connsiteY1648" fmla="*/ 3207035 h 3662740"/>
              <a:gd name="connsiteX1649" fmla="*/ 5656540 w 7731483"/>
              <a:gd name="connsiteY1649" fmla="*/ 3211242 h 3662740"/>
              <a:gd name="connsiteX1650" fmla="*/ 5662911 w 7731483"/>
              <a:gd name="connsiteY1650" fmla="*/ 3209705 h 3662740"/>
              <a:gd name="connsiteX1651" fmla="*/ 5620171 w 7731483"/>
              <a:gd name="connsiteY1651" fmla="*/ 3222528 h 3662740"/>
              <a:gd name="connsiteX1652" fmla="*/ 5621250 w 7731483"/>
              <a:gd name="connsiteY1652" fmla="*/ 3221105 h 3662740"/>
              <a:gd name="connsiteX1653" fmla="*/ 5554994 w 7731483"/>
              <a:gd name="connsiteY1653" fmla="*/ 3239623 h 3662740"/>
              <a:gd name="connsiteX1654" fmla="*/ 5333819 w 7731483"/>
              <a:gd name="connsiteY1654" fmla="*/ 3308006 h 3662740"/>
              <a:gd name="connsiteX1655" fmla="*/ 5406476 w 7731483"/>
              <a:gd name="connsiteY1655" fmla="*/ 3308006 h 3662740"/>
              <a:gd name="connsiteX1656" fmla="*/ 5378373 w 7731483"/>
              <a:gd name="connsiteY1656" fmla="*/ 3313995 h 3662740"/>
              <a:gd name="connsiteX1657" fmla="*/ 5380030 w 7731483"/>
              <a:gd name="connsiteY1657" fmla="*/ 3316620 h 3662740"/>
              <a:gd name="connsiteX1658" fmla="*/ 5368010 w 7731483"/>
              <a:gd name="connsiteY1658" fmla="*/ 3320827 h 3662740"/>
              <a:gd name="connsiteX1659" fmla="*/ 5369575 w 7731483"/>
              <a:gd name="connsiteY1659" fmla="*/ 3315742 h 3662740"/>
              <a:gd name="connsiteX1660" fmla="*/ 5362601 w 7731483"/>
              <a:gd name="connsiteY1660" fmla="*/ 3317021 h 3662740"/>
              <a:gd name="connsiteX1661" fmla="*/ 5350915 w 7731483"/>
              <a:gd name="connsiteY1661" fmla="*/ 3312280 h 3662740"/>
              <a:gd name="connsiteX1662" fmla="*/ 5316723 w 7731483"/>
              <a:gd name="connsiteY1662" fmla="*/ 3337923 h 3662740"/>
              <a:gd name="connsiteX1663" fmla="*/ 5287930 w 7731483"/>
              <a:gd name="connsiteY1663" fmla="*/ 3342095 h 3662740"/>
              <a:gd name="connsiteX1664" fmla="*/ 5293685 w 7731483"/>
              <a:gd name="connsiteY1664" fmla="*/ 3343599 h 3662740"/>
              <a:gd name="connsiteX1665" fmla="*/ 5278258 w 7731483"/>
              <a:gd name="connsiteY1665" fmla="*/ 3350744 h 3662740"/>
              <a:gd name="connsiteX1666" fmla="*/ 5265437 w 7731483"/>
              <a:gd name="connsiteY1666" fmla="*/ 3355018 h 3662740"/>
              <a:gd name="connsiteX1667" fmla="*/ 5271048 w 7731483"/>
              <a:gd name="connsiteY1667" fmla="*/ 3346270 h 3662740"/>
              <a:gd name="connsiteX1668" fmla="*/ 5256889 w 7731483"/>
              <a:gd name="connsiteY1668" fmla="*/ 3350211 h 3662740"/>
              <a:gd name="connsiteX1669" fmla="*/ 5184232 w 7731483"/>
              <a:gd name="connsiteY1669" fmla="*/ 3372114 h 3662740"/>
              <a:gd name="connsiteX1670" fmla="*/ 5239793 w 7731483"/>
              <a:gd name="connsiteY1670" fmla="*/ 3346471 h 3662740"/>
              <a:gd name="connsiteX1671" fmla="*/ 5312449 w 7731483"/>
              <a:gd name="connsiteY1671" fmla="*/ 3320828 h 3662740"/>
              <a:gd name="connsiteX1672" fmla="*/ 5244067 w 7731483"/>
              <a:gd name="connsiteY1672" fmla="*/ 3329376 h 3662740"/>
              <a:gd name="connsiteX1673" fmla="*/ 5278258 w 7731483"/>
              <a:gd name="connsiteY1673" fmla="*/ 3316554 h 3662740"/>
              <a:gd name="connsiteX1674" fmla="*/ 5239793 w 7731483"/>
              <a:gd name="connsiteY1674" fmla="*/ 3320828 h 3662740"/>
              <a:gd name="connsiteX1675" fmla="*/ 5188505 w 7731483"/>
              <a:gd name="connsiteY1675" fmla="*/ 3333650 h 3662740"/>
              <a:gd name="connsiteX1676" fmla="*/ 5135791 w 7731483"/>
              <a:gd name="connsiteY1676" fmla="*/ 3351222 h 3662740"/>
              <a:gd name="connsiteX1677" fmla="*/ 5128672 w 7731483"/>
              <a:gd name="connsiteY1677" fmla="*/ 3355019 h 3662740"/>
              <a:gd name="connsiteX1678" fmla="*/ 5107302 w 7731483"/>
              <a:gd name="connsiteY1678" fmla="*/ 3359293 h 3662740"/>
              <a:gd name="connsiteX1679" fmla="*/ 5107567 w 7731483"/>
              <a:gd name="connsiteY1679" fmla="*/ 3358969 h 3662740"/>
              <a:gd name="connsiteX1680" fmla="*/ 5105899 w 7731483"/>
              <a:gd name="connsiteY1680" fmla="*/ 3359360 h 3662740"/>
              <a:gd name="connsiteX1681" fmla="*/ 5056014 w 7731483"/>
              <a:gd name="connsiteY1681" fmla="*/ 3363567 h 3662740"/>
              <a:gd name="connsiteX1682" fmla="*/ 5077384 w 7731483"/>
              <a:gd name="connsiteY1682" fmla="*/ 3350745 h 3662740"/>
              <a:gd name="connsiteX1683" fmla="*/ 5132944 w 7731483"/>
              <a:gd name="connsiteY1683" fmla="*/ 3325101 h 3662740"/>
              <a:gd name="connsiteX1684" fmla="*/ 5167136 w 7731483"/>
              <a:gd name="connsiteY1684" fmla="*/ 3299459 h 3662740"/>
              <a:gd name="connsiteX1685" fmla="*/ 5218423 w 7731483"/>
              <a:gd name="connsiteY1685" fmla="*/ 3286636 h 3662740"/>
              <a:gd name="connsiteX1686" fmla="*/ 5261162 w 7731483"/>
              <a:gd name="connsiteY1686" fmla="*/ 3269541 h 3662740"/>
              <a:gd name="connsiteX1687" fmla="*/ 5312449 w 7731483"/>
              <a:gd name="connsiteY1687" fmla="*/ 3252445 h 3662740"/>
              <a:gd name="connsiteX1688" fmla="*/ 5350915 w 7731483"/>
              <a:gd name="connsiteY1688" fmla="*/ 3248172 h 3662740"/>
              <a:gd name="connsiteX1689" fmla="*/ 5585980 w 7731483"/>
              <a:gd name="connsiteY1689" fmla="*/ 3175514 h 3662740"/>
              <a:gd name="connsiteX1690" fmla="*/ 5795401 w 7731483"/>
              <a:gd name="connsiteY1690" fmla="*/ 3124227 h 3662740"/>
              <a:gd name="connsiteX1691" fmla="*/ 5825318 w 7731483"/>
              <a:gd name="connsiteY1691" fmla="*/ 3119955 h 3662740"/>
              <a:gd name="connsiteX1692" fmla="*/ 5927892 w 7731483"/>
              <a:gd name="connsiteY1692" fmla="*/ 3081489 h 3662740"/>
              <a:gd name="connsiteX1693" fmla="*/ 5897975 w 7731483"/>
              <a:gd name="connsiteY1693" fmla="*/ 3090036 h 3662740"/>
              <a:gd name="connsiteX1694" fmla="*/ 5889428 w 7731483"/>
              <a:gd name="connsiteY1694" fmla="*/ 3064394 h 3662740"/>
              <a:gd name="connsiteX1695" fmla="*/ 5884926 w 7731483"/>
              <a:gd name="connsiteY1695" fmla="*/ 3066212 h 3662740"/>
              <a:gd name="connsiteX1696" fmla="*/ 5884619 w 7731483"/>
              <a:gd name="connsiteY1696" fmla="*/ 3068667 h 3662740"/>
              <a:gd name="connsiteX1697" fmla="*/ 5880879 w 7731483"/>
              <a:gd name="connsiteY1697" fmla="*/ 3072941 h 3662740"/>
              <a:gd name="connsiteX1698" fmla="*/ 5880016 w 7731483"/>
              <a:gd name="connsiteY1698" fmla="*/ 3068194 h 3662740"/>
              <a:gd name="connsiteX1699" fmla="*/ 5875537 w 7731483"/>
              <a:gd name="connsiteY1699" fmla="*/ 3070003 h 3662740"/>
              <a:gd name="connsiteX1700" fmla="*/ 5846688 w 7731483"/>
              <a:gd name="connsiteY1700" fmla="*/ 3077215 h 3662740"/>
              <a:gd name="connsiteX1701" fmla="*/ 5838140 w 7731483"/>
              <a:gd name="connsiteY1701" fmla="*/ 3107132 h 3662740"/>
              <a:gd name="connsiteX1702" fmla="*/ 5829593 w 7731483"/>
              <a:gd name="connsiteY1702" fmla="*/ 3102859 h 3662740"/>
              <a:gd name="connsiteX1703" fmla="*/ 5816771 w 7731483"/>
              <a:gd name="connsiteY1703" fmla="*/ 3085762 h 3662740"/>
              <a:gd name="connsiteX1704" fmla="*/ 5814422 w 7731483"/>
              <a:gd name="connsiteY1704" fmla="*/ 3086531 h 3662740"/>
              <a:gd name="connsiteX1705" fmla="*/ 5812499 w 7731483"/>
              <a:gd name="connsiteY1705" fmla="*/ 3094310 h 3662740"/>
              <a:gd name="connsiteX1706" fmla="*/ 5799677 w 7731483"/>
              <a:gd name="connsiteY1706" fmla="*/ 3098583 h 3662740"/>
              <a:gd name="connsiteX1707" fmla="*/ 5769759 w 7731483"/>
              <a:gd name="connsiteY1707" fmla="*/ 3102857 h 3662740"/>
              <a:gd name="connsiteX1708" fmla="*/ 5771583 w 7731483"/>
              <a:gd name="connsiteY1708" fmla="*/ 3100545 h 3662740"/>
              <a:gd name="connsiteX1709" fmla="*/ 5741243 w 7731483"/>
              <a:gd name="connsiteY1709" fmla="*/ 3110471 h 3662740"/>
              <a:gd name="connsiteX1710" fmla="*/ 5679484 w 7731483"/>
              <a:gd name="connsiteY1710" fmla="*/ 3124131 h 3662740"/>
              <a:gd name="connsiteX1711" fmla="*/ 5679472 w 7731483"/>
              <a:gd name="connsiteY1711" fmla="*/ 3124227 h 3662740"/>
              <a:gd name="connsiteX1712" fmla="*/ 5675732 w 7731483"/>
              <a:gd name="connsiteY1712" fmla="*/ 3128501 h 3662740"/>
              <a:gd name="connsiteX1713" fmla="*/ 5675114 w 7731483"/>
              <a:gd name="connsiteY1713" fmla="*/ 3125098 h 3662740"/>
              <a:gd name="connsiteX1714" fmla="*/ 5654896 w 7731483"/>
              <a:gd name="connsiteY1714" fmla="*/ 3129570 h 3662740"/>
              <a:gd name="connsiteX1715" fmla="*/ 5483405 w 7731483"/>
              <a:gd name="connsiteY1715" fmla="*/ 3166967 h 3662740"/>
              <a:gd name="connsiteX1716" fmla="*/ 5513324 w 7731483"/>
              <a:gd name="connsiteY1716" fmla="*/ 3137050 h 3662740"/>
              <a:gd name="connsiteX1717" fmla="*/ 5594527 w 7731483"/>
              <a:gd name="connsiteY1717" fmla="*/ 3119955 h 3662740"/>
              <a:gd name="connsiteX1718" fmla="*/ 5658636 w 7731483"/>
              <a:gd name="connsiteY1718" fmla="*/ 3085762 h 3662740"/>
              <a:gd name="connsiteX1719" fmla="*/ 5701375 w 7731483"/>
              <a:gd name="connsiteY1719" fmla="*/ 3068666 h 3662740"/>
              <a:gd name="connsiteX1720" fmla="*/ 5727019 w 7731483"/>
              <a:gd name="connsiteY1720" fmla="*/ 3072941 h 3662740"/>
              <a:gd name="connsiteX1721" fmla="*/ 5748388 w 7731483"/>
              <a:gd name="connsiteY1721" fmla="*/ 3055845 h 3662740"/>
              <a:gd name="connsiteX1722" fmla="*/ 5688554 w 7731483"/>
              <a:gd name="connsiteY1722" fmla="*/ 3060119 h 3662740"/>
              <a:gd name="connsiteX1723" fmla="*/ 5615897 w 7731483"/>
              <a:gd name="connsiteY1723" fmla="*/ 3081489 h 3662740"/>
              <a:gd name="connsiteX1724" fmla="*/ 5543241 w 7731483"/>
              <a:gd name="connsiteY1724" fmla="*/ 3102859 h 3662740"/>
              <a:gd name="connsiteX1725" fmla="*/ 5573158 w 7731483"/>
              <a:gd name="connsiteY1725" fmla="*/ 3090036 h 3662740"/>
              <a:gd name="connsiteX1726" fmla="*/ 5607349 w 7731483"/>
              <a:gd name="connsiteY1726" fmla="*/ 3064394 h 3662740"/>
              <a:gd name="connsiteX1727" fmla="*/ 5573158 w 7731483"/>
              <a:gd name="connsiteY1727" fmla="*/ 3055845 h 3662740"/>
              <a:gd name="connsiteX1728" fmla="*/ 5440667 w 7731483"/>
              <a:gd name="connsiteY1728" fmla="*/ 3090036 h 3662740"/>
              <a:gd name="connsiteX1729" fmla="*/ 5432118 w 7731483"/>
              <a:gd name="connsiteY1729" fmla="*/ 3081489 h 3662740"/>
              <a:gd name="connsiteX1730" fmla="*/ 5380832 w 7731483"/>
              <a:gd name="connsiteY1730" fmla="*/ 3098585 h 3662740"/>
              <a:gd name="connsiteX1731" fmla="*/ 5410749 w 7731483"/>
              <a:gd name="connsiteY1731" fmla="*/ 3094311 h 3662740"/>
              <a:gd name="connsiteX1732" fmla="*/ 5350915 w 7731483"/>
              <a:gd name="connsiteY1732" fmla="*/ 3107132 h 3662740"/>
              <a:gd name="connsiteX1733" fmla="*/ 5308175 w 7731483"/>
              <a:gd name="connsiteY1733" fmla="*/ 3119955 h 3662740"/>
              <a:gd name="connsiteX1734" fmla="*/ 5320997 w 7731483"/>
              <a:gd name="connsiteY1734" fmla="*/ 3111406 h 3662740"/>
              <a:gd name="connsiteX1735" fmla="*/ 5415023 w 7731483"/>
              <a:gd name="connsiteY1735" fmla="*/ 3081489 h 3662740"/>
              <a:gd name="connsiteX1736" fmla="*/ 5521871 w 7731483"/>
              <a:gd name="connsiteY1736" fmla="*/ 3043024 h 3662740"/>
              <a:gd name="connsiteX1737" fmla="*/ 5483405 w 7731483"/>
              <a:gd name="connsiteY1737" fmla="*/ 3043024 h 3662740"/>
              <a:gd name="connsiteX1738" fmla="*/ 5568883 w 7731483"/>
              <a:gd name="connsiteY1738" fmla="*/ 3008833 h 3662740"/>
              <a:gd name="connsiteX1739" fmla="*/ 5662910 w 7731483"/>
              <a:gd name="connsiteY1739" fmla="*/ 2978916 h 3662740"/>
              <a:gd name="connsiteX1740" fmla="*/ 5607349 w 7731483"/>
              <a:gd name="connsiteY1740" fmla="*/ 2978916 h 3662740"/>
              <a:gd name="connsiteX1741" fmla="*/ 5641540 w 7731483"/>
              <a:gd name="connsiteY1741" fmla="*/ 2966093 h 3662740"/>
              <a:gd name="connsiteX1742" fmla="*/ 5650088 w 7731483"/>
              <a:gd name="connsiteY1742" fmla="*/ 2974641 h 3662740"/>
              <a:gd name="connsiteX1743" fmla="*/ 5705650 w 7731483"/>
              <a:gd name="connsiteY1743" fmla="*/ 2944724 h 3662740"/>
              <a:gd name="connsiteX1744" fmla="*/ 5658636 w 7731483"/>
              <a:gd name="connsiteY1744" fmla="*/ 2953272 h 3662740"/>
              <a:gd name="connsiteX1745" fmla="*/ 5718470 w 7731483"/>
              <a:gd name="connsiteY1745" fmla="*/ 2948998 h 3662740"/>
              <a:gd name="connsiteX1746" fmla="*/ 5748388 w 7731483"/>
              <a:gd name="connsiteY1746" fmla="*/ 2919080 h 3662740"/>
              <a:gd name="connsiteX1747" fmla="*/ 5791128 w 7731483"/>
              <a:gd name="connsiteY1747" fmla="*/ 2901985 h 3662740"/>
              <a:gd name="connsiteX1748" fmla="*/ 5774032 w 7731483"/>
              <a:gd name="connsiteY1748" fmla="*/ 2889163 h 3662740"/>
              <a:gd name="connsiteX1749" fmla="*/ 5735566 w 7731483"/>
              <a:gd name="connsiteY1749" fmla="*/ 2897711 h 3662740"/>
              <a:gd name="connsiteX1750" fmla="*/ 5675731 w 7731483"/>
              <a:gd name="connsiteY1750" fmla="*/ 2901985 h 3662740"/>
              <a:gd name="connsiteX1751" fmla="*/ 5645814 w 7731483"/>
              <a:gd name="connsiteY1751" fmla="*/ 2914806 h 3662740"/>
              <a:gd name="connsiteX1752" fmla="*/ 5620171 w 7731483"/>
              <a:gd name="connsiteY1752" fmla="*/ 2906259 h 3662740"/>
              <a:gd name="connsiteX1753" fmla="*/ 5568883 w 7731483"/>
              <a:gd name="connsiteY1753" fmla="*/ 2919080 h 3662740"/>
              <a:gd name="connsiteX1754" fmla="*/ 5564610 w 7731483"/>
              <a:gd name="connsiteY1754" fmla="*/ 2897711 h 3662740"/>
              <a:gd name="connsiteX1755" fmla="*/ 5500501 w 7731483"/>
              <a:gd name="connsiteY1755" fmla="*/ 2923355 h 3662740"/>
              <a:gd name="connsiteX1756" fmla="*/ 5504775 w 7731483"/>
              <a:gd name="connsiteY1756" fmla="*/ 2906259 h 3662740"/>
              <a:gd name="connsiteX1757" fmla="*/ 5485877 w 7731483"/>
              <a:gd name="connsiteY1757" fmla="*/ 2901584 h 3662740"/>
              <a:gd name="connsiteX1758" fmla="*/ 5470210 w 7731483"/>
              <a:gd name="connsiteY1758" fmla="*/ 2904978 h 3662740"/>
              <a:gd name="connsiteX1759" fmla="*/ 5470050 w 7731483"/>
              <a:gd name="connsiteY1759" fmla="*/ 2906258 h 3662740"/>
              <a:gd name="connsiteX1760" fmla="*/ 5466310 w 7731483"/>
              <a:gd name="connsiteY1760" fmla="*/ 2910532 h 3662740"/>
              <a:gd name="connsiteX1761" fmla="*/ 5465487 w 7731483"/>
              <a:gd name="connsiteY1761" fmla="*/ 2906001 h 3662740"/>
              <a:gd name="connsiteX1762" fmla="*/ 5459365 w 7731483"/>
              <a:gd name="connsiteY1762" fmla="*/ 2907327 h 3662740"/>
              <a:gd name="connsiteX1763" fmla="*/ 5410749 w 7731483"/>
              <a:gd name="connsiteY1763" fmla="*/ 2914806 h 3662740"/>
              <a:gd name="connsiteX1764" fmla="*/ 5466310 w 7731483"/>
              <a:gd name="connsiteY1764" fmla="*/ 2889163 h 3662740"/>
              <a:gd name="connsiteX1765" fmla="*/ 5513324 w 7731483"/>
              <a:gd name="connsiteY1765" fmla="*/ 2880615 h 3662740"/>
              <a:gd name="connsiteX1766" fmla="*/ 5507046 w 7731483"/>
              <a:gd name="connsiteY1766" fmla="*/ 2872267 h 3662740"/>
              <a:gd name="connsiteX1767" fmla="*/ 5505132 w 7731483"/>
              <a:gd name="connsiteY1767" fmla="*/ 2872581 h 3662740"/>
              <a:gd name="connsiteX1768" fmla="*/ 5509049 w 7731483"/>
              <a:gd name="connsiteY1768" fmla="*/ 2867794 h 3662740"/>
              <a:gd name="connsiteX1769" fmla="*/ 5501036 w 7731483"/>
              <a:gd name="connsiteY1769" fmla="*/ 2872068 h 3662740"/>
              <a:gd name="connsiteX1770" fmla="*/ 5499403 w 7731483"/>
              <a:gd name="connsiteY1770" fmla="*/ 2873519 h 3662740"/>
              <a:gd name="connsiteX1771" fmla="*/ 5491954 w 7731483"/>
              <a:gd name="connsiteY1771" fmla="*/ 2874739 h 3662740"/>
              <a:gd name="connsiteX1772" fmla="*/ 5457763 w 7731483"/>
              <a:gd name="connsiteY1772" fmla="*/ 2884890 h 3662740"/>
              <a:gd name="connsiteX1773" fmla="*/ 5444940 w 7731483"/>
              <a:gd name="connsiteY1773" fmla="*/ 2889163 h 3662740"/>
              <a:gd name="connsiteX1774" fmla="*/ 5415023 w 7731483"/>
              <a:gd name="connsiteY1774" fmla="*/ 2893437 h 3662740"/>
              <a:gd name="connsiteX1775" fmla="*/ 5403873 w 7731483"/>
              <a:gd name="connsiteY1775" fmla="*/ 2896225 h 3662740"/>
              <a:gd name="connsiteX1776" fmla="*/ 5398997 w 7731483"/>
              <a:gd name="connsiteY1776" fmla="*/ 2901449 h 3662740"/>
              <a:gd name="connsiteX1777" fmla="*/ 5385106 w 7731483"/>
              <a:gd name="connsiteY1777" fmla="*/ 2906258 h 3662740"/>
              <a:gd name="connsiteX1778" fmla="*/ 5392586 w 7731483"/>
              <a:gd name="connsiteY1778" fmla="*/ 2901449 h 3662740"/>
              <a:gd name="connsiteX1779" fmla="*/ 5399936 w 7731483"/>
              <a:gd name="connsiteY1779" fmla="*/ 2897209 h 3662740"/>
              <a:gd name="connsiteX1780" fmla="*/ 5361600 w 7731483"/>
              <a:gd name="connsiteY1780" fmla="*/ 2906793 h 3662740"/>
              <a:gd name="connsiteX1781" fmla="*/ 5295354 w 7731483"/>
              <a:gd name="connsiteY1781" fmla="*/ 2923355 h 3662740"/>
              <a:gd name="connsiteX1782" fmla="*/ 5282532 w 7731483"/>
              <a:gd name="connsiteY1782" fmla="*/ 2910532 h 3662740"/>
              <a:gd name="connsiteX1783" fmla="*/ 5312449 w 7731483"/>
              <a:gd name="connsiteY1783" fmla="*/ 2897711 h 3662740"/>
              <a:gd name="connsiteX1784" fmla="*/ 5252614 w 7731483"/>
              <a:gd name="connsiteY1784" fmla="*/ 2914806 h 3662740"/>
              <a:gd name="connsiteX1785" fmla="*/ 5179958 w 7731483"/>
              <a:gd name="connsiteY1785" fmla="*/ 2936176 h 3662740"/>
              <a:gd name="connsiteX1786" fmla="*/ 5201328 w 7731483"/>
              <a:gd name="connsiteY1786" fmla="*/ 2923355 h 3662740"/>
              <a:gd name="connsiteX1787" fmla="*/ 5175683 w 7731483"/>
              <a:gd name="connsiteY1787" fmla="*/ 2919080 h 3662740"/>
              <a:gd name="connsiteX1788" fmla="*/ 5218423 w 7731483"/>
              <a:gd name="connsiteY1788" fmla="*/ 2897711 h 3662740"/>
              <a:gd name="connsiteX1789" fmla="*/ 5278258 w 7731483"/>
              <a:gd name="connsiteY1789" fmla="*/ 2876341 h 3662740"/>
              <a:gd name="connsiteX1790" fmla="*/ 5329545 w 7731483"/>
              <a:gd name="connsiteY1790" fmla="*/ 2850698 h 3662740"/>
              <a:gd name="connsiteX1791" fmla="*/ 5376557 w 7731483"/>
              <a:gd name="connsiteY1791" fmla="*/ 2825054 h 3662740"/>
              <a:gd name="connsiteX1792" fmla="*/ 5440667 w 7731483"/>
              <a:gd name="connsiteY1792" fmla="*/ 2803684 h 3662740"/>
              <a:gd name="connsiteX1793" fmla="*/ 5410749 w 7731483"/>
              <a:gd name="connsiteY1793" fmla="*/ 2807959 h 3662740"/>
              <a:gd name="connsiteX1794" fmla="*/ 5423571 w 7731483"/>
              <a:gd name="connsiteY1794" fmla="*/ 2795137 h 3662740"/>
              <a:gd name="connsiteX1795" fmla="*/ 5355188 w 7731483"/>
              <a:gd name="connsiteY1795" fmla="*/ 2803684 h 3662740"/>
              <a:gd name="connsiteX1796" fmla="*/ 5346640 w 7731483"/>
              <a:gd name="connsiteY1796" fmla="*/ 2799412 h 3662740"/>
              <a:gd name="connsiteX1797" fmla="*/ 5368010 w 7731483"/>
              <a:gd name="connsiteY1797" fmla="*/ 2795137 h 3662740"/>
              <a:gd name="connsiteX1798" fmla="*/ 5397927 w 7731483"/>
              <a:gd name="connsiteY1798" fmla="*/ 2782316 h 3662740"/>
              <a:gd name="connsiteX1799" fmla="*/ 5447470 w 7731483"/>
              <a:gd name="connsiteY1799" fmla="*/ 2769929 h 3662740"/>
              <a:gd name="connsiteX1800" fmla="*/ 5451885 w 7731483"/>
              <a:gd name="connsiteY1800" fmla="*/ 2770027 h 3662740"/>
              <a:gd name="connsiteX1801" fmla="*/ 5479132 w 7731483"/>
              <a:gd name="connsiteY1801" fmla="*/ 2760946 h 3662740"/>
              <a:gd name="connsiteX1802" fmla="*/ 5479132 w 7731483"/>
              <a:gd name="connsiteY1802" fmla="*/ 2756724 h 3662740"/>
              <a:gd name="connsiteX1803" fmla="*/ 5480442 w 7731483"/>
              <a:gd name="connsiteY1803" fmla="*/ 2756165 h 3662740"/>
              <a:gd name="connsiteX1804" fmla="*/ 5495693 w 7731483"/>
              <a:gd name="connsiteY1804" fmla="*/ 2750261 h 3662740"/>
              <a:gd name="connsiteX1805" fmla="*/ 5504975 w 7731483"/>
              <a:gd name="connsiteY1805" fmla="*/ 2748258 h 3662740"/>
              <a:gd name="connsiteX1806" fmla="*/ 5506463 w 7731483"/>
              <a:gd name="connsiteY1806" fmla="*/ 2746649 h 3662740"/>
              <a:gd name="connsiteX1807" fmla="*/ 5543241 w 7731483"/>
              <a:gd name="connsiteY1807" fmla="*/ 2735302 h 3662740"/>
              <a:gd name="connsiteX1808" fmla="*/ 5568883 w 7731483"/>
              <a:gd name="connsiteY1808" fmla="*/ 2713934 h 3662740"/>
              <a:gd name="connsiteX1809" fmla="*/ 5662910 w 7731483"/>
              <a:gd name="connsiteY1809" fmla="*/ 2684015 h 3662740"/>
              <a:gd name="connsiteX1810" fmla="*/ 5594527 w 7731483"/>
              <a:gd name="connsiteY1810" fmla="*/ 2696837 h 3662740"/>
              <a:gd name="connsiteX1811" fmla="*/ 5560336 w 7731483"/>
              <a:gd name="connsiteY1811" fmla="*/ 2709659 h 3662740"/>
              <a:gd name="connsiteX1812" fmla="*/ 5470584 w 7731483"/>
              <a:gd name="connsiteY1812" fmla="*/ 2735302 h 3662740"/>
              <a:gd name="connsiteX1813" fmla="*/ 5410749 w 7731483"/>
              <a:gd name="connsiteY1813" fmla="*/ 2756672 h 3662740"/>
              <a:gd name="connsiteX1814" fmla="*/ 5218423 w 7731483"/>
              <a:gd name="connsiteY1814" fmla="*/ 2833602 h 3662740"/>
              <a:gd name="connsiteX1815" fmla="*/ 5244067 w 7731483"/>
              <a:gd name="connsiteY1815" fmla="*/ 2816507 h 3662740"/>
              <a:gd name="connsiteX1816" fmla="*/ 5248340 w 7731483"/>
              <a:gd name="connsiteY1816" fmla="*/ 2799412 h 3662740"/>
              <a:gd name="connsiteX1817" fmla="*/ 5419297 w 7731483"/>
              <a:gd name="connsiteY1817" fmla="*/ 2731028 h 3662740"/>
              <a:gd name="connsiteX1818" fmla="*/ 5466310 w 7731483"/>
              <a:gd name="connsiteY1818" fmla="*/ 2731028 h 3662740"/>
              <a:gd name="connsiteX1819" fmla="*/ 5457763 w 7731483"/>
              <a:gd name="connsiteY1819" fmla="*/ 2726755 h 3662740"/>
              <a:gd name="connsiteX1820" fmla="*/ 5491954 w 7731483"/>
              <a:gd name="connsiteY1820" fmla="*/ 2705385 h 3662740"/>
              <a:gd name="connsiteX1821" fmla="*/ 5534692 w 7731483"/>
              <a:gd name="connsiteY1821" fmla="*/ 2684015 h 3662740"/>
              <a:gd name="connsiteX1822" fmla="*/ 5474858 w 7731483"/>
              <a:gd name="connsiteY1822" fmla="*/ 2701111 h 3662740"/>
              <a:gd name="connsiteX1823" fmla="*/ 5436393 w 7731483"/>
              <a:gd name="connsiteY1823" fmla="*/ 2709659 h 3662740"/>
              <a:gd name="connsiteX1824" fmla="*/ 5397927 w 7731483"/>
              <a:gd name="connsiteY1824" fmla="*/ 2709659 h 3662740"/>
              <a:gd name="connsiteX1825" fmla="*/ 5346640 w 7731483"/>
              <a:gd name="connsiteY1825" fmla="*/ 2726755 h 3662740"/>
              <a:gd name="connsiteX1826" fmla="*/ 5333819 w 7731483"/>
              <a:gd name="connsiteY1826" fmla="*/ 2713934 h 3662740"/>
              <a:gd name="connsiteX1827" fmla="*/ 5261162 w 7731483"/>
              <a:gd name="connsiteY1827" fmla="*/ 2739576 h 3662740"/>
              <a:gd name="connsiteX1828" fmla="*/ 5325271 w 7731483"/>
              <a:gd name="connsiteY1828" fmla="*/ 2705385 h 3662740"/>
              <a:gd name="connsiteX1829" fmla="*/ 5316723 w 7731483"/>
              <a:gd name="connsiteY1829" fmla="*/ 2696837 h 3662740"/>
              <a:gd name="connsiteX1830" fmla="*/ 5329545 w 7731483"/>
              <a:gd name="connsiteY1830" fmla="*/ 2679741 h 3662740"/>
              <a:gd name="connsiteX1831" fmla="*/ 5342367 w 7731483"/>
              <a:gd name="connsiteY1831" fmla="*/ 2675468 h 3662740"/>
              <a:gd name="connsiteX1832" fmla="*/ 5368010 w 7731483"/>
              <a:gd name="connsiteY1832" fmla="*/ 2684015 h 3662740"/>
              <a:gd name="connsiteX1833" fmla="*/ 5419297 w 7731483"/>
              <a:gd name="connsiteY1833" fmla="*/ 2666920 h 3662740"/>
              <a:gd name="connsiteX1834" fmla="*/ 5440667 w 7731483"/>
              <a:gd name="connsiteY1834" fmla="*/ 2654098 h 3662740"/>
              <a:gd name="connsiteX1835" fmla="*/ 5474858 w 7731483"/>
              <a:gd name="connsiteY1835" fmla="*/ 2632728 h 3662740"/>
              <a:gd name="connsiteX1836" fmla="*/ 5517596 w 7731483"/>
              <a:gd name="connsiteY1836" fmla="*/ 2619907 h 3662740"/>
              <a:gd name="connsiteX1837" fmla="*/ 5521871 w 7731483"/>
              <a:gd name="connsiteY1837" fmla="*/ 2607086 h 3662740"/>
              <a:gd name="connsiteX1838" fmla="*/ 5607349 w 7731483"/>
              <a:gd name="connsiteY1838" fmla="*/ 2577167 h 3662740"/>
              <a:gd name="connsiteX1839" fmla="*/ 5594527 w 7731483"/>
              <a:gd name="connsiteY1839" fmla="*/ 2589989 h 3662740"/>
              <a:gd name="connsiteX1840" fmla="*/ 5628719 w 7731483"/>
              <a:gd name="connsiteY1840" fmla="*/ 2564346 h 3662740"/>
              <a:gd name="connsiteX1841" fmla="*/ 5680005 w 7731483"/>
              <a:gd name="connsiteY1841" fmla="*/ 2551524 h 3662740"/>
              <a:gd name="connsiteX1842" fmla="*/ 5718470 w 7731483"/>
              <a:gd name="connsiteY1842" fmla="*/ 2551524 h 3662740"/>
              <a:gd name="connsiteX1843" fmla="*/ 5705650 w 7731483"/>
              <a:gd name="connsiteY1843" fmla="*/ 2564346 h 3662740"/>
              <a:gd name="connsiteX1844" fmla="*/ 5675731 w 7731483"/>
              <a:gd name="connsiteY1844" fmla="*/ 2568620 h 3662740"/>
              <a:gd name="connsiteX1845" fmla="*/ 5671458 w 7731483"/>
              <a:gd name="connsiteY1845" fmla="*/ 2581442 h 3662740"/>
              <a:gd name="connsiteX1846" fmla="*/ 5650088 w 7731483"/>
              <a:gd name="connsiteY1846" fmla="*/ 2585716 h 3662740"/>
              <a:gd name="connsiteX1847" fmla="*/ 5624444 w 7731483"/>
              <a:gd name="connsiteY1847" fmla="*/ 2607086 h 3662740"/>
              <a:gd name="connsiteX1848" fmla="*/ 5654362 w 7731483"/>
              <a:gd name="connsiteY1848" fmla="*/ 2598537 h 3662740"/>
              <a:gd name="connsiteX1849" fmla="*/ 5697101 w 7731483"/>
              <a:gd name="connsiteY1849" fmla="*/ 2581442 h 3662740"/>
              <a:gd name="connsiteX1850" fmla="*/ 5748388 w 7731483"/>
              <a:gd name="connsiteY1850" fmla="*/ 2568620 h 3662740"/>
              <a:gd name="connsiteX1851" fmla="*/ 5769758 w 7731483"/>
              <a:gd name="connsiteY1851" fmla="*/ 2551524 h 3662740"/>
              <a:gd name="connsiteX1852" fmla="*/ 6201423 w 7731483"/>
              <a:gd name="connsiteY1852" fmla="*/ 2389116 h 3662740"/>
              <a:gd name="connsiteX1853" fmla="*/ 6265531 w 7731483"/>
              <a:gd name="connsiteY1853" fmla="*/ 2363472 h 3662740"/>
              <a:gd name="connsiteX1854" fmla="*/ 6286901 w 7731483"/>
              <a:gd name="connsiteY1854" fmla="*/ 2346377 h 3662740"/>
              <a:gd name="connsiteX1855" fmla="*/ 6346736 w 7731483"/>
              <a:gd name="connsiteY1855" fmla="*/ 2329281 h 3662740"/>
              <a:gd name="connsiteX1856" fmla="*/ 6299722 w 7731483"/>
              <a:gd name="connsiteY1856" fmla="*/ 2325007 h 3662740"/>
              <a:gd name="connsiteX1857" fmla="*/ 6252709 w 7731483"/>
              <a:gd name="connsiteY1857" fmla="*/ 2350651 h 3662740"/>
              <a:gd name="connsiteX1858" fmla="*/ 6214244 w 7731483"/>
              <a:gd name="connsiteY1858" fmla="*/ 2354925 h 3662740"/>
              <a:gd name="connsiteX1859" fmla="*/ 6128766 w 7731483"/>
              <a:gd name="connsiteY1859" fmla="*/ 2384842 h 3662740"/>
              <a:gd name="connsiteX1860" fmla="*/ 6068931 w 7731483"/>
              <a:gd name="connsiteY1860" fmla="*/ 2397663 h 3662740"/>
              <a:gd name="connsiteX1861" fmla="*/ 5953536 w 7731483"/>
              <a:gd name="connsiteY1861" fmla="*/ 2444676 h 3662740"/>
              <a:gd name="connsiteX1862" fmla="*/ 5983453 w 7731483"/>
              <a:gd name="connsiteY1862" fmla="*/ 2431855 h 3662740"/>
              <a:gd name="connsiteX1863" fmla="*/ 5936440 w 7731483"/>
              <a:gd name="connsiteY1863" fmla="*/ 2440403 h 3662740"/>
              <a:gd name="connsiteX1864" fmla="*/ 5902249 w 7731483"/>
              <a:gd name="connsiteY1864" fmla="*/ 2461773 h 3662740"/>
              <a:gd name="connsiteX1865" fmla="*/ 5799676 w 7731483"/>
              <a:gd name="connsiteY1865" fmla="*/ 2461773 h 3662740"/>
              <a:gd name="connsiteX1866" fmla="*/ 5786853 w 7731483"/>
              <a:gd name="connsiteY1866" fmla="*/ 2466046 h 3662740"/>
              <a:gd name="connsiteX1867" fmla="*/ 5735566 w 7731483"/>
              <a:gd name="connsiteY1867" fmla="*/ 2483141 h 3662740"/>
              <a:gd name="connsiteX1868" fmla="*/ 5680005 w 7731483"/>
              <a:gd name="connsiteY1868" fmla="*/ 2483141 h 3662740"/>
              <a:gd name="connsiteX1869" fmla="*/ 5709923 w 7731483"/>
              <a:gd name="connsiteY1869" fmla="*/ 2476731 h 3662740"/>
              <a:gd name="connsiteX1870" fmla="*/ 5713766 w 7731483"/>
              <a:gd name="connsiteY1870" fmla="*/ 2476500 h 3662740"/>
              <a:gd name="connsiteX1871" fmla="*/ 5713128 w 7731483"/>
              <a:gd name="connsiteY1871" fmla="*/ 2472990 h 3662740"/>
              <a:gd name="connsiteX1872" fmla="*/ 5718470 w 7731483"/>
              <a:gd name="connsiteY1872" fmla="*/ 2470319 h 3662740"/>
              <a:gd name="connsiteX1873" fmla="*/ 5717936 w 7731483"/>
              <a:gd name="connsiteY1873" fmla="*/ 2472990 h 3662740"/>
              <a:gd name="connsiteX1874" fmla="*/ 5715780 w 7731483"/>
              <a:gd name="connsiteY1874" fmla="*/ 2476379 h 3662740"/>
              <a:gd name="connsiteX1875" fmla="*/ 5723279 w 7731483"/>
              <a:gd name="connsiteY1875" fmla="*/ 2475929 h 3662740"/>
              <a:gd name="connsiteX1876" fmla="*/ 5739840 w 7731483"/>
              <a:gd name="connsiteY1876" fmla="*/ 2470320 h 3662740"/>
              <a:gd name="connsiteX1877" fmla="*/ 5769758 w 7731483"/>
              <a:gd name="connsiteY1877" fmla="*/ 2440403 h 3662740"/>
              <a:gd name="connsiteX1878" fmla="*/ 5829593 w 7731483"/>
              <a:gd name="connsiteY1878" fmla="*/ 2423307 h 3662740"/>
              <a:gd name="connsiteX1879" fmla="*/ 5829593 w 7731483"/>
              <a:gd name="connsiteY1879" fmla="*/ 2423307 h 3662740"/>
              <a:gd name="connsiteX1880" fmla="*/ 5838417 w 7731483"/>
              <a:gd name="connsiteY1880" fmla="*/ 2416818 h 3662740"/>
              <a:gd name="connsiteX1881" fmla="*/ 5838140 w 7731483"/>
              <a:gd name="connsiteY1881" fmla="*/ 2419033 h 3662740"/>
              <a:gd name="connsiteX1882" fmla="*/ 5845085 w 7731483"/>
              <a:gd name="connsiteY1882" fmla="*/ 2416362 h 3662740"/>
              <a:gd name="connsiteX1883" fmla="*/ 5843570 w 7731483"/>
              <a:gd name="connsiteY1883" fmla="*/ 2413029 h 3662740"/>
              <a:gd name="connsiteX1884" fmla="*/ 5847757 w 7731483"/>
              <a:gd name="connsiteY1884" fmla="*/ 2409951 h 3662740"/>
              <a:gd name="connsiteX1885" fmla="*/ 5859510 w 7731483"/>
              <a:gd name="connsiteY1885" fmla="*/ 2393390 h 3662740"/>
              <a:gd name="connsiteX1886" fmla="*/ 5902249 w 7731483"/>
              <a:gd name="connsiteY1886" fmla="*/ 2372021 h 3662740"/>
              <a:gd name="connsiteX1887" fmla="*/ 5938043 w 7731483"/>
              <a:gd name="connsiteY1887" fmla="*/ 2368281 h 3662740"/>
              <a:gd name="connsiteX1888" fmla="*/ 5939583 w 7731483"/>
              <a:gd name="connsiteY1888" fmla="*/ 2367650 h 3662740"/>
              <a:gd name="connsiteX1889" fmla="*/ 5947325 w 7731483"/>
              <a:gd name="connsiteY1889" fmla="*/ 2367413 h 3662740"/>
              <a:gd name="connsiteX1890" fmla="*/ 5959413 w 7731483"/>
              <a:gd name="connsiteY1890" fmla="*/ 2361870 h 3662740"/>
              <a:gd name="connsiteX1891" fmla="*/ 5965689 w 7731483"/>
              <a:gd name="connsiteY1891" fmla="*/ 2356951 h 3662740"/>
              <a:gd name="connsiteX1892" fmla="*/ 5970632 w 7731483"/>
              <a:gd name="connsiteY1892" fmla="*/ 2354925 h 3662740"/>
              <a:gd name="connsiteX1893" fmla="*/ 5969797 w 7731483"/>
              <a:gd name="connsiteY1893" fmla="*/ 2353731 h 3662740"/>
              <a:gd name="connsiteX1894" fmla="*/ 5979179 w 7731483"/>
              <a:gd name="connsiteY1894" fmla="*/ 2346377 h 3662740"/>
              <a:gd name="connsiteX1895" fmla="*/ 5966491 w 7731483"/>
              <a:gd name="connsiteY1895" fmla="*/ 2346710 h 3662740"/>
              <a:gd name="connsiteX1896" fmla="*/ 5958973 w 7731483"/>
              <a:gd name="connsiteY1896" fmla="*/ 2350216 h 3662740"/>
              <a:gd name="connsiteX1897" fmla="*/ 5953536 w 7731483"/>
              <a:gd name="connsiteY1897" fmla="*/ 2350651 h 3662740"/>
              <a:gd name="connsiteX1898" fmla="*/ 5987727 w 7731483"/>
              <a:gd name="connsiteY1898" fmla="*/ 2337828 h 3662740"/>
              <a:gd name="connsiteX1899" fmla="*/ 6030467 w 7731483"/>
              <a:gd name="connsiteY1899" fmla="*/ 2320734 h 3662740"/>
              <a:gd name="connsiteX1900" fmla="*/ 6115945 w 7731483"/>
              <a:gd name="connsiteY1900" fmla="*/ 2286542 h 3662740"/>
              <a:gd name="connsiteX1901" fmla="*/ 6060384 w 7731483"/>
              <a:gd name="connsiteY1901" fmla="*/ 2290816 h 3662740"/>
              <a:gd name="connsiteX1902" fmla="*/ 6098849 w 7731483"/>
              <a:gd name="connsiteY1902" fmla="*/ 2248077 h 3662740"/>
              <a:gd name="connsiteX1903" fmla="*/ 6158683 w 7731483"/>
              <a:gd name="connsiteY1903" fmla="*/ 2209612 h 3662740"/>
              <a:gd name="connsiteX1904" fmla="*/ 6244162 w 7731483"/>
              <a:gd name="connsiteY1904" fmla="*/ 2175421 h 3662740"/>
              <a:gd name="connsiteX1905" fmla="*/ 6214244 w 7731483"/>
              <a:gd name="connsiteY1905" fmla="*/ 2179694 h 3662740"/>
              <a:gd name="connsiteX1906" fmla="*/ 6180053 w 7731483"/>
              <a:gd name="connsiteY1906" fmla="*/ 2192516 h 3662740"/>
              <a:gd name="connsiteX1907" fmla="*/ 6111671 w 7731483"/>
              <a:gd name="connsiteY1907" fmla="*/ 2209612 h 3662740"/>
              <a:gd name="connsiteX1908" fmla="*/ 6201423 w 7731483"/>
              <a:gd name="connsiteY1908" fmla="*/ 2158325 h 3662740"/>
              <a:gd name="connsiteX1909" fmla="*/ 6197149 w 7731483"/>
              <a:gd name="connsiteY1909" fmla="*/ 2149777 h 3662740"/>
              <a:gd name="connsiteX1910" fmla="*/ 6150136 w 7731483"/>
              <a:gd name="connsiteY1910" fmla="*/ 2158325 h 3662740"/>
              <a:gd name="connsiteX1911" fmla="*/ 6090301 w 7731483"/>
              <a:gd name="connsiteY1911" fmla="*/ 2175421 h 3662740"/>
              <a:gd name="connsiteX1912" fmla="*/ 6111671 w 7731483"/>
              <a:gd name="connsiteY1912" fmla="*/ 2162598 h 3662740"/>
              <a:gd name="connsiteX1913" fmla="*/ 6167231 w 7731483"/>
              <a:gd name="connsiteY1913" fmla="*/ 2128407 h 3662740"/>
              <a:gd name="connsiteX1914" fmla="*/ 6128766 w 7731483"/>
              <a:gd name="connsiteY1914" fmla="*/ 2132681 h 3662740"/>
              <a:gd name="connsiteX1915" fmla="*/ 6094575 w 7731483"/>
              <a:gd name="connsiteY1915" fmla="*/ 2145503 h 3662740"/>
              <a:gd name="connsiteX1916" fmla="*/ 6011234 w 7731483"/>
              <a:gd name="connsiteY1916" fmla="*/ 2165804 h 3662740"/>
              <a:gd name="connsiteX1917" fmla="*/ 5948833 w 7731483"/>
              <a:gd name="connsiteY1917" fmla="*/ 2183138 h 3662740"/>
              <a:gd name="connsiteX1918" fmla="*/ 5948729 w 7731483"/>
              <a:gd name="connsiteY1918" fmla="*/ 2183968 h 3662740"/>
              <a:gd name="connsiteX1919" fmla="*/ 5944989 w 7731483"/>
              <a:gd name="connsiteY1919" fmla="*/ 2188242 h 3662740"/>
              <a:gd name="connsiteX1920" fmla="*/ 5944291 w 7731483"/>
              <a:gd name="connsiteY1920" fmla="*/ 2184400 h 3662740"/>
              <a:gd name="connsiteX1921" fmla="*/ 5915071 w 7731483"/>
              <a:gd name="connsiteY1921" fmla="*/ 2192516 h 3662740"/>
              <a:gd name="connsiteX1922" fmla="*/ 5795052 w 7731483"/>
              <a:gd name="connsiteY1922" fmla="*/ 2233773 h 3662740"/>
              <a:gd name="connsiteX1923" fmla="*/ 5794867 w 7731483"/>
              <a:gd name="connsiteY1923" fmla="*/ 2235254 h 3662740"/>
              <a:gd name="connsiteX1924" fmla="*/ 5791127 w 7731483"/>
              <a:gd name="connsiteY1924" fmla="*/ 2239528 h 3662740"/>
              <a:gd name="connsiteX1925" fmla="*/ 5790373 w 7731483"/>
              <a:gd name="connsiteY1925" fmla="*/ 2235381 h 3662740"/>
              <a:gd name="connsiteX1926" fmla="*/ 5778306 w 7731483"/>
              <a:gd name="connsiteY1926" fmla="*/ 2239529 h 3662740"/>
              <a:gd name="connsiteX1927" fmla="*/ 5808223 w 7731483"/>
              <a:gd name="connsiteY1927" fmla="*/ 2226707 h 3662740"/>
              <a:gd name="connsiteX1928" fmla="*/ 5709923 w 7731483"/>
              <a:gd name="connsiteY1928" fmla="*/ 2252351 h 3662740"/>
              <a:gd name="connsiteX1929" fmla="*/ 5671458 w 7731483"/>
              <a:gd name="connsiteY1929" fmla="*/ 2260899 h 3662740"/>
              <a:gd name="connsiteX1930" fmla="*/ 5624444 w 7731483"/>
              <a:gd name="connsiteY1930" fmla="*/ 2269446 h 3662740"/>
              <a:gd name="connsiteX1931" fmla="*/ 5585980 w 7731483"/>
              <a:gd name="connsiteY1931" fmla="*/ 2273720 h 3662740"/>
              <a:gd name="connsiteX1932" fmla="*/ 5435124 w 7731483"/>
              <a:gd name="connsiteY1932" fmla="*/ 2324206 h 3662740"/>
              <a:gd name="connsiteX1933" fmla="*/ 5418257 w 7731483"/>
              <a:gd name="connsiteY1933" fmla="*/ 2330805 h 3662740"/>
              <a:gd name="connsiteX1934" fmla="*/ 5417696 w 7731483"/>
              <a:gd name="connsiteY1934" fmla="*/ 2331417 h 3662740"/>
              <a:gd name="connsiteX1935" fmla="*/ 5402202 w 7731483"/>
              <a:gd name="connsiteY1935" fmla="*/ 2337828 h 3662740"/>
              <a:gd name="connsiteX1936" fmla="*/ 5403294 w 7731483"/>
              <a:gd name="connsiteY1936" fmla="*/ 2336658 h 3662740"/>
              <a:gd name="connsiteX1937" fmla="*/ 5389380 w 7731483"/>
              <a:gd name="connsiteY1937" fmla="*/ 2342102 h 3662740"/>
              <a:gd name="connsiteX1938" fmla="*/ 5359462 w 7731483"/>
              <a:gd name="connsiteY1938" fmla="*/ 2346377 h 3662740"/>
              <a:gd name="connsiteX1939" fmla="*/ 5265437 w 7731483"/>
              <a:gd name="connsiteY1939" fmla="*/ 2376294 h 3662740"/>
              <a:gd name="connsiteX1940" fmla="*/ 5308175 w 7731483"/>
              <a:gd name="connsiteY1940" fmla="*/ 2354925 h 3662740"/>
              <a:gd name="connsiteX1941" fmla="*/ 5350915 w 7731483"/>
              <a:gd name="connsiteY1941" fmla="*/ 2333555 h 3662740"/>
              <a:gd name="connsiteX1942" fmla="*/ 5380832 w 7731483"/>
              <a:gd name="connsiteY1942" fmla="*/ 2329281 h 3662740"/>
              <a:gd name="connsiteX1943" fmla="*/ 5427845 w 7731483"/>
              <a:gd name="connsiteY1943" fmla="*/ 2299364 h 3662740"/>
              <a:gd name="connsiteX1944" fmla="*/ 5338092 w 7731483"/>
              <a:gd name="connsiteY1944" fmla="*/ 2312185 h 3662740"/>
              <a:gd name="connsiteX1945" fmla="*/ 5359462 w 7731483"/>
              <a:gd name="connsiteY1945" fmla="*/ 2299364 h 3662740"/>
              <a:gd name="connsiteX1946" fmla="*/ 5341298 w 7731483"/>
              <a:gd name="connsiteY1946" fmla="*/ 2297761 h 3662740"/>
              <a:gd name="connsiteX1947" fmla="*/ 5332856 w 7731483"/>
              <a:gd name="connsiteY1947" fmla="*/ 2300927 h 3662740"/>
              <a:gd name="connsiteX1948" fmla="*/ 5329011 w 7731483"/>
              <a:gd name="connsiteY1948" fmla="*/ 2307175 h 3662740"/>
              <a:gd name="connsiteX1949" fmla="*/ 5321815 w 7731483"/>
              <a:gd name="connsiteY1949" fmla="*/ 2307355 h 3662740"/>
              <a:gd name="connsiteX1950" fmla="*/ 5316723 w 7731483"/>
              <a:gd name="connsiteY1950" fmla="*/ 2312185 h 3662740"/>
              <a:gd name="connsiteX1951" fmla="*/ 5256889 w 7731483"/>
              <a:gd name="connsiteY1951" fmla="*/ 2329281 h 3662740"/>
              <a:gd name="connsiteX1952" fmla="*/ 5256889 w 7731483"/>
              <a:gd name="connsiteY1952" fmla="*/ 2307912 h 3662740"/>
              <a:gd name="connsiteX1953" fmla="*/ 5278258 w 7731483"/>
              <a:gd name="connsiteY1953" fmla="*/ 2295090 h 3662740"/>
              <a:gd name="connsiteX1954" fmla="*/ 5299628 w 7731483"/>
              <a:gd name="connsiteY1954" fmla="*/ 2282268 h 3662740"/>
              <a:gd name="connsiteX1955" fmla="*/ 5436393 w 7731483"/>
              <a:gd name="connsiteY1955" fmla="*/ 2230982 h 3662740"/>
              <a:gd name="connsiteX1956" fmla="*/ 5496228 w 7731483"/>
              <a:gd name="connsiteY1956" fmla="*/ 2213886 h 3662740"/>
              <a:gd name="connsiteX1957" fmla="*/ 5825318 w 7731483"/>
              <a:gd name="connsiteY1957" fmla="*/ 2089942 h 3662740"/>
              <a:gd name="connsiteX1958" fmla="*/ 5902249 w 7731483"/>
              <a:gd name="connsiteY1958" fmla="*/ 2060025 h 3662740"/>
              <a:gd name="connsiteX1959" fmla="*/ 5979179 w 7731483"/>
              <a:gd name="connsiteY1959" fmla="*/ 2021559 h 3662740"/>
              <a:gd name="connsiteX1960" fmla="*/ 5949262 w 7731483"/>
              <a:gd name="connsiteY1960" fmla="*/ 2030108 h 3662740"/>
              <a:gd name="connsiteX1961" fmla="*/ 5910796 w 7731483"/>
              <a:gd name="connsiteY1961" fmla="*/ 2038655 h 3662740"/>
              <a:gd name="connsiteX1962" fmla="*/ 5833867 w 7731483"/>
              <a:gd name="connsiteY1962" fmla="*/ 2051478 h 3662740"/>
              <a:gd name="connsiteX1963" fmla="*/ 5880879 w 7731483"/>
              <a:gd name="connsiteY1963" fmla="*/ 2021559 h 3662740"/>
              <a:gd name="connsiteX1964" fmla="*/ 6034740 w 7731483"/>
              <a:gd name="connsiteY1964" fmla="*/ 1974547 h 3662740"/>
              <a:gd name="connsiteX1965" fmla="*/ 6150136 w 7731483"/>
              <a:gd name="connsiteY1965" fmla="*/ 1936081 h 3662740"/>
              <a:gd name="connsiteX1966" fmla="*/ 6201423 w 7731483"/>
              <a:gd name="connsiteY1966" fmla="*/ 1923260 h 3662740"/>
              <a:gd name="connsiteX1967" fmla="*/ 6329640 w 7731483"/>
              <a:gd name="connsiteY1967" fmla="*/ 1871972 h 3662740"/>
              <a:gd name="connsiteX1968" fmla="*/ 6291175 w 7731483"/>
              <a:gd name="connsiteY1968" fmla="*/ 1876246 h 3662740"/>
              <a:gd name="connsiteX1969" fmla="*/ 6363832 w 7731483"/>
              <a:gd name="connsiteY1969" fmla="*/ 1850603 h 3662740"/>
              <a:gd name="connsiteX1970" fmla="*/ 6423666 w 7731483"/>
              <a:gd name="connsiteY1970" fmla="*/ 1829233 h 3662740"/>
              <a:gd name="connsiteX1971" fmla="*/ 6470679 w 7731483"/>
              <a:gd name="connsiteY1971" fmla="*/ 1803590 h 3662740"/>
              <a:gd name="connsiteX1972" fmla="*/ 6393749 w 7731483"/>
              <a:gd name="connsiteY1972" fmla="*/ 1816413 h 3662740"/>
              <a:gd name="connsiteX1973" fmla="*/ 6470679 w 7731483"/>
              <a:gd name="connsiteY1973" fmla="*/ 1777947 h 3662740"/>
              <a:gd name="connsiteX1974" fmla="*/ 6611719 w 7731483"/>
              <a:gd name="connsiteY1974" fmla="*/ 1718112 h 3662740"/>
              <a:gd name="connsiteX1975" fmla="*/ 6590349 w 7731483"/>
              <a:gd name="connsiteY1975" fmla="*/ 1722386 h 3662740"/>
              <a:gd name="connsiteX1976" fmla="*/ 6560432 w 7731483"/>
              <a:gd name="connsiteY1976" fmla="*/ 1726660 h 3662740"/>
              <a:gd name="connsiteX1977" fmla="*/ 6457858 w 7731483"/>
              <a:gd name="connsiteY1977" fmla="*/ 1760852 h 3662740"/>
              <a:gd name="connsiteX1978" fmla="*/ 6342462 w 7731483"/>
              <a:gd name="connsiteY1978" fmla="*/ 1803590 h 3662740"/>
              <a:gd name="connsiteX1979" fmla="*/ 6115945 w 7731483"/>
              <a:gd name="connsiteY1979" fmla="*/ 1876246 h 3662740"/>
              <a:gd name="connsiteX1980" fmla="*/ 6077480 w 7731483"/>
              <a:gd name="connsiteY1980" fmla="*/ 1880521 h 3662740"/>
              <a:gd name="connsiteX1981" fmla="*/ 6013371 w 7731483"/>
              <a:gd name="connsiteY1981" fmla="*/ 1901891 h 3662740"/>
              <a:gd name="connsiteX1982" fmla="*/ 5859510 w 7731483"/>
              <a:gd name="connsiteY1982" fmla="*/ 1953177 h 3662740"/>
              <a:gd name="connsiteX1983" fmla="*/ 5855236 w 7731483"/>
              <a:gd name="connsiteY1983" fmla="*/ 1944630 h 3662740"/>
              <a:gd name="connsiteX1984" fmla="*/ 6030467 w 7731483"/>
              <a:gd name="connsiteY1984" fmla="*/ 1889068 h 3662740"/>
              <a:gd name="connsiteX1985" fmla="*/ 6043288 w 7731483"/>
              <a:gd name="connsiteY1985" fmla="*/ 1876246 h 3662740"/>
              <a:gd name="connsiteX1986" fmla="*/ 6064658 w 7731483"/>
              <a:gd name="connsiteY1986" fmla="*/ 1859151 h 3662740"/>
              <a:gd name="connsiteX1987" fmla="*/ 6107396 w 7731483"/>
              <a:gd name="connsiteY1987" fmla="*/ 1837781 h 3662740"/>
              <a:gd name="connsiteX1988" fmla="*/ 6171506 w 7731483"/>
              <a:gd name="connsiteY1988" fmla="*/ 1816413 h 3662740"/>
              <a:gd name="connsiteX1989" fmla="*/ 6162958 w 7731483"/>
              <a:gd name="connsiteY1989" fmla="*/ 1812138 h 3662740"/>
              <a:gd name="connsiteX1990" fmla="*/ 6205697 w 7731483"/>
              <a:gd name="connsiteY1990" fmla="*/ 1790768 h 3662740"/>
              <a:gd name="connsiteX1991" fmla="*/ 6265531 w 7731483"/>
              <a:gd name="connsiteY1991" fmla="*/ 1769399 h 3662740"/>
              <a:gd name="connsiteX1992" fmla="*/ 6316819 w 7731483"/>
              <a:gd name="connsiteY1992" fmla="*/ 1743756 h 3662740"/>
              <a:gd name="connsiteX1993" fmla="*/ 6363832 w 7731483"/>
              <a:gd name="connsiteY1993" fmla="*/ 1718112 h 3662740"/>
              <a:gd name="connsiteX1994" fmla="*/ 6420327 w 7731483"/>
              <a:gd name="connsiteY1994" fmla="*/ 1710900 h 3662740"/>
              <a:gd name="connsiteX1995" fmla="*/ 6425199 w 7731483"/>
              <a:gd name="connsiteY1995" fmla="*/ 1706848 h 3662740"/>
              <a:gd name="connsiteX1996" fmla="*/ 6393749 w 7731483"/>
              <a:gd name="connsiteY1996" fmla="*/ 1713838 h 3662740"/>
              <a:gd name="connsiteX1997" fmla="*/ 6406571 w 7731483"/>
              <a:gd name="connsiteY1997" fmla="*/ 1705824 h 3662740"/>
              <a:gd name="connsiteX1998" fmla="*/ 6432214 w 7731483"/>
              <a:gd name="connsiteY1998" fmla="*/ 1701016 h 3662740"/>
              <a:gd name="connsiteX1999" fmla="*/ 6432214 w 7731483"/>
              <a:gd name="connsiteY1999" fmla="*/ 1701016 h 3662740"/>
              <a:gd name="connsiteX2000" fmla="*/ 6474954 w 7731483"/>
              <a:gd name="connsiteY2000" fmla="*/ 1688195 h 3662740"/>
              <a:gd name="connsiteX2001" fmla="*/ 6654458 w 7731483"/>
              <a:gd name="connsiteY2001" fmla="*/ 1641181 h 3662740"/>
              <a:gd name="connsiteX2002" fmla="*/ 6688649 w 7731483"/>
              <a:gd name="connsiteY2002" fmla="*/ 1628360 h 3662740"/>
              <a:gd name="connsiteX2003" fmla="*/ 6757031 w 7731483"/>
              <a:gd name="connsiteY2003" fmla="*/ 1611264 h 3662740"/>
              <a:gd name="connsiteX2004" fmla="*/ 6791223 w 7731483"/>
              <a:gd name="connsiteY2004" fmla="*/ 1598443 h 3662740"/>
              <a:gd name="connsiteX2005" fmla="*/ 7039110 w 7731483"/>
              <a:gd name="connsiteY2005" fmla="*/ 1525786 h 3662740"/>
              <a:gd name="connsiteX2006" fmla="*/ 7286997 w 7731483"/>
              <a:gd name="connsiteY2006" fmla="*/ 1444581 h 3662740"/>
              <a:gd name="connsiteX2007" fmla="*/ 7376748 w 7731483"/>
              <a:gd name="connsiteY2007" fmla="*/ 1418939 h 3662740"/>
              <a:gd name="connsiteX2008" fmla="*/ 7410940 w 7731483"/>
              <a:gd name="connsiteY2008" fmla="*/ 1406117 h 3662740"/>
              <a:gd name="connsiteX2009" fmla="*/ 7500692 w 7731483"/>
              <a:gd name="connsiteY2009" fmla="*/ 1380473 h 3662740"/>
              <a:gd name="connsiteX2010" fmla="*/ 7492144 w 7731483"/>
              <a:gd name="connsiteY2010" fmla="*/ 1376199 h 3662740"/>
              <a:gd name="connsiteX2011" fmla="*/ 7551979 w 7731483"/>
              <a:gd name="connsiteY2011" fmla="*/ 1354829 h 3662740"/>
              <a:gd name="connsiteX2012" fmla="*/ 7731483 w 7731483"/>
              <a:gd name="connsiteY2012" fmla="*/ 1294995 h 3662740"/>
              <a:gd name="connsiteX2013" fmla="*/ 1098388 w 7731483"/>
              <a:gd name="connsiteY2013" fmla="*/ 1294995 h 3662740"/>
              <a:gd name="connsiteX2014" fmla="*/ 1077018 w 7731483"/>
              <a:gd name="connsiteY2014" fmla="*/ 1307817 h 3662740"/>
              <a:gd name="connsiteX2015" fmla="*/ 1098388 w 7731483"/>
              <a:gd name="connsiteY2015" fmla="*/ 1294995 h 3662740"/>
              <a:gd name="connsiteX2016" fmla="*/ 961635 w 7731483"/>
              <a:gd name="connsiteY2016" fmla="*/ 1294995 h 3662740"/>
              <a:gd name="connsiteX2017" fmla="*/ 943471 w 7731483"/>
              <a:gd name="connsiteY2017" fmla="*/ 1310488 h 3662740"/>
              <a:gd name="connsiteX2018" fmla="*/ 938216 w 7731483"/>
              <a:gd name="connsiteY2018" fmla="*/ 1312938 h 3662740"/>
              <a:gd name="connsiteX2019" fmla="*/ 935458 w 7731483"/>
              <a:gd name="connsiteY2019" fmla="*/ 1313159 h 3662740"/>
              <a:gd name="connsiteX2020" fmla="*/ 931718 w 7731483"/>
              <a:gd name="connsiteY2020" fmla="*/ 1307816 h 3662740"/>
              <a:gd name="connsiteX2021" fmla="*/ 961450 w 7731483"/>
              <a:gd name="connsiteY2021" fmla="*/ 1295001 h 3662740"/>
              <a:gd name="connsiteX2022" fmla="*/ 7718663 w 7731483"/>
              <a:gd name="connsiteY2022" fmla="*/ 1282173 h 3662740"/>
              <a:gd name="connsiteX2023" fmla="*/ 7718663 w 7731483"/>
              <a:gd name="connsiteY2023" fmla="*/ 1286447 h 3662740"/>
              <a:gd name="connsiteX2024" fmla="*/ 7671650 w 7731483"/>
              <a:gd name="connsiteY2024" fmla="*/ 1299268 h 3662740"/>
              <a:gd name="connsiteX2025" fmla="*/ 7569075 w 7731483"/>
              <a:gd name="connsiteY2025" fmla="*/ 1324912 h 3662740"/>
              <a:gd name="connsiteX2026" fmla="*/ 7603267 w 7731483"/>
              <a:gd name="connsiteY2026" fmla="*/ 1312090 h 3662740"/>
              <a:gd name="connsiteX2027" fmla="*/ 7654554 w 7731483"/>
              <a:gd name="connsiteY2027" fmla="*/ 1299268 h 3662740"/>
              <a:gd name="connsiteX2028" fmla="*/ 7718663 w 7731483"/>
              <a:gd name="connsiteY2028" fmla="*/ 1282173 h 3662740"/>
              <a:gd name="connsiteX2029" fmla="*/ 1504406 w 7731483"/>
              <a:gd name="connsiteY2029" fmla="*/ 1282173 h 3662740"/>
              <a:gd name="connsiteX2030" fmla="*/ 1483038 w 7731483"/>
              <a:gd name="connsiteY2030" fmla="*/ 1303543 h 3662740"/>
              <a:gd name="connsiteX2031" fmla="*/ 1440296 w 7731483"/>
              <a:gd name="connsiteY2031" fmla="*/ 1316364 h 3662740"/>
              <a:gd name="connsiteX2032" fmla="*/ 1504406 w 7731483"/>
              <a:gd name="connsiteY2032" fmla="*/ 1282173 h 3662740"/>
              <a:gd name="connsiteX2033" fmla="*/ 991953 w 7731483"/>
              <a:gd name="connsiteY2033" fmla="*/ 1264009 h 3662740"/>
              <a:gd name="connsiteX2034" fmla="*/ 978731 w 7731483"/>
              <a:gd name="connsiteY2034" fmla="*/ 1273625 h 3662740"/>
              <a:gd name="connsiteX2035" fmla="*/ 991953 w 7731483"/>
              <a:gd name="connsiteY2035" fmla="*/ 1264009 h 3662740"/>
              <a:gd name="connsiteX2036" fmla="*/ 1059936 w 7731483"/>
              <a:gd name="connsiteY2036" fmla="*/ 1243707 h 3662740"/>
              <a:gd name="connsiteX2037" fmla="*/ 1055661 w 7731483"/>
              <a:gd name="connsiteY2037" fmla="*/ 1252255 h 3662740"/>
              <a:gd name="connsiteX2038" fmla="*/ 1059936 w 7731483"/>
              <a:gd name="connsiteY2038" fmla="*/ 1243707 h 3662740"/>
              <a:gd name="connsiteX2039" fmla="*/ 1303522 w 7731483"/>
              <a:gd name="connsiteY2039" fmla="*/ 1239434 h 3662740"/>
              <a:gd name="connsiteX2040" fmla="*/ 1252235 w 7731483"/>
              <a:gd name="connsiteY2040" fmla="*/ 1265078 h 3662740"/>
              <a:gd name="connsiteX2041" fmla="*/ 1273604 w 7731483"/>
              <a:gd name="connsiteY2041" fmla="*/ 1252255 h 3662740"/>
              <a:gd name="connsiteX2042" fmla="*/ 1303522 w 7731483"/>
              <a:gd name="connsiteY2042" fmla="*/ 1239434 h 3662740"/>
              <a:gd name="connsiteX2043" fmla="*/ 1256509 w 7731483"/>
              <a:gd name="connsiteY2043" fmla="*/ 1239434 h 3662740"/>
              <a:gd name="connsiteX2044" fmla="*/ 1252236 w 7731483"/>
              <a:gd name="connsiteY2044" fmla="*/ 1247982 h 3662740"/>
              <a:gd name="connsiteX2045" fmla="*/ 1256509 w 7731483"/>
              <a:gd name="connsiteY2045" fmla="*/ 1239434 h 3662740"/>
              <a:gd name="connsiteX2046" fmla="*/ 1333446 w 7731483"/>
              <a:gd name="connsiteY2046" fmla="*/ 1230885 h 3662740"/>
              <a:gd name="connsiteX2047" fmla="*/ 1329172 w 7731483"/>
              <a:gd name="connsiteY2047" fmla="*/ 1239434 h 3662740"/>
              <a:gd name="connsiteX2048" fmla="*/ 1333446 w 7731483"/>
              <a:gd name="connsiteY2048" fmla="*/ 1230885 h 3662740"/>
              <a:gd name="connsiteX2049" fmla="*/ 1427474 w 7731483"/>
              <a:gd name="connsiteY2049" fmla="*/ 1200968 h 3662740"/>
              <a:gd name="connsiteX2050" fmla="*/ 1423201 w 7731483"/>
              <a:gd name="connsiteY2050" fmla="*/ 1209516 h 3662740"/>
              <a:gd name="connsiteX2051" fmla="*/ 1427474 w 7731483"/>
              <a:gd name="connsiteY2051" fmla="*/ 1200968 h 3662740"/>
              <a:gd name="connsiteX2052" fmla="*/ 1852920 w 7731483"/>
              <a:gd name="connsiteY2052" fmla="*/ 1188212 h 3662740"/>
              <a:gd name="connsiteX2053" fmla="*/ 1884774 w 7731483"/>
              <a:gd name="connsiteY2053" fmla="*/ 1192420 h 3662740"/>
              <a:gd name="connsiteX2054" fmla="*/ 1842034 w 7731483"/>
              <a:gd name="connsiteY2054" fmla="*/ 1213790 h 3662740"/>
              <a:gd name="connsiteX2055" fmla="*/ 1807843 w 7731483"/>
              <a:gd name="connsiteY2055" fmla="*/ 1222337 h 3662740"/>
              <a:gd name="connsiteX2056" fmla="*/ 1671078 w 7731483"/>
              <a:gd name="connsiteY2056" fmla="*/ 1273624 h 3662740"/>
              <a:gd name="connsiteX2057" fmla="*/ 1722365 w 7731483"/>
              <a:gd name="connsiteY2057" fmla="*/ 1230884 h 3662740"/>
              <a:gd name="connsiteX2058" fmla="*/ 1765104 w 7731483"/>
              <a:gd name="connsiteY2058" fmla="*/ 1213790 h 3662740"/>
              <a:gd name="connsiteX2059" fmla="*/ 1803570 w 7731483"/>
              <a:gd name="connsiteY2059" fmla="*/ 1205242 h 3662740"/>
              <a:gd name="connsiteX2060" fmla="*/ 1837760 w 7731483"/>
              <a:gd name="connsiteY2060" fmla="*/ 1192420 h 3662740"/>
              <a:gd name="connsiteX2061" fmla="*/ 1852920 w 7731483"/>
              <a:gd name="connsiteY2061" fmla="*/ 1188212 h 3662740"/>
              <a:gd name="connsiteX2062" fmla="*/ 1500124 w 7731483"/>
              <a:gd name="connsiteY2062" fmla="*/ 1175325 h 3662740"/>
              <a:gd name="connsiteX2063" fmla="*/ 1478754 w 7731483"/>
              <a:gd name="connsiteY2063" fmla="*/ 1188146 h 3662740"/>
              <a:gd name="connsiteX2064" fmla="*/ 1500124 w 7731483"/>
              <a:gd name="connsiteY2064" fmla="*/ 1175325 h 3662740"/>
              <a:gd name="connsiteX2065" fmla="*/ 1252236 w 7731483"/>
              <a:gd name="connsiteY2065" fmla="*/ 1171052 h 3662740"/>
              <a:gd name="connsiteX2066" fmla="*/ 1239414 w 7731483"/>
              <a:gd name="connsiteY2066" fmla="*/ 1179600 h 3662740"/>
              <a:gd name="connsiteX2067" fmla="*/ 1252236 w 7731483"/>
              <a:gd name="connsiteY2067" fmla="*/ 1171052 h 3662740"/>
              <a:gd name="connsiteX2068" fmla="*/ 1299247 w 7731483"/>
              <a:gd name="connsiteY2068" fmla="*/ 1162503 h 3662740"/>
              <a:gd name="connsiteX2069" fmla="*/ 1294973 w 7731483"/>
              <a:gd name="connsiteY2069" fmla="*/ 1171051 h 3662740"/>
              <a:gd name="connsiteX2070" fmla="*/ 1299247 w 7731483"/>
              <a:gd name="connsiteY2070" fmla="*/ 1162503 h 3662740"/>
              <a:gd name="connsiteX2071" fmla="*/ 1064196 w 7731483"/>
              <a:gd name="connsiteY2071" fmla="*/ 1153955 h 3662740"/>
              <a:gd name="connsiteX2072" fmla="*/ 1059923 w 7731483"/>
              <a:gd name="connsiteY2072" fmla="*/ 1162503 h 3662740"/>
              <a:gd name="connsiteX2073" fmla="*/ 1064196 w 7731483"/>
              <a:gd name="connsiteY2073" fmla="*/ 1153955 h 3662740"/>
              <a:gd name="connsiteX2074" fmla="*/ 1320618 w 7731483"/>
              <a:gd name="connsiteY2074" fmla="*/ 1145407 h 3662740"/>
              <a:gd name="connsiteX2075" fmla="*/ 1307797 w 7731483"/>
              <a:gd name="connsiteY2075" fmla="*/ 1149681 h 3662740"/>
              <a:gd name="connsiteX2076" fmla="*/ 1222334 w 7731483"/>
              <a:gd name="connsiteY2076" fmla="*/ 1136859 h 3662740"/>
              <a:gd name="connsiteX2077" fmla="*/ 1200964 w 7731483"/>
              <a:gd name="connsiteY2077" fmla="*/ 1149681 h 3662740"/>
              <a:gd name="connsiteX2078" fmla="*/ 1222334 w 7731483"/>
              <a:gd name="connsiteY2078" fmla="*/ 1136859 h 3662740"/>
              <a:gd name="connsiteX2079" fmla="*/ 1166771 w 7731483"/>
              <a:gd name="connsiteY2079" fmla="*/ 1136859 h 3662740"/>
              <a:gd name="connsiteX2080" fmla="*/ 1162496 w 7731483"/>
              <a:gd name="connsiteY2080" fmla="*/ 1145407 h 3662740"/>
              <a:gd name="connsiteX2081" fmla="*/ 1166771 w 7731483"/>
              <a:gd name="connsiteY2081" fmla="*/ 1136859 h 3662740"/>
              <a:gd name="connsiteX2082" fmla="*/ 1606980 w 7731483"/>
              <a:gd name="connsiteY2082" fmla="*/ 1132586 h 3662740"/>
              <a:gd name="connsiteX2083" fmla="*/ 1564241 w 7731483"/>
              <a:gd name="connsiteY2083" fmla="*/ 1158229 h 3662740"/>
              <a:gd name="connsiteX2084" fmla="*/ 1512954 w 7731483"/>
              <a:gd name="connsiteY2084" fmla="*/ 1171051 h 3662740"/>
              <a:gd name="connsiteX2085" fmla="*/ 1606980 w 7731483"/>
              <a:gd name="connsiteY2085" fmla="*/ 1132586 h 3662740"/>
              <a:gd name="connsiteX2086" fmla="*/ 1171046 w 7731483"/>
              <a:gd name="connsiteY2086" fmla="*/ 1124037 h 3662740"/>
              <a:gd name="connsiteX2087" fmla="*/ 1149676 w 7731483"/>
              <a:gd name="connsiteY2087" fmla="*/ 1153956 h 3662740"/>
              <a:gd name="connsiteX2088" fmla="*/ 1089842 w 7731483"/>
              <a:gd name="connsiteY2088" fmla="*/ 1175325 h 3662740"/>
              <a:gd name="connsiteX2089" fmla="*/ 1141129 w 7731483"/>
              <a:gd name="connsiteY2089" fmla="*/ 1149681 h 3662740"/>
              <a:gd name="connsiteX2090" fmla="*/ 1128306 w 7731483"/>
              <a:gd name="connsiteY2090" fmla="*/ 1136860 h 3662740"/>
              <a:gd name="connsiteX2091" fmla="*/ 1171046 w 7731483"/>
              <a:gd name="connsiteY2091" fmla="*/ 1124037 h 3662740"/>
              <a:gd name="connsiteX2092" fmla="*/ 1299249 w 7731483"/>
              <a:gd name="connsiteY2092" fmla="*/ 1124037 h 3662740"/>
              <a:gd name="connsiteX2093" fmla="*/ 1320619 w 7731483"/>
              <a:gd name="connsiteY2093" fmla="*/ 1124037 h 3662740"/>
              <a:gd name="connsiteX2094" fmla="*/ 1299249 w 7731483"/>
              <a:gd name="connsiteY2094" fmla="*/ 1124037 h 3662740"/>
              <a:gd name="connsiteX2095" fmla="*/ 1431748 w 7731483"/>
              <a:gd name="connsiteY2095" fmla="*/ 1119764 h 3662740"/>
              <a:gd name="connsiteX2096" fmla="*/ 1376188 w 7731483"/>
              <a:gd name="connsiteY2096" fmla="*/ 1145408 h 3662740"/>
              <a:gd name="connsiteX2097" fmla="*/ 1431748 w 7731483"/>
              <a:gd name="connsiteY2097" fmla="*/ 1119764 h 3662740"/>
              <a:gd name="connsiteX2098" fmla="*/ 1645434 w 7731483"/>
              <a:gd name="connsiteY2098" fmla="*/ 1115491 h 3662740"/>
              <a:gd name="connsiteX2099" fmla="*/ 1641160 w 7731483"/>
              <a:gd name="connsiteY2099" fmla="*/ 1124039 h 3662740"/>
              <a:gd name="connsiteX2100" fmla="*/ 1645434 w 7731483"/>
              <a:gd name="connsiteY2100" fmla="*/ 1115491 h 3662740"/>
              <a:gd name="connsiteX2101" fmla="*/ 1286426 w 7731483"/>
              <a:gd name="connsiteY2101" fmla="*/ 1115491 h 3662740"/>
              <a:gd name="connsiteX2102" fmla="*/ 1265056 w 7731483"/>
              <a:gd name="connsiteY2102" fmla="*/ 1128313 h 3662740"/>
              <a:gd name="connsiteX2103" fmla="*/ 1286426 w 7731483"/>
              <a:gd name="connsiteY2103" fmla="*/ 1115491 h 3662740"/>
              <a:gd name="connsiteX2104" fmla="*/ 1722365 w 7731483"/>
              <a:gd name="connsiteY2104" fmla="*/ 1085573 h 3662740"/>
              <a:gd name="connsiteX2105" fmla="*/ 1666804 w 7731483"/>
              <a:gd name="connsiteY2105" fmla="*/ 1111217 h 3662740"/>
              <a:gd name="connsiteX2106" fmla="*/ 1722365 w 7731483"/>
              <a:gd name="connsiteY2106" fmla="*/ 1085573 h 3662740"/>
              <a:gd name="connsiteX2107" fmla="*/ 1397557 w 7731483"/>
              <a:gd name="connsiteY2107" fmla="*/ 1081298 h 3662740"/>
              <a:gd name="connsiteX2108" fmla="*/ 1363366 w 7731483"/>
              <a:gd name="connsiteY2108" fmla="*/ 1111216 h 3662740"/>
              <a:gd name="connsiteX2109" fmla="*/ 1316353 w 7731483"/>
              <a:gd name="connsiteY2109" fmla="*/ 1106941 h 3662740"/>
              <a:gd name="connsiteX2110" fmla="*/ 1350544 w 7731483"/>
              <a:gd name="connsiteY2110" fmla="*/ 1094120 h 3662740"/>
              <a:gd name="connsiteX2111" fmla="*/ 1376187 w 7731483"/>
              <a:gd name="connsiteY2111" fmla="*/ 1098394 h 3662740"/>
              <a:gd name="connsiteX2112" fmla="*/ 1397557 w 7731483"/>
              <a:gd name="connsiteY2112" fmla="*/ 1081298 h 3662740"/>
              <a:gd name="connsiteX2113" fmla="*/ 1577063 w 7731483"/>
              <a:gd name="connsiteY2113" fmla="*/ 1072751 h 3662740"/>
              <a:gd name="connsiteX2114" fmla="*/ 1572789 w 7731483"/>
              <a:gd name="connsiteY2114" fmla="*/ 1081299 h 3662740"/>
              <a:gd name="connsiteX2115" fmla="*/ 1577063 w 7731483"/>
              <a:gd name="connsiteY2115" fmla="*/ 1072751 h 3662740"/>
              <a:gd name="connsiteX2116" fmla="*/ 1453110 w 7731483"/>
              <a:gd name="connsiteY2116" fmla="*/ 1059929 h 3662740"/>
              <a:gd name="connsiteX2117" fmla="*/ 1406097 w 7731483"/>
              <a:gd name="connsiteY2117" fmla="*/ 1089847 h 3662740"/>
              <a:gd name="connsiteX2118" fmla="*/ 1453110 w 7731483"/>
              <a:gd name="connsiteY2118" fmla="*/ 1059929 h 3662740"/>
              <a:gd name="connsiteX2119" fmla="*/ 1611256 w 7731483"/>
              <a:gd name="connsiteY2119" fmla="*/ 1055655 h 3662740"/>
              <a:gd name="connsiteX2120" fmla="*/ 1611256 w 7731483"/>
              <a:gd name="connsiteY2120" fmla="*/ 1055655 h 3662740"/>
              <a:gd name="connsiteX2121" fmla="*/ 1671076 w 7731483"/>
              <a:gd name="connsiteY2121" fmla="*/ 1034286 h 3662740"/>
              <a:gd name="connsiteX2122" fmla="*/ 1658255 w 7731483"/>
              <a:gd name="connsiteY2122" fmla="*/ 1042833 h 3662740"/>
              <a:gd name="connsiteX2123" fmla="*/ 1636886 w 7731483"/>
              <a:gd name="connsiteY2123" fmla="*/ 1047108 h 3662740"/>
              <a:gd name="connsiteX2124" fmla="*/ 1649707 w 7731483"/>
              <a:gd name="connsiteY2124" fmla="*/ 1038559 h 3662740"/>
              <a:gd name="connsiteX2125" fmla="*/ 1517219 w 7731483"/>
              <a:gd name="connsiteY2125" fmla="*/ 1025739 h 3662740"/>
              <a:gd name="connsiteX2126" fmla="*/ 1504397 w 7731483"/>
              <a:gd name="connsiteY2126" fmla="*/ 1034287 h 3662740"/>
              <a:gd name="connsiteX2127" fmla="*/ 1517219 w 7731483"/>
              <a:gd name="connsiteY2127" fmla="*/ 1025739 h 3662740"/>
              <a:gd name="connsiteX2128" fmla="*/ 1931792 w 7731483"/>
              <a:gd name="connsiteY2128" fmla="*/ 1008643 h 3662740"/>
              <a:gd name="connsiteX2129" fmla="*/ 1918971 w 7731483"/>
              <a:gd name="connsiteY2129" fmla="*/ 1012917 h 3662740"/>
              <a:gd name="connsiteX2130" fmla="*/ 1615529 w 7731483"/>
              <a:gd name="connsiteY2130" fmla="*/ 1008643 h 3662740"/>
              <a:gd name="connsiteX2131" fmla="*/ 1530051 w 7731483"/>
              <a:gd name="connsiteY2131" fmla="*/ 1047108 h 3662740"/>
              <a:gd name="connsiteX2132" fmla="*/ 1500133 w 7731483"/>
              <a:gd name="connsiteY2132" fmla="*/ 1055656 h 3662740"/>
              <a:gd name="connsiteX2133" fmla="*/ 1474490 w 7731483"/>
              <a:gd name="connsiteY2133" fmla="*/ 1072751 h 3662740"/>
              <a:gd name="connsiteX2134" fmla="*/ 1474490 w 7731483"/>
              <a:gd name="connsiteY2134" fmla="*/ 1051381 h 3662740"/>
              <a:gd name="connsiteX2135" fmla="*/ 1615529 w 7731483"/>
              <a:gd name="connsiteY2135" fmla="*/ 1008643 h 3662740"/>
              <a:gd name="connsiteX2136" fmla="*/ 1559988 w 7731483"/>
              <a:gd name="connsiteY2136" fmla="*/ 1008643 h 3662740"/>
              <a:gd name="connsiteX2137" fmla="*/ 1559988 w 7731483"/>
              <a:gd name="connsiteY2137" fmla="*/ 1008643 h 3662740"/>
              <a:gd name="connsiteX2138" fmla="*/ 1359107 w 7731483"/>
              <a:gd name="connsiteY2138" fmla="*/ 995820 h 3662740"/>
              <a:gd name="connsiteX2139" fmla="*/ 1294999 w 7731483"/>
              <a:gd name="connsiteY2139" fmla="*/ 1021465 h 3662740"/>
              <a:gd name="connsiteX2140" fmla="*/ 1359107 w 7731483"/>
              <a:gd name="connsiteY2140" fmla="*/ 995820 h 3662740"/>
              <a:gd name="connsiteX2141" fmla="*/ 1842035 w 7731483"/>
              <a:gd name="connsiteY2141" fmla="*/ 995820 h 3662740"/>
              <a:gd name="connsiteX2142" fmla="*/ 1820665 w 7731483"/>
              <a:gd name="connsiteY2142" fmla="*/ 1008642 h 3662740"/>
              <a:gd name="connsiteX2143" fmla="*/ 1842035 w 7731483"/>
              <a:gd name="connsiteY2143" fmla="*/ 995820 h 3662740"/>
              <a:gd name="connsiteX2144" fmla="*/ 1987360 w 7731483"/>
              <a:gd name="connsiteY2144" fmla="*/ 991546 h 3662740"/>
              <a:gd name="connsiteX2145" fmla="*/ 1974538 w 7731483"/>
              <a:gd name="connsiteY2145" fmla="*/ 1000093 h 3662740"/>
              <a:gd name="connsiteX2146" fmla="*/ 1953169 w 7731483"/>
              <a:gd name="connsiteY2146" fmla="*/ 1004368 h 3662740"/>
              <a:gd name="connsiteX2147" fmla="*/ 1965990 w 7731483"/>
              <a:gd name="connsiteY2147" fmla="*/ 995819 h 3662740"/>
              <a:gd name="connsiteX2148" fmla="*/ 1736721 w 7731483"/>
              <a:gd name="connsiteY2148" fmla="*/ 959359 h 3662740"/>
              <a:gd name="connsiteX2149" fmla="*/ 1718089 w 7731483"/>
              <a:gd name="connsiteY2149" fmla="*/ 970178 h 3662740"/>
              <a:gd name="connsiteX2150" fmla="*/ 1683898 w 7731483"/>
              <a:gd name="connsiteY2150" fmla="*/ 982999 h 3662740"/>
              <a:gd name="connsiteX2151" fmla="*/ 1662529 w 7731483"/>
              <a:gd name="connsiteY2151" fmla="*/ 982999 h 3662740"/>
              <a:gd name="connsiteX2152" fmla="*/ 1671076 w 7731483"/>
              <a:gd name="connsiteY2152" fmla="*/ 974450 h 3662740"/>
              <a:gd name="connsiteX2153" fmla="*/ 1722363 w 7731483"/>
              <a:gd name="connsiteY2153" fmla="*/ 961629 h 3662740"/>
              <a:gd name="connsiteX2154" fmla="*/ 1736721 w 7731483"/>
              <a:gd name="connsiteY2154" fmla="*/ 959359 h 3662740"/>
              <a:gd name="connsiteX2155" fmla="*/ 1675355 w 7731483"/>
              <a:gd name="connsiteY2155" fmla="*/ 944534 h 3662740"/>
              <a:gd name="connsiteX2156" fmla="*/ 1598424 w 7731483"/>
              <a:gd name="connsiteY2156" fmla="*/ 983000 h 3662740"/>
              <a:gd name="connsiteX2157" fmla="*/ 1675355 w 7731483"/>
              <a:gd name="connsiteY2157" fmla="*/ 944534 h 3662740"/>
              <a:gd name="connsiteX2158" fmla="*/ 1671080 w 7731483"/>
              <a:gd name="connsiteY2158" fmla="*/ 927438 h 3662740"/>
              <a:gd name="connsiteX2159" fmla="*/ 1658257 w 7731483"/>
              <a:gd name="connsiteY2159" fmla="*/ 931711 h 3662740"/>
              <a:gd name="connsiteX2160" fmla="*/ 1705269 w 7731483"/>
              <a:gd name="connsiteY2160" fmla="*/ 914617 h 3662740"/>
              <a:gd name="connsiteX2161" fmla="*/ 1700995 w 7731483"/>
              <a:gd name="connsiteY2161" fmla="*/ 923165 h 3662740"/>
              <a:gd name="connsiteX2162" fmla="*/ 1705269 w 7731483"/>
              <a:gd name="connsiteY2162" fmla="*/ 914617 h 3662740"/>
              <a:gd name="connsiteX2163" fmla="*/ 1884775 w 7731483"/>
              <a:gd name="connsiteY2163" fmla="*/ 897521 h 3662740"/>
              <a:gd name="connsiteX2164" fmla="*/ 1854856 w 7731483"/>
              <a:gd name="connsiteY2164" fmla="*/ 910342 h 3662740"/>
              <a:gd name="connsiteX2165" fmla="*/ 1756557 w 7731483"/>
              <a:gd name="connsiteY2165" fmla="*/ 953081 h 3662740"/>
              <a:gd name="connsiteX2166" fmla="*/ 1842036 w 7731483"/>
              <a:gd name="connsiteY2166" fmla="*/ 910342 h 3662740"/>
              <a:gd name="connsiteX2167" fmla="*/ 1760829 w 7731483"/>
              <a:gd name="connsiteY2167" fmla="*/ 897521 h 3662740"/>
              <a:gd name="connsiteX2168" fmla="*/ 1748008 w 7731483"/>
              <a:gd name="connsiteY2168" fmla="*/ 901795 h 3662740"/>
              <a:gd name="connsiteX2169" fmla="*/ 1823268 w 7731483"/>
              <a:gd name="connsiteY2169" fmla="*/ 895851 h 3662740"/>
              <a:gd name="connsiteX2170" fmla="*/ 1824938 w 7731483"/>
              <a:gd name="connsiteY2170" fmla="*/ 901794 h 3662740"/>
              <a:gd name="connsiteX2171" fmla="*/ 1795021 w 7731483"/>
              <a:gd name="connsiteY2171" fmla="*/ 906068 h 3662740"/>
              <a:gd name="connsiteX2172" fmla="*/ 1823268 w 7731483"/>
              <a:gd name="connsiteY2172" fmla="*/ 895851 h 3662740"/>
              <a:gd name="connsiteX2173" fmla="*/ 1450952 w 7731483"/>
              <a:gd name="connsiteY2173" fmla="*/ 892724 h 3662740"/>
              <a:gd name="connsiteX2174" fmla="*/ 1474508 w 7731483"/>
              <a:gd name="connsiteY2174" fmla="*/ 893247 h 3662740"/>
              <a:gd name="connsiteX2175" fmla="*/ 1436038 w 7731483"/>
              <a:gd name="connsiteY2175" fmla="*/ 901795 h 3662740"/>
              <a:gd name="connsiteX2176" fmla="*/ 1393298 w 7731483"/>
              <a:gd name="connsiteY2176" fmla="*/ 918891 h 3662740"/>
              <a:gd name="connsiteX2177" fmla="*/ 1400198 w 7731483"/>
              <a:gd name="connsiteY2177" fmla="*/ 913443 h 3662740"/>
              <a:gd name="connsiteX2178" fmla="*/ 1405052 w 7731483"/>
              <a:gd name="connsiteY2178" fmla="*/ 911946 h 3662740"/>
              <a:gd name="connsiteX2179" fmla="*/ 1412996 w 7731483"/>
              <a:gd name="connsiteY2179" fmla="*/ 908555 h 3662740"/>
              <a:gd name="connsiteX2180" fmla="*/ 1423215 w 7731483"/>
              <a:gd name="connsiteY2180" fmla="*/ 906069 h 3662740"/>
              <a:gd name="connsiteX2181" fmla="*/ 1423215 w 7731483"/>
              <a:gd name="connsiteY2181" fmla="*/ 904193 h 3662740"/>
              <a:gd name="connsiteX2182" fmla="*/ 1448856 w 7731483"/>
              <a:gd name="connsiteY2182" fmla="*/ 893248 h 3662740"/>
              <a:gd name="connsiteX2183" fmla="*/ 1448862 w 7731483"/>
              <a:gd name="connsiteY2183" fmla="*/ 893246 h 3662740"/>
              <a:gd name="connsiteX2184" fmla="*/ 1904006 w 7731483"/>
              <a:gd name="connsiteY2184" fmla="*/ 889507 h 3662740"/>
              <a:gd name="connsiteX2185" fmla="*/ 1884773 w 7731483"/>
              <a:gd name="connsiteY2185" fmla="*/ 897521 h 3662740"/>
              <a:gd name="connsiteX2186" fmla="*/ 1904006 w 7731483"/>
              <a:gd name="connsiteY2186" fmla="*/ 889507 h 3662740"/>
              <a:gd name="connsiteX2187" fmla="*/ 1446589 w 7731483"/>
              <a:gd name="connsiteY2187" fmla="*/ 881227 h 3662740"/>
              <a:gd name="connsiteX2188" fmla="*/ 1418942 w 7731483"/>
              <a:gd name="connsiteY2188" fmla="*/ 893247 h 3662740"/>
              <a:gd name="connsiteX2189" fmla="*/ 1448859 w 7731483"/>
              <a:gd name="connsiteY2189" fmla="*/ 888973 h 3662740"/>
              <a:gd name="connsiteX2190" fmla="*/ 1446589 w 7731483"/>
              <a:gd name="connsiteY2190" fmla="*/ 881227 h 3662740"/>
              <a:gd name="connsiteX2191" fmla="*/ 1803575 w 7731483"/>
              <a:gd name="connsiteY2191" fmla="*/ 876152 h 3662740"/>
              <a:gd name="connsiteX2192" fmla="*/ 1782205 w 7731483"/>
              <a:gd name="connsiteY2192" fmla="*/ 888973 h 3662740"/>
              <a:gd name="connsiteX2193" fmla="*/ 1803575 w 7731483"/>
              <a:gd name="connsiteY2193" fmla="*/ 876152 h 3662740"/>
              <a:gd name="connsiteX2194" fmla="*/ 1816389 w 7731483"/>
              <a:gd name="connsiteY2194" fmla="*/ 871877 h 3662740"/>
              <a:gd name="connsiteX2195" fmla="*/ 1812115 w 7731483"/>
              <a:gd name="connsiteY2195" fmla="*/ 880425 h 3662740"/>
              <a:gd name="connsiteX2196" fmla="*/ 1816389 w 7731483"/>
              <a:gd name="connsiteY2196" fmla="*/ 871877 h 3662740"/>
              <a:gd name="connsiteX2197" fmla="*/ 1948894 w 7731483"/>
              <a:gd name="connsiteY2197" fmla="*/ 867603 h 3662740"/>
              <a:gd name="connsiteX2198" fmla="*/ 1944620 w 7731483"/>
              <a:gd name="connsiteY2198" fmla="*/ 876152 h 3662740"/>
              <a:gd name="connsiteX2199" fmla="*/ 1948894 w 7731483"/>
              <a:gd name="connsiteY2199" fmla="*/ 867603 h 3662740"/>
              <a:gd name="connsiteX2200" fmla="*/ 1615538 w 7731483"/>
              <a:gd name="connsiteY2200" fmla="*/ 837686 h 3662740"/>
              <a:gd name="connsiteX2201" fmla="*/ 1611264 w 7731483"/>
              <a:gd name="connsiteY2201" fmla="*/ 846234 h 3662740"/>
              <a:gd name="connsiteX2202" fmla="*/ 1615538 w 7731483"/>
              <a:gd name="connsiteY2202" fmla="*/ 837686 h 3662740"/>
              <a:gd name="connsiteX2203" fmla="*/ 1931792 w 7731483"/>
              <a:gd name="connsiteY2203" fmla="*/ 824864 h 3662740"/>
              <a:gd name="connsiteX2204" fmla="*/ 1936066 w 7731483"/>
              <a:gd name="connsiteY2204" fmla="*/ 833411 h 3662740"/>
              <a:gd name="connsiteX2205" fmla="*/ 1936066 w 7731483"/>
              <a:gd name="connsiteY2205" fmla="*/ 833412 h 3662740"/>
              <a:gd name="connsiteX2206" fmla="*/ 1906149 w 7731483"/>
              <a:gd name="connsiteY2206" fmla="*/ 846234 h 3662740"/>
              <a:gd name="connsiteX2207" fmla="*/ 1931792 w 7731483"/>
              <a:gd name="connsiteY2207" fmla="*/ 824864 h 3662740"/>
              <a:gd name="connsiteX2208" fmla="*/ 1769377 w 7731483"/>
              <a:gd name="connsiteY2208" fmla="*/ 820591 h 3662740"/>
              <a:gd name="connsiteX2209" fmla="*/ 1735185 w 7731483"/>
              <a:gd name="connsiteY2209" fmla="*/ 841960 h 3662740"/>
              <a:gd name="connsiteX2210" fmla="*/ 1730912 w 7731483"/>
              <a:gd name="connsiteY2210" fmla="*/ 829138 h 3662740"/>
              <a:gd name="connsiteX2211" fmla="*/ 1965992 w 7731483"/>
              <a:gd name="connsiteY2211" fmla="*/ 812043 h 3662740"/>
              <a:gd name="connsiteX2212" fmla="*/ 1961718 w 7731483"/>
              <a:gd name="connsiteY2212" fmla="*/ 820591 h 3662740"/>
              <a:gd name="connsiteX2213" fmla="*/ 1965992 w 7731483"/>
              <a:gd name="connsiteY2213" fmla="*/ 812043 h 3662740"/>
              <a:gd name="connsiteX2214" fmla="*/ 1406121 w 7731483"/>
              <a:gd name="connsiteY2214" fmla="*/ 782125 h 3662740"/>
              <a:gd name="connsiteX2215" fmla="*/ 1394437 w 7731483"/>
              <a:gd name="connsiteY2215" fmla="*/ 789915 h 3662740"/>
              <a:gd name="connsiteX2216" fmla="*/ 1393527 w 7731483"/>
              <a:gd name="connsiteY2216" fmla="*/ 790064 h 3662740"/>
              <a:gd name="connsiteX2217" fmla="*/ 1394901 w 7731483"/>
              <a:gd name="connsiteY2217" fmla="*/ 786399 h 3662740"/>
              <a:gd name="connsiteX2218" fmla="*/ 1406121 w 7731483"/>
              <a:gd name="connsiteY2218" fmla="*/ 782125 h 3662740"/>
              <a:gd name="connsiteX2219" fmla="*/ 1380477 w 7731483"/>
              <a:gd name="connsiteY2219" fmla="*/ 773578 h 3662740"/>
              <a:gd name="connsiteX2220" fmla="*/ 1350560 w 7731483"/>
              <a:gd name="connsiteY2220" fmla="*/ 786399 h 3662740"/>
              <a:gd name="connsiteX2221" fmla="*/ 1307821 w 7731483"/>
              <a:gd name="connsiteY2221" fmla="*/ 803495 h 3662740"/>
              <a:gd name="connsiteX2222" fmla="*/ 1380477 w 7731483"/>
              <a:gd name="connsiteY2222" fmla="*/ 773578 h 3662740"/>
              <a:gd name="connsiteX2223" fmla="*/ 1512962 w 7731483"/>
              <a:gd name="connsiteY2223" fmla="*/ 752208 h 3662740"/>
              <a:gd name="connsiteX2224" fmla="*/ 1491592 w 7731483"/>
              <a:gd name="connsiteY2224" fmla="*/ 765030 h 3662740"/>
              <a:gd name="connsiteX2225" fmla="*/ 1512962 w 7731483"/>
              <a:gd name="connsiteY2225" fmla="*/ 752208 h 3662740"/>
              <a:gd name="connsiteX2226" fmla="*/ 1876231 w 7731483"/>
              <a:gd name="connsiteY2226" fmla="*/ 713743 h 3662740"/>
              <a:gd name="connsiteX2227" fmla="*/ 1876231 w 7731483"/>
              <a:gd name="connsiteY2227" fmla="*/ 713743 h 3662740"/>
              <a:gd name="connsiteX2228" fmla="*/ 2013003 w 7731483"/>
              <a:gd name="connsiteY2228" fmla="*/ 666730 h 3662740"/>
              <a:gd name="connsiteX2229" fmla="*/ 2000181 w 7731483"/>
              <a:gd name="connsiteY2229" fmla="*/ 671004 h 3662740"/>
              <a:gd name="connsiteX2230" fmla="*/ 1619810 w 7731483"/>
              <a:gd name="connsiteY2230" fmla="*/ 662456 h 3662740"/>
              <a:gd name="connsiteX2231" fmla="*/ 1577070 w 7731483"/>
              <a:gd name="connsiteY2231" fmla="*/ 683825 h 3662740"/>
              <a:gd name="connsiteX2232" fmla="*/ 1585618 w 7731483"/>
              <a:gd name="connsiteY2232" fmla="*/ 675277 h 3662740"/>
              <a:gd name="connsiteX2233" fmla="*/ 1619810 w 7731483"/>
              <a:gd name="connsiteY2233" fmla="*/ 662456 h 3662740"/>
              <a:gd name="connsiteX2234" fmla="*/ 1709560 w 7731483"/>
              <a:gd name="connsiteY2234" fmla="*/ 628265 h 3662740"/>
              <a:gd name="connsiteX2235" fmla="*/ 1662547 w 7731483"/>
              <a:gd name="connsiteY2235" fmla="*/ 653909 h 3662740"/>
              <a:gd name="connsiteX2236" fmla="*/ 1709560 w 7731483"/>
              <a:gd name="connsiteY2236" fmla="*/ 628265 h 3662740"/>
              <a:gd name="connsiteX2237" fmla="*/ 1290726 w 7731483"/>
              <a:gd name="connsiteY2237" fmla="*/ 623991 h 3662740"/>
              <a:gd name="connsiteX2238" fmla="*/ 1286452 w 7731483"/>
              <a:gd name="connsiteY2238" fmla="*/ 632539 h 3662740"/>
              <a:gd name="connsiteX2239" fmla="*/ 1290726 w 7731483"/>
              <a:gd name="connsiteY2239" fmla="*/ 623991 h 3662740"/>
              <a:gd name="connsiteX2240" fmla="*/ 1722367 w 7731483"/>
              <a:gd name="connsiteY2240" fmla="*/ 619717 h 3662740"/>
              <a:gd name="connsiteX2241" fmla="*/ 1718093 w 7731483"/>
              <a:gd name="connsiteY2241" fmla="*/ 628265 h 3662740"/>
              <a:gd name="connsiteX2242" fmla="*/ 1722367 w 7731483"/>
              <a:gd name="connsiteY2242" fmla="*/ 619717 h 3662740"/>
              <a:gd name="connsiteX2243" fmla="*/ 176984 w 7731483"/>
              <a:gd name="connsiteY2243" fmla="*/ 612607 h 3662740"/>
              <a:gd name="connsiteX2244" fmla="*/ 119371 w 7731483"/>
              <a:gd name="connsiteY2244" fmla="*/ 627881 h 3662740"/>
              <a:gd name="connsiteX2245" fmla="*/ 123951 w 7731483"/>
              <a:gd name="connsiteY2245" fmla="*/ 628265 h 3662740"/>
              <a:gd name="connsiteX2246" fmla="*/ 145321 w 7731483"/>
              <a:gd name="connsiteY2246" fmla="*/ 623991 h 3662740"/>
              <a:gd name="connsiteX2247" fmla="*/ 158144 w 7731483"/>
              <a:gd name="connsiteY2247" fmla="*/ 619717 h 3662740"/>
              <a:gd name="connsiteX2248" fmla="*/ 983005 w 7731483"/>
              <a:gd name="connsiteY2248" fmla="*/ 611169 h 3662740"/>
              <a:gd name="connsiteX2249" fmla="*/ 970183 w 7731483"/>
              <a:gd name="connsiteY2249" fmla="*/ 615443 h 3662740"/>
              <a:gd name="connsiteX2250" fmla="*/ 983005 w 7731483"/>
              <a:gd name="connsiteY2250" fmla="*/ 611169 h 3662740"/>
              <a:gd name="connsiteX2251" fmla="*/ 1762966 w 7731483"/>
              <a:gd name="connsiteY2251" fmla="*/ 608498 h 3662740"/>
              <a:gd name="connsiteX2252" fmla="*/ 1769377 w 7731483"/>
              <a:gd name="connsiteY2252" fmla="*/ 611169 h 3662740"/>
              <a:gd name="connsiteX2253" fmla="*/ 1756556 w 7731483"/>
              <a:gd name="connsiteY2253" fmla="*/ 615443 h 3662740"/>
              <a:gd name="connsiteX2254" fmla="*/ 1762966 w 7731483"/>
              <a:gd name="connsiteY2254" fmla="*/ 608498 h 3662740"/>
              <a:gd name="connsiteX2255" fmla="*/ 228816 w 7731483"/>
              <a:gd name="connsiteY2255" fmla="*/ 598866 h 3662740"/>
              <a:gd name="connsiteX2256" fmla="*/ 198862 w 7731483"/>
              <a:gd name="connsiteY2256" fmla="*/ 606807 h 3662740"/>
              <a:gd name="connsiteX2257" fmla="*/ 205156 w 7731483"/>
              <a:gd name="connsiteY2257" fmla="*/ 611169 h 3662740"/>
              <a:gd name="connsiteX2258" fmla="*/ 38446 w 7731483"/>
              <a:gd name="connsiteY2258" fmla="*/ 598347 h 3662740"/>
              <a:gd name="connsiteX2259" fmla="*/ 25625 w 7731483"/>
              <a:gd name="connsiteY2259" fmla="*/ 602621 h 3662740"/>
              <a:gd name="connsiteX2260" fmla="*/ 38446 w 7731483"/>
              <a:gd name="connsiteY2260" fmla="*/ 598347 h 3662740"/>
              <a:gd name="connsiteX2261" fmla="*/ 880431 w 7731483"/>
              <a:gd name="connsiteY2261" fmla="*/ 581251 h 3662740"/>
              <a:gd name="connsiteX2262" fmla="*/ 876157 w 7731483"/>
              <a:gd name="connsiteY2262" fmla="*/ 589799 h 3662740"/>
              <a:gd name="connsiteX2263" fmla="*/ 880431 w 7731483"/>
              <a:gd name="connsiteY2263" fmla="*/ 581251 h 3662740"/>
              <a:gd name="connsiteX2264" fmla="*/ 1397563 w 7731483"/>
              <a:gd name="connsiteY2264" fmla="*/ 572704 h 3662740"/>
              <a:gd name="connsiteX2265" fmla="*/ 1397563 w 7731483"/>
              <a:gd name="connsiteY2265" fmla="*/ 572704 h 3662740"/>
              <a:gd name="connsiteX2266" fmla="*/ 123925 w 7731483"/>
              <a:gd name="connsiteY2266" fmla="*/ 572704 h 3662740"/>
              <a:gd name="connsiteX2267" fmla="*/ 64090 w 7731483"/>
              <a:gd name="connsiteY2267" fmla="*/ 594074 h 3662740"/>
              <a:gd name="connsiteX2268" fmla="*/ 111103 w 7731483"/>
              <a:gd name="connsiteY2268" fmla="*/ 594074 h 3662740"/>
              <a:gd name="connsiteX2269" fmla="*/ 123925 w 7731483"/>
              <a:gd name="connsiteY2269" fmla="*/ 572704 h 3662740"/>
              <a:gd name="connsiteX2270" fmla="*/ 1666821 w 7731483"/>
              <a:gd name="connsiteY2270" fmla="*/ 559882 h 3662740"/>
              <a:gd name="connsiteX2271" fmla="*/ 1624083 w 7731483"/>
              <a:gd name="connsiteY2271" fmla="*/ 581252 h 3662740"/>
              <a:gd name="connsiteX2272" fmla="*/ 1564248 w 7731483"/>
              <a:gd name="connsiteY2272" fmla="*/ 598348 h 3662740"/>
              <a:gd name="connsiteX2273" fmla="*/ 1577070 w 7731483"/>
              <a:gd name="connsiteY2273" fmla="*/ 589799 h 3662740"/>
              <a:gd name="connsiteX2274" fmla="*/ 1606987 w 7731483"/>
              <a:gd name="connsiteY2274" fmla="*/ 581252 h 3662740"/>
              <a:gd name="connsiteX2275" fmla="*/ 1666821 w 7731483"/>
              <a:gd name="connsiteY2275" fmla="*/ 559882 h 3662740"/>
              <a:gd name="connsiteX2276" fmla="*/ 1555713 w 7731483"/>
              <a:gd name="connsiteY2276" fmla="*/ 559882 h 3662740"/>
              <a:gd name="connsiteX2277" fmla="*/ 1551439 w 7731483"/>
              <a:gd name="connsiteY2277" fmla="*/ 568430 h 3662740"/>
              <a:gd name="connsiteX2278" fmla="*/ 1555713 w 7731483"/>
              <a:gd name="connsiteY2278" fmla="*/ 559882 h 3662740"/>
              <a:gd name="connsiteX2279" fmla="*/ 948814 w 7731483"/>
              <a:gd name="connsiteY2279" fmla="*/ 559882 h 3662740"/>
              <a:gd name="connsiteX2280" fmla="*/ 935992 w 7731483"/>
              <a:gd name="connsiteY2280" fmla="*/ 568430 h 3662740"/>
              <a:gd name="connsiteX2281" fmla="*/ 948814 w 7731483"/>
              <a:gd name="connsiteY2281" fmla="*/ 559882 h 3662740"/>
              <a:gd name="connsiteX2282" fmla="*/ 1705286 w 7731483"/>
              <a:gd name="connsiteY2282" fmla="*/ 551334 h 3662740"/>
              <a:gd name="connsiteX2283" fmla="*/ 1675369 w 7731483"/>
              <a:gd name="connsiteY2283" fmla="*/ 559882 h 3662740"/>
              <a:gd name="connsiteX2284" fmla="*/ 1705286 w 7731483"/>
              <a:gd name="connsiteY2284" fmla="*/ 551334 h 3662740"/>
              <a:gd name="connsiteX2285" fmla="*/ 1414657 w 7731483"/>
              <a:gd name="connsiteY2285" fmla="*/ 551334 h 3662740"/>
              <a:gd name="connsiteX2286" fmla="*/ 1384740 w 7731483"/>
              <a:gd name="connsiteY2286" fmla="*/ 555607 h 3662740"/>
              <a:gd name="connsiteX2287" fmla="*/ 1414657 w 7731483"/>
              <a:gd name="connsiteY2287" fmla="*/ 551334 h 3662740"/>
              <a:gd name="connsiteX2288" fmla="*/ 1012922 w 7731483"/>
              <a:gd name="connsiteY2288" fmla="*/ 542787 h 3662740"/>
              <a:gd name="connsiteX2289" fmla="*/ 991553 w 7731483"/>
              <a:gd name="connsiteY2289" fmla="*/ 555609 h 3662740"/>
              <a:gd name="connsiteX2290" fmla="*/ 1012922 w 7731483"/>
              <a:gd name="connsiteY2290" fmla="*/ 542787 h 3662740"/>
              <a:gd name="connsiteX2291" fmla="*/ 1512973 w 7731483"/>
              <a:gd name="connsiteY2291" fmla="*/ 517143 h 3662740"/>
              <a:gd name="connsiteX2292" fmla="*/ 1457407 w 7731483"/>
              <a:gd name="connsiteY2292" fmla="*/ 542787 h 3662740"/>
              <a:gd name="connsiteX2293" fmla="*/ 1478783 w 7731483"/>
              <a:gd name="connsiteY2293" fmla="*/ 529965 h 3662740"/>
              <a:gd name="connsiteX2294" fmla="*/ 1512973 w 7731483"/>
              <a:gd name="connsiteY2294" fmla="*/ 517143 h 3662740"/>
              <a:gd name="connsiteX2295" fmla="*/ 1448859 w 7731483"/>
              <a:gd name="connsiteY2295" fmla="*/ 512869 h 3662740"/>
              <a:gd name="connsiteX2296" fmla="*/ 1427489 w 7731483"/>
              <a:gd name="connsiteY2296" fmla="*/ 525690 h 3662740"/>
              <a:gd name="connsiteX2297" fmla="*/ 1448859 w 7731483"/>
              <a:gd name="connsiteY2297" fmla="*/ 512869 h 3662740"/>
              <a:gd name="connsiteX2298" fmla="*/ 500051 w 7731483"/>
              <a:gd name="connsiteY2298" fmla="*/ 512869 h 3662740"/>
              <a:gd name="connsiteX2299" fmla="*/ 495777 w 7731483"/>
              <a:gd name="connsiteY2299" fmla="*/ 521417 h 3662740"/>
              <a:gd name="connsiteX2300" fmla="*/ 500051 w 7731483"/>
              <a:gd name="connsiteY2300" fmla="*/ 512869 h 3662740"/>
              <a:gd name="connsiteX2301" fmla="*/ 521421 w 7731483"/>
              <a:gd name="connsiteY2301" fmla="*/ 504321 h 3662740"/>
              <a:gd name="connsiteX2302" fmla="*/ 517148 w 7731483"/>
              <a:gd name="connsiteY2302" fmla="*/ 512870 h 3662740"/>
              <a:gd name="connsiteX2303" fmla="*/ 521421 w 7731483"/>
              <a:gd name="connsiteY2303" fmla="*/ 504321 h 3662740"/>
              <a:gd name="connsiteX2304" fmla="*/ 115397 w 7731483"/>
              <a:gd name="connsiteY2304" fmla="*/ 491499 h 3662740"/>
              <a:gd name="connsiteX2305" fmla="*/ 17099 w 7731483"/>
              <a:gd name="connsiteY2305" fmla="*/ 512869 h 3662740"/>
              <a:gd name="connsiteX2306" fmla="*/ 34194 w 7731483"/>
              <a:gd name="connsiteY2306" fmla="*/ 512869 h 3662740"/>
              <a:gd name="connsiteX2307" fmla="*/ 115397 w 7731483"/>
              <a:gd name="connsiteY2307" fmla="*/ 491499 h 3662740"/>
              <a:gd name="connsiteX2308" fmla="*/ 1594179 w 7731483"/>
              <a:gd name="connsiteY2308" fmla="*/ 487226 h 3662740"/>
              <a:gd name="connsiteX2309" fmla="*/ 1581356 w 7731483"/>
              <a:gd name="connsiteY2309" fmla="*/ 495774 h 3662740"/>
              <a:gd name="connsiteX2310" fmla="*/ 1594179 w 7731483"/>
              <a:gd name="connsiteY2310" fmla="*/ 487226 h 3662740"/>
              <a:gd name="connsiteX2311" fmla="*/ 260711 w 7731483"/>
              <a:gd name="connsiteY2311" fmla="*/ 487226 h 3662740"/>
              <a:gd name="connsiteX2312" fmla="*/ 247889 w 7731483"/>
              <a:gd name="connsiteY2312" fmla="*/ 491500 h 3662740"/>
              <a:gd name="connsiteX2313" fmla="*/ 132493 w 7731483"/>
              <a:gd name="connsiteY2313" fmla="*/ 482952 h 3662740"/>
              <a:gd name="connsiteX2314" fmla="*/ 119672 w 7731483"/>
              <a:gd name="connsiteY2314" fmla="*/ 491501 h 3662740"/>
              <a:gd name="connsiteX2315" fmla="*/ 132493 w 7731483"/>
              <a:gd name="connsiteY2315" fmla="*/ 482952 h 3662740"/>
              <a:gd name="connsiteX2316" fmla="*/ 22909 w 7731483"/>
              <a:gd name="connsiteY2316" fmla="*/ 480747 h 3662740"/>
              <a:gd name="connsiteX2317" fmla="*/ 4278 w 7731483"/>
              <a:gd name="connsiteY2317" fmla="*/ 495774 h 3662740"/>
              <a:gd name="connsiteX2318" fmla="*/ 8552 w 7731483"/>
              <a:gd name="connsiteY2318" fmla="*/ 482951 h 3662740"/>
              <a:gd name="connsiteX2319" fmla="*/ 22909 w 7731483"/>
              <a:gd name="connsiteY2319" fmla="*/ 480747 h 3662740"/>
              <a:gd name="connsiteX2320" fmla="*/ 1487329 w 7731483"/>
              <a:gd name="connsiteY2320" fmla="*/ 474403 h 3662740"/>
              <a:gd name="connsiteX2321" fmla="*/ 1474507 w 7731483"/>
              <a:gd name="connsiteY2321" fmla="*/ 478677 h 3662740"/>
              <a:gd name="connsiteX2322" fmla="*/ 1165712 w 7731483"/>
              <a:gd name="connsiteY2322" fmla="*/ 473869 h 3662740"/>
              <a:gd name="connsiteX2323" fmla="*/ 1155695 w 7731483"/>
              <a:gd name="connsiteY2323" fmla="*/ 475004 h 3662740"/>
              <a:gd name="connsiteX2324" fmla="*/ 1151372 w 7731483"/>
              <a:gd name="connsiteY2324" fmla="*/ 480720 h 3662740"/>
              <a:gd name="connsiteX2325" fmla="*/ 1173551 w 7731483"/>
              <a:gd name="connsiteY2325" fmla="*/ 474056 h 3662740"/>
              <a:gd name="connsiteX2326" fmla="*/ 1859159 w 7731483"/>
              <a:gd name="connsiteY2326" fmla="*/ 470131 h 3662740"/>
              <a:gd name="connsiteX2327" fmla="*/ 1769409 w 7731483"/>
              <a:gd name="connsiteY2327" fmla="*/ 504322 h 3662740"/>
              <a:gd name="connsiteX2328" fmla="*/ 1594179 w 7731483"/>
              <a:gd name="connsiteY2328" fmla="*/ 559883 h 3662740"/>
              <a:gd name="connsiteX2329" fmla="*/ 1636919 w 7731483"/>
              <a:gd name="connsiteY2329" fmla="*/ 538513 h 3662740"/>
              <a:gd name="connsiteX2330" fmla="*/ 1696752 w 7731483"/>
              <a:gd name="connsiteY2330" fmla="*/ 517143 h 3662740"/>
              <a:gd name="connsiteX2331" fmla="*/ 1859159 w 7731483"/>
              <a:gd name="connsiteY2331" fmla="*/ 470131 h 3662740"/>
              <a:gd name="connsiteX2332" fmla="*/ 1666811 w 7731483"/>
              <a:gd name="connsiteY2332" fmla="*/ 461582 h 3662740"/>
              <a:gd name="connsiteX2333" fmla="*/ 1662537 w 7731483"/>
              <a:gd name="connsiteY2333" fmla="*/ 470131 h 3662740"/>
              <a:gd name="connsiteX2334" fmla="*/ 1666811 w 7731483"/>
              <a:gd name="connsiteY2334" fmla="*/ 461582 h 3662740"/>
              <a:gd name="connsiteX2335" fmla="*/ 1598452 w 7731483"/>
              <a:gd name="connsiteY2335" fmla="*/ 461582 h 3662740"/>
              <a:gd name="connsiteX2336" fmla="*/ 1555712 w 7731483"/>
              <a:gd name="connsiteY2336" fmla="*/ 482952 h 3662740"/>
              <a:gd name="connsiteX2337" fmla="*/ 1598452 w 7731483"/>
              <a:gd name="connsiteY2337" fmla="*/ 461582 h 3662740"/>
              <a:gd name="connsiteX2338" fmla="*/ 1066330 w 7731483"/>
              <a:gd name="connsiteY2338" fmla="*/ 454757 h 3662740"/>
              <a:gd name="connsiteX2339" fmla="*/ 1057798 w 7731483"/>
              <a:gd name="connsiteY2339" fmla="*/ 461582 h 3662740"/>
              <a:gd name="connsiteX2340" fmla="*/ 1047113 w 7731483"/>
              <a:gd name="connsiteY2340" fmla="*/ 470131 h 3662740"/>
              <a:gd name="connsiteX2341" fmla="*/ 987279 w 7731483"/>
              <a:gd name="connsiteY2341" fmla="*/ 474403 h 3662740"/>
              <a:gd name="connsiteX2342" fmla="*/ 1026278 w 7731483"/>
              <a:gd name="connsiteY2342" fmla="*/ 468527 h 3662740"/>
              <a:gd name="connsiteX2343" fmla="*/ 1057079 w 7731483"/>
              <a:gd name="connsiteY2343" fmla="*/ 457221 h 3662740"/>
              <a:gd name="connsiteX2344" fmla="*/ 1770252 w 7731483"/>
              <a:gd name="connsiteY2344" fmla="*/ 435337 h 3662740"/>
              <a:gd name="connsiteX2345" fmla="*/ 1786479 w 7731483"/>
              <a:gd name="connsiteY2345" fmla="*/ 435938 h 3662740"/>
              <a:gd name="connsiteX2346" fmla="*/ 1770252 w 7731483"/>
              <a:gd name="connsiteY2346" fmla="*/ 435337 h 3662740"/>
              <a:gd name="connsiteX2347" fmla="*/ 1641189 w 7731483"/>
              <a:gd name="connsiteY2347" fmla="*/ 423117 h 3662740"/>
              <a:gd name="connsiteX2348" fmla="*/ 1606999 w 7731483"/>
              <a:gd name="connsiteY2348" fmla="*/ 444486 h 3662740"/>
              <a:gd name="connsiteX2349" fmla="*/ 1577081 w 7731483"/>
              <a:gd name="connsiteY2349" fmla="*/ 453034 h 3662740"/>
              <a:gd name="connsiteX2350" fmla="*/ 1611272 w 7731483"/>
              <a:gd name="connsiteY2350" fmla="*/ 431664 h 3662740"/>
              <a:gd name="connsiteX2351" fmla="*/ 260714 w 7731483"/>
              <a:gd name="connsiteY2351" fmla="*/ 423117 h 3662740"/>
              <a:gd name="connsiteX2352" fmla="*/ 217975 w 7731483"/>
              <a:gd name="connsiteY2352" fmla="*/ 440212 h 3662740"/>
              <a:gd name="connsiteX2353" fmla="*/ 153867 w 7731483"/>
              <a:gd name="connsiteY2353" fmla="*/ 474404 h 3662740"/>
              <a:gd name="connsiteX2354" fmla="*/ 25650 w 7731483"/>
              <a:gd name="connsiteY2354" fmla="*/ 504321 h 3662740"/>
              <a:gd name="connsiteX2355" fmla="*/ 111128 w 7731483"/>
              <a:gd name="connsiteY2355" fmla="*/ 465855 h 3662740"/>
              <a:gd name="connsiteX2356" fmla="*/ 200879 w 7731483"/>
              <a:gd name="connsiteY2356" fmla="*/ 440212 h 3662740"/>
              <a:gd name="connsiteX2357" fmla="*/ 260714 w 7731483"/>
              <a:gd name="connsiteY2357" fmla="*/ 423117 h 3662740"/>
              <a:gd name="connsiteX2358" fmla="*/ 1829219 w 7731483"/>
              <a:gd name="connsiteY2358" fmla="*/ 418843 h 3662740"/>
              <a:gd name="connsiteX2359" fmla="*/ 1807849 w 7731483"/>
              <a:gd name="connsiteY2359" fmla="*/ 431665 h 3662740"/>
              <a:gd name="connsiteX2360" fmla="*/ 1829219 w 7731483"/>
              <a:gd name="connsiteY2360" fmla="*/ 418843 h 3662740"/>
              <a:gd name="connsiteX2361" fmla="*/ 414574 w 7731483"/>
              <a:gd name="connsiteY2361" fmla="*/ 384653 h 3662740"/>
              <a:gd name="connsiteX2362" fmla="*/ 410300 w 7731483"/>
              <a:gd name="connsiteY2362" fmla="*/ 393201 h 3662740"/>
              <a:gd name="connsiteX2363" fmla="*/ 414574 w 7731483"/>
              <a:gd name="connsiteY2363" fmla="*/ 384653 h 3662740"/>
              <a:gd name="connsiteX2364" fmla="*/ 812025 w 7731483"/>
              <a:gd name="connsiteY2364" fmla="*/ 376104 h 3662740"/>
              <a:gd name="connsiteX2365" fmla="*/ 799203 w 7731483"/>
              <a:gd name="connsiteY2365" fmla="*/ 380378 h 3662740"/>
              <a:gd name="connsiteX2366" fmla="*/ 461587 w 7731483"/>
              <a:gd name="connsiteY2366" fmla="*/ 376104 h 3662740"/>
              <a:gd name="connsiteX2367" fmla="*/ 457313 w 7731483"/>
              <a:gd name="connsiteY2367" fmla="*/ 384653 h 3662740"/>
              <a:gd name="connsiteX2368" fmla="*/ 461587 w 7731483"/>
              <a:gd name="connsiteY2368" fmla="*/ 376104 h 3662740"/>
              <a:gd name="connsiteX2369" fmla="*/ 89758 w 7731483"/>
              <a:gd name="connsiteY2369" fmla="*/ 376103 h 3662740"/>
              <a:gd name="connsiteX2370" fmla="*/ 29924 w 7731483"/>
              <a:gd name="connsiteY2370" fmla="*/ 388926 h 3662740"/>
              <a:gd name="connsiteX2371" fmla="*/ 17103 w 7731483"/>
              <a:gd name="connsiteY2371" fmla="*/ 401747 h 3662740"/>
              <a:gd name="connsiteX2372" fmla="*/ 89758 w 7731483"/>
              <a:gd name="connsiteY2372" fmla="*/ 376103 h 3662740"/>
              <a:gd name="connsiteX2373" fmla="*/ 1846315 w 7731483"/>
              <a:gd name="connsiteY2373" fmla="*/ 363283 h 3662740"/>
              <a:gd name="connsiteX2374" fmla="*/ 1782207 w 7731483"/>
              <a:gd name="connsiteY2374" fmla="*/ 406021 h 3662740"/>
              <a:gd name="connsiteX2375" fmla="*/ 1752288 w 7731483"/>
              <a:gd name="connsiteY2375" fmla="*/ 410295 h 3662740"/>
              <a:gd name="connsiteX2376" fmla="*/ 1671085 w 7731483"/>
              <a:gd name="connsiteY2376" fmla="*/ 435939 h 3662740"/>
              <a:gd name="connsiteX2377" fmla="*/ 1709549 w 7731483"/>
              <a:gd name="connsiteY2377" fmla="*/ 410295 h 3662740"/>
              <a:gd name="connsiteX2378" fmla="*/ 1846315 w 7731483"/>
              <a:gd name="connsiteY2378" fmla="*/ 363283 h 3662740"/>
              <a:gd name="connsiteX2379" fmla="*/ 495779 w 7731483"/>
              <a:gd name="connsiteY2379" fmla="*/ 363283 h 3662740"/>
              <a:gd name="connsiteX2380" fmla="*/ 491505 w 7731483"/>
              <a:gd name="connsiteY2380" fmla="*/ 371831 h 3662740"/>
              <a:gd name="connsiteX2381" fmla="*/ 495779 w 7731483"/>
              <a:gd name="connsiteY2381" fmla="*/ 363283 h 3662740"/>
              <a:gd name="connsiteX2382" fmla="*/ 149593 w 7731483"/>
              <a:gd name="connsiteY2382" fmla="*/ 363282 h 3662740"/>
              <a:gd name="connsiteX2383" fmla="*/ 145319 w 7731483"/>
              <a:gd name="connsiteY2383" fmla="*/ 371830 h 3662740"/>
              <a:gd name="connsiteX2384" fmla="*/ 149593 w 7731483"/>
              <a:gd name="connsiteY2384" fmla="*/ 363282 h 3662740"/>
              <a:gd name="connsiteX2385" fmla="*/ 1861271 w 7731483"/>
              <a:gd name="connsiteY2385" fmla="*/ 360611 h 3662740"/>
              <a:gd name="connsiteX2386" fmla="*/ 1867682 w 7731483"/>
              <a:gd name="connsiteY2386" fmla="*/ 363282 h 3662740"/>
              <a:gd name="connsiteX2387" fmla="*/ 1854861 w 7731483"/>
              <a:gd name="connsiteY2387" fmla="*/ 367556 h 3662740"/>
              <a:gd name="connsiteX2388" fmla="*/ 1861271 w 7731483"/>
              <a:gd name="connsiteY2388" fmla="*/ 360611 h 3662740"/>
              <a:gd name="connsiteX2389" fmla="*/ 906051 w 7731483"/>
              <a:gd name="connsiteY2389" fmla="*/ 350460 h 3662740"/>
              <a:gd name="connsiteX2390" fmla="*/ 893230 w 7731483"/>
              <a:gd name="connsiteY2390" fmla="*/ 359007 h 3662740"/>
              <a:gd name="connsiteX2391" fmla="*/ 871860 w 7731483"/>
              <a:gd name="connsiteY2391" fmla="*/ 363282 h 3662740"/>
              <a:gd name="connsiteX2392" fmla="*/ 884681 w 7731483"/>
              <a:gd name="connsiteY2392" fmla="*/ 354733 h 3662740"/>
              <a:gd name="connsiteX2393" fmla="*/ 589802 w 7731483"/>
              <a:gd name="connsiteY2393" fmla="*/ 341913 h 3662740"/>
              <a:gd name="connsiteX2394" fmla="*/ 568432 w 7731483"/>
              <a:gd name="connsiteY2394" fmla="*/ 354734 h 3662740"/>
              <a:gd name="connsiteX2395" fmla="*/ 538515 w 7731483"/>
              <a:gd name="connsiteY2395" fmla="*/ 363283 h 3662740"/>
              <a:gd name="connsiteX2396" fmla="*/ 559885 w 7731483"/>
              <a:gd name="connsiteY2396" fmla="*/ 350460 h 3662740"/>
              <a:gd name="connsiteX2397" fmla="*/ 47017 w 7731483"/>
              <a:gd name="connsiteY2397" fmla="*/ 341913 h 3662740"/>
              <a:gd name="connsiteX2398" fmla="*/ 85482 w 7731483"/>
              <a:gd name="connsiteY2398" fmla="*/ 341913 h 3662740"/>
              <a:gd name="connsiteX2399" fmla="*/ 51291 w 7731483"/>
              <a:gd name="connsiteY2399" fmla="*/ 354734 h 3662740"/>
              <a:gd name="connsiteX2400" fmla="*/ 25648 w 7731483"/>
              <a:gd name="connsiteY2400" fmla="*/ 363283 h 3662740"/>
              <a:gd name="connsiteX2401" fmla="*/ 4 w 7731483"/>
              <a:gd name="connsiteY2401" fmla="*/ 367557 h 3662740"/>
              <a:gd name="connsiteX2402" fmla="*/ 4 w 7731483"/>
              <a:gd name="connsiteY2402" fmla="*/ 359008 h 3662740"/>
              <a:gd name="connsiteX2403" fmla="*/ 4278 w 7731483"/>
              <a:gd name="connsiteY2403" fmla="*/ 359008 h 3662740"/>
              <a:gd name="connsiteX2404" fmla="*/ 47017 w 7731483"/>
              <a:gd name="connsiteY2404" fmla="*/ 341913 h 3662740"/>
              <a:gd name="connsiteX2405" fmla="*/ 608500 w 7731483"/>
              <a:gd name="connsiteY2405" fmla="*/ 337639 h 3662740"/>
              <a:gd name="connsiteX2406" fmla="*/ 611171 w 7731483"/>
              <a:gd name="connsiteY2406" fmla="*/ 346187 h 3662740"/>
              <a:gd name="connsiteX2407" fmla="*/ 602623 w 7731483"/>
              <a:gd name="connsiteY2407" fmla="*/ 341914 h 3662740"/>
              <a:gd name="connsiteX2408" fmla="*/ 608500 w 7731483"/>
              <a:gd name="connsiteY2408" fmla="*/ 337639 h 3662740"/>
              <a:gd name="connsiteX2409" fmla="*/ 1554086 w 7731483"/>
              <a:gd name="connsiteY2409" fmla="*/ 330695 h 3662740"/>
              <a:gd name="connsiteX2410" fmla="*/ 1530045 w 7731483"/>
              <a:gd name="connsiteY2410" fmla="*/ 341914 h 3662740"/>
              <a:gd name="connsiteX2411" fmla="*/ 1554086 w 7731483"/>
              <a:gd name="connsiteY2411" fmla="*/ 330695 h 3662740"/>
              <a:gd name="connsiteX2412" fmla="*/ 21373 w 7731483"/>
              <a:gd name="connsiteY2412" fmla="*/ 329092 h 3662740"/>
              <a:gd name="connsiteX2413" fmla="*/ 21373 w 7731483"/>
              <a:gd name="connsiteY2413" fmla="*/ 329092 h 3662740"/>
              <a:gd name="connsiteX2414" fmla="*/ 1192402 w 7731483"/>
              <a:gd name="connsiteY2414" fmla="*/ 324817 h 3662740"/>
              <a:gd name="connsiteX2415" fmla="*/ 1188128 w 7731483"/>
              <a:gd name="connsiteY2415" fmla="*/ 333365 h 3662740"/>
              <a:gd name="connsiteX2416" fmla="*/ 1192402 w 7731483"/>
              <a:gd name="connsiteY2416" fmla="*/ 324817 h 3662740"/>
              <a:gd name="connsiteX2417" fmla="*/ 24044 w 7731483"/>
              <a:gd name="connsiteY2417" fmla="*/ 324283 h 3662740"/>
              <a:gd name="connsiteX2418" fmla="*/ 29921 w 7731483"/>
              <a:gd name="connsiteY2418" fmla="*/ 329091 h 3662740"/>
              <a:gd name="connsiteX2419" fmla="*/ 21373 w 7731483"/>
              <a:gd name="connsiteY2419" fmla="*/ 329091 h 3662740"/>
              <a:gd name="connsiteX2420" fmla="*/ 24044 w 7731483"/>
              <a:gd name="connsiteY2420" fmla="*/ 324283 h 3662740"/>
              <a:gd name="connsiteX2421" fmla="*/ 64111 w 7731483"/>
              <a:gd name="connsiteY2421" fmla="*/ 316269 h 3662740"/>
              <a:gd name="connsiteX2422" fmla="*/ 25646 w 7731483"/>
              <a:gd name="connsiteY2422" fmla="*/ 324816 h 3662740"/>
              <a:gd name="connsiteX2423" fmla="*/ 64111 w 7731483"/>
              <a:gd name="connsiteY2423" fmla="*/ 316269 h 3662740"/>
              <a:gd name="connsiteX2424" fmla="*/ 1068459 w 7731483"/>
              <a:gd name="connsiteY2424" fmla="*/ 311996 h 3662740"/>
              <a:gd name="connsiteX2425" fmla="*/ 1055637 w 7731483"/>
              <a:gd name="connsiteY2425" fmla="*/ 320544 h 3662740"/>
              <a:gd name="connsiteX2426" fmla="*/ 1034268 w 7731483"/>
              <a:gd name="connsiteY2426" fmla="*/ 324818 h 3662740"/>
              <a:gd name="connsiteX2427" fmla="*/ 1047089 w 7731483"/>
              <a:gd name="connsiteY2427" fmla="*/ 316269 h 3662740"/>
              <a:gd name="connsiteX2428" fmla="*/ 1632618 w 7731483"/>
              <a:gd name="connsiteY2428" fmla="*/ 307722 h 3662740"/>
              <a:gd name="connsiteX2429" fmla="*/ 1619797 w 7731483"/>
              <a:gd name="connsiteY2429" fmla="*/ 311996 h 3662740"/>
              <a:gd name="connsiteX2430" fmla="*/ 183781 w 7731483"/>
              <a:gd name="connsiteY2430" fmla="*/ 303447 h 3662740"/>
              <a:gd name="connsiteX2431" fmla="*/ 141042 w 7731483"/>
              <a:gd name="connsiteY2431" fmla="*/ 320543 h 3662740"/>
              <a:gd name="connsiteX2432" fmla="*/ 183781 w 7731483"/>
              <a:gd name="connsiteY2432" fmla="*/ 303447 h 3662740"/>
              <a:gd name="connsiteX2433" fmla="*/ 1876231 w 7731483"/>
              <a:gd name="connsiteY2433" fmla="*/ 294899 h 3662740"/>
              <a:gd name="connsiteX2434" fmla="*/ 1854861 w 7731483"/>
              <a:gd name="connsiteY2434" fmla="*/ 307721 h 3662740"/>
              <a:gd name="connsiteX2435" fmla="*/ 1876231 w 7731483"/>
              <a:gd name="connsiteY2435" fmla="*/ 294899 h 3662740"/>
              <a:gd name="connsiteX2436" fmla="*/ 1713847 w 7731483"/>
              <a:gd name="connsiteY2436" fmla="*/ 290626 h 3662740"/>
              <a:gd name="connsiteX2437" fmla="*/ 1658287 w 7731483"/>
              <a:gd name="connsiteY2437" fmla="*/ 316269 h 3662740"/>
              <a:gd name="connsiteX2438" fmla="*/ 1585630 w 7731483"/>
              <a:gd name="connsiteY2438" fmla="*/ 341913 h 3662740"/>
              <a:gd name="connsiteX2439" fmla="*/ 1654013 w 7731483"/>
              <a:gd name="connsiteY2439" fmla="*/ 333364 h 3662740"/>
              <a:gd name="connsiteX2440" fmla="*/ 1619822 w 7731483"/>
              <a:gd name="connsiteY2440" fmla="*/ 346187 h 3662740"/>
              <a:gd name="connsiteX2441" fmla="*/ 1658287 w 7731483"/>
              <a:gd name="connsiteY2441" fmla="*/ 341913 h 3662740"/>
              <a:gd name="connsiteX2442" fmla="*/ 1709574 w 7731483"/>
              <a:gd name="connsiteY2442" fmla="*/ 329092 h 3662740"/>
              <a:gd name="connsiteX2443" fmla="*/ 1773681 w 7731483"/>
              <a:gd name="connsiteY2443" fmla="*/ 307722 h 3662740"/>
              <a:gd name="connsiteX2444" fmla="*/ 1842064 w 7731483"/>
              <a:gd name="connsiteY2444" fmla="*/ 299174 h 3662740"/>
              <a:gd name="connsiteX2445" fmla="*/ 1820695 w 7731483"/>
              <a:gd name="connsiteY2445" fmla="*/ 311996 h 3662740"/>
              <a:gd name="connsiteX2446" fmla="*/ 1765134 w 7731483"/>
              <a:gd name="connsiteY2446" fmla="*/ 337639 h 3662740"/>
              <a:gd name="connsiteX2447" fmla="*/ 1730942 w 7731483"/>
              <a:gd name="connsiteY2447" fmla="*/ 363283 h 3662740"/>
              <a:gd name="connsiteX2448" fmla="*/ 1679656 w 7731483"/>
              <a:gd name="connsiteY2448" fmla="*/ 376104 h 3662740"/>
              <a:gd name="connsiteX2449" fmla="*/ 1636918 w 7731483"/>
              <a:gd name="connsiteY2449" fmla="*/ 393200 h 3662740"/>
              <a:gd name="connsiteX2450" fmla="*/ 1585630 w 7731483"/>
              <a:gd name="connsiteY2450" fmla="*/ 410295 h 3662740"/>
              <a:gd name="connsiteX2451" fmla="*/ 1547165 w 7731483"/>
              <a:gd name="connsiteY2451" fmla="*/ 414570 h 3662740"/>
              <a:gd name="connsiteX2452" fmla="*/ 1312094 w 7731483"/>
              <a:gd name="connsiteY2452" fmla="*/ 487226 h 3662740"/>
              <a:gd name="connsiteX2453" fmla="*/ 1102674 w 7731483"/>
              <a:gd name="connsiteY2453" fmla="*/ 538513 h 3662740"/>
              <a:gd name="connsiteX2454" fmla="*/ 1072757 w 7731483"/>
              <a:gd name="connsiteY2454" fmla="*/ 542787 h 3662740"/>
              <a:gd name="connsiteX2455" fmla="*/ 970183 w 7731483"/>
              <a:gd name="connsiteY2455" fmla="*/ 581251 h 3662740"/>
              <a:gd name="connsiteX2456" fmla="*/ 1000100 w 7731483"/>
              <a:gd name="connsiteY2456" fmla="*/ 572704 h 3662740"/>
              <a:gd name="connsiteX2457" fmla="*/ 1008648 w 7731483"/>
              <a:gd name="connsiteY2457" fmla="*/ 598348 h 3662740"/>
              <a:gd name="connsiteX2458" fmla="*/ 1013094 w 7731483"/>
              <a:gd name="connsiteY2458" fmla="*/ 596347 h 3662740"/>
              <a:gd name="connsiteX2459" fmla="*/ 1013446 w 7731483"/>
              <a:gd name="connsiteY2459" fmla="*/ 592470 h 3662740"/>
              <a:gd name="connsiteX2460" fmla="*/ 1017186 w 7731483"/>
              <a:gd name="connsiteY2460" fmla="*/ 589799 h 3662740"/>
              <a:gd name="connsiteX2461" fmla="*/ 1014150 w 7731483"/>
              <a:gd name="connsiteY2461" fmla="*/ 595872 h 3662740"/>
              <a:gd name="connsiteX2462" fmla="*/ 1030018 w 7731483"/>
              <a:gd name="connsiteY2462" fmla="*/ 588731 h 3662740"/>
              <a:gd name="connsiteX2463" fmla="*/ 1051387 w 7731483"/>
              <a:gd name="connsiteY2463" fmla="*/ 585526 h 3662740"/>
              <a:gd name="connsiteX2464" fmla="*/ 1059936 w 7731483"/>
              <a:gd name="connsiteY2464" fmla="*/ 555609 h 3662740"/>
              <a:gd name="connsiteX2465" fmla="*/ 1068483 w 7731483"/>
              <a:gd name="connsiteY2465" fmla="*/ 559882 h 3662740"/>
              <a:gd name="connsiteX2466" fmla="*/ 1081304 w 7731483"/>
              <a:gd name="connsiteY2466" fmla="*/ 576978 h 3662740"/>
              <a:gd name="connsiteX2467" fmla="*/ 1083543 w 7731483"/>
              <a:gd name="connsiteY2467" fmla="*/ 576245 h 3662740"/>
              <a:gd name="connsiteX2468" fmla="*/ 1085578 w 7731483"/>
              <a:gd name="connsiteY2468" fmla="*/ 568429 h 3662740"/>
              <a:gd name="connsiteX2469" fmla="*/ 1098400 w 7731483"/>
              <a:gd name="connsiteY2469" fmla="*/ 564155 h 3662740"/>
              <a:gd name="connsiteX2470" fmla="*/ 1128317 w 7731483"/>
              <a:gd name="connsiteY2470" fmla="*/ 559882 h 3662740"/>
              <a:gd name="connsiteX2471" fmla="*/ 1125328 w 7731483"/>
              <a:gd name="connsiteY2471" fmla="*/ 562576 h 3662740"/>
              <a:gd name="connsiteX2472" fmla="*/ 1156832 w 7731483"/>
              <a:gd name="connsiteY2472" fmla="*/ 552269 h 3662740"/>
              <a:gd name="connsiteX2473" fmla="*/ 1220505 w 7731483"/>
              <a:gd name="connsiteY2473" fmla="*/ 538753 h 3662740"/>
              <a:gd name="connsiteX2474" fmla="*/ 1219668 w 7731483"/>
              <a:gd name="connsiteY2474" fmla="*/ 536910 h 3662740"/>
              <a:gd name="connsiteX2475" fmla="*/ 1226612 w 7731483"/>
              <a:gd name="connsiteY2475" fmla="*/ 534239 h 3662740"/>
              <a:gd name="connsiteX2476" fmla="*/ 1224813 w 7731483"/>
              <a:gd name="connsiteY2476" fmla="*/ 537838 h 3662740"/>
              <a:gd name="connsiteX2477" fmla="*/ 1287779 w 7731483"/>
              <a:gd name="connsiteY2477" fmla="*/ 524472 h 3662740"/>
              <a:gd name="connsiteX2478" fmla="*/ 1414668 w 7731483"/>
              <a:gd name="connsiteY2478" fmla="*/ 495773 h 3662740"/>
              <a:gd name="connsiteX2479" fmla="*/ 1384751 w 7731483"/>
              <a:gd name="connsiteY2479" fmla="*/ 525691 h 3662740"/>
              <a:gd name="connsiteX2480" fmla="*/ 1303547 w 7731483"/>
              <a:gd name="connsiteY2480" fmla="*/ 542787 h 3662740"/>
              <a:gd name="connsiteX2481" fmla="*/ 1239439 w 7731483"/>
              <a:gd name="connsiteY2481" fmla="*/ 576978 h 3662740"/>
              <a:gd name="connsiteX2482" fmla="*/ 1196699 w 7731483"/>
              <a:gd name="connsiteY2482" fmla="*/ 594074 h 3662740"/>
              <a:gd name="connsiteX2483" fmla="*/ 1171057 w 7731483"/>
              <a:gd name="connsiteY2483" fmla="*/ 589799 h 3662740"/>
              <a:gd name="connsiteX2484" fmla="*/ 1149687 w 7731483"/>
              <a:gd name="connsiteY2484" fmla="*/ 606895 h 3662740"/>
              <a:gd name="connsiteX2485" fmla="*/ 1209522 w 7731483"/>
              <a:gd name="connsiteY2485" fmla="*/ 602621 h 3662740"/>
              <a:gd name="connsiteX2486" fmla="*/ 1282177 w 7731483"/>
              <a:gd name="connsiteY2486" fmla="*/ 581251 h 3662740"/>
              <a:gd name="connsiteX2487" fmla="*/ 1354834 w 7731483"/>
              <a:gd name="connsiteY2487" fmla="*/ 559882 h 3662740"/>
              <a:gd name="connsiteX2488" fmla="*/ 1324917 w 7731483"/>
              <a:gd name="connsiteY2488" fmla="*/ 572704 h 3662740"/>
              <a:gd name="connsiteX2489" fmla="*/ 1290726 w 7731483"/>
              <a:gd name="connsiteY2489" fmla="*/ 598348 h 3662740"/>
              <a:gd name="connsiteX2490" fmla="*/ 1324917 w 7731483"/>
              <a:gd name="connsiteY2490" fmla="*/ 606895 h 3662740"/>
              <a:gd name="connsiteX2491" fmla="*/ 1457407 w 7731483"/>
              <a:gd name="connsiteY2491" fmla="*/ 572704 h 3662740"/>
              <a:gd name="connsiteX2492" fmla="*/ 1465955 w 7731483"/>
              <a:gd name="connsiteY2492" fmla="*/ 581251 h 3662740"/>
              <a:gd name="connsiteX2493" fmla="*/ 1517247 w 7731483"/>
              <a:gd name="connsiteY2493" fmla="*/ 564156 h 3662740"/>
              <a:gd name="connsiteX2494" fmla="*/ 1487331 w 7731483"/>
              <a:gd name="connsiteY2494" fmla="*/ 568430 h 3662740"/>
              <a:gd name="connsiteX2495" fmla="*/ 1547165 w 7731483"/>
              <a:gd name="connsiteY2495" fmla="*/ 555609 h 3662740"/>
              <a:gd name="connsiteX2496" fmla="*/ 1589904 w 7731483"/>
              <a:gd name="connsiteY2496" fmla="*/ 542787 h 3662740"/>
              <a:gd name="connsiteX2497" fmla="*/ 1577083 w 7731483"/>
              <a:gd name="connsiteY2497" fmla="*/ 551334 h 3662740"/>
              <a:gd name="connsiteX2498" fmla="*/ 1483057 w 7731483"/>
              <a:gd name="connsiteY2498" fmla="*/ 581251 h 3662740"/>
              <a:gd name="connsiteX2499" fmla="*/ 1376204 w 7731483"/>
              <a:gd name="connsiteY2499" fmla="*/ 619717 h 3662740"/>
              <a:gd name="connsiteX2500" fmla="*/ 1414668 w 7731483"/>
              <a:gd name="connsiteY2500" fmla="*/ 619717 h 3662740"/>
              <a:gd name="connsiteX2501" fmla="*/ 1329190 w 7731483"/>
              <a:gd name="connsiteY2501" fmla="*/ 653908 h 3662740"/>
              <a:gd name="connsiteX2502" fmla="*/ 1235165 w 7731483"/>
              <a:gd name="connsiteY2502" fmla="*/ 683826 h 3662740"/>
              <a:gd name="connsiteX2503" fmla="*/ 1290726 w 7731483"/>
              <a:gd name="connsiteY2503" fmla="*/ 683826 h 3662740"/>
              <a:gd name="connsiteX2504" fmla="*/ 1256535 w 7731483"/>
              <a:gd name="connsiteY2504" fmla="*/ 696647 h 3662740"/>
              <a:gd name="connsiteX2505" fmla="*/ 1247986 w 7731483"/>
              <a:gd name="connsiteY2505" fmla="*/ 688100 h 3662740"/>
              <a:gd name="connsiteX2506" fmla="*/ 1192426 w 7731483"/>
              <a:gd name="connsiteY2506" fmla="*/ 718017 h 3662740"/>
              <a:gd name="connsiteX2507" fmla="*/ 1239439 w 7731483"/>
              <a:gd name="connsiteY2507" fmla="*/ 709469 h 3662740"/>
              <a:gd name="connsiteX2508" fmla="*/ 1179604 w 7731483"/>
              <a:gd name="connsiteY2508" fmla="*/ 713743 h 3662740"/>
              <a:gd name="connsiteX2509" fmla="*/ 1149687 w 7731483"/>
              <a:gd name="connsiteY2509" fmla="*/ 743660 h 3662740"/>
              <a:gd name="connsiteX2510" fmla="*/ 1106948 w 7731483"/>
              <a:gd name="connsiteY2510" fmla="*/ 760755 h 3662740"/>
              <a:gd name="connsiteX2511" fmla="*/ 1124043 w 7731483"/>
              <a:gd name="connsiteY2511" fmla="*/ 773578 h 3662740"/>
              <a:gd name="connsiteX2512" fmla="*/ 1162508 w 7731483"/>
              <a:gd name="connsiteY2512" fmla="*/ 765030 h 3662740"/>
              <a:gd name="connsiteX2513" fmla="*/ 1222343 w 7731483"/>
              <a:gd name="connsiteY2513" fmla="*/ 760755 h 3662740"/>
              <a:gd name="connsiteX2514" fmla="*/ 1252260 w 7731483"/>
              <a:gd name="connsiteY2514" fmla="*/ 747934 h 3662740"/>
              <a:gd name="connsiteX2515" fmla="*/ 1277903 w 7731483"/>
              <a:gd name="connsiteY2515" fmla="*/ 756483 h 3662740"/>
              <a:gd name="connsiteX2516" fmla="*/ 1329190 w 7731483"/>
              <a:gd name="connsiteY2516" fmla="*/ 743660 h 3662740"/>
              <a:gd name="connsiteX2517" fmla="*/ 1333464 w 7731483"/>
              <a:gd name="connsiteY2517" fmla="*/ 765030 h 3662740"/>
              <a:gd name="connsiteX2518" fmla="*/ 1397572 w 7731483"/>
              <a:gd name="connsiteY2518" fmla="*/ 739387 h 3662740"/>
              <a:gd name="connsiteX2519" fmla="*/ 1393298 w 7731483"/>
              <a:gd name="connsiteY2519" fmla="*/ 756483 h 3662740"/>
              <a:gd name="connsiteX2520" fmla="*/ 1412197 w 7731483"/>
              <a:gd name="connsiteY2520" fmla="*/ 761157 h 3662740"/>
              <a:gd name="connsiteX2521" fmla="*/ 1429643 w 7731483"/>
              <a:gd name="connsiteY2521" fmla="*/ 757378 h 3662740"/>
              <a:gd name="connsiteX2522" fmla="*/ 1429083 w 7731483"/>
              <a:gd name="connsiteY2522" fmla="*/ 756482 h 3662740"/>
              <a:gd name="connsiteX2523" fmla="*/ 1436028 w 7731483"/>
              <a:gd name="connsiteY2523" fmla="*/ 752208 h 3662740"/>
              <a:gd name="connsiteX2524" fmla="*/ 1433905 w 7731483"/>
              <a:gd name="connsiteY2524" fmla="*/ 756455 h 3662740"/>
              <a:gd name="connsiteX2525" fmla="*/ 1438709 w 7731483"/>
              <a:gd name="connsiteY2525" fmla="*/ 755414 h 3662740"/>
              <a:gd name="connsiteX2526" fmla="*/ 1487331 w 7731483"/>
              <a:gd name="connsiteY2526" fmla="*/ 747934 h 3662740"/>
              <a:gd name="connsiteX2527" fmla="*/ 1431764 w 7731483"/>
              <a:gd name="connsiteY2527" fmla="*/ 773578 h 3662740"/>
              <a:gd name="connsiteX2528" fmla="*/ 1384751 w 7731483"/>
              <a:gd name="connsiteY2528" fmla="*/ 782125 h 3662740"/>
              <a:gd name="connsiteX2529" fmla="*/ 1391028 w 7731483"/>
              <a:gd name="connsiteY2529" fmla="*/ 790473 h 3662740"/>
              <a:gd name="connsiteX2530" fmla="*/ 1393527 w 7731483"/>
              <a:gd name="connsiteY2530" fmla="*/ 790064 h 3662740"/>
              <a:gd name="connsiteX2531" fmla="*/ 1393298 w 7731483"/>
              <a:gd name="connsiteY2531" fmla="*/ 790674 h 3662740"/>
              <a:gd name="connsiteX2532" fmla="*/ 1394437 w 7731483"/>
              <a:gd name="connsiteY2532" fmla="*/ 789915 h 3662740"/>
              <a:gd name="connsiteX2533" fmla="*/ 1406120 w 7731483"/>
              <a:gd name="connsiteY2533" fmla="*/ 788002 h 3662740"/>
              <a:gd name="connsiteX2534" fmla="*/ 1440312 w 7731483"/>
              <a:gd name="connsiteY2534" fmla="*/ 777851 h 3662740"/>
              <a:gd name="connsiteX2535" fmla="*/ 1453133 w 7731483"/>
              <a:gd name="connsiteY2535" fmla="*/ 773578 h 3662740"/>
              <a:gd name="connsiteX2536" fmla="*/ 1483057 w 7731483"/>
              <a:gd name="connsiteY2536" fmla="*/ 769304 h 3662740"/>
              <a:gd name="connsiteX2537" fmla="*/ 1602727 w 7731483"/>
              <a:gd name="connsiteY2537" fmla="*/ 739387 h 3662740"/>
              <a:gd name="connsiteX2538" fmla="*/ 1615548 w 7731483"/>
              <a:gd name="connsiteY2538" fmla="*/ 752208 h 3662740"/>
              <a:gd name="connsiteX2539" fmla="*/ 1585630 w 7731483"/>
              <a:gd name="connsiteY2539" fmla="*/ 765030 h 3662740"/>
              <a:gd name="connsiteX2540" fmla="*/ 1645465 w 7731483"/>
              <a:gd name="connsiteY2540" fmla="*/ 747934 h 3662740"/>
              <a:gd name="connsiteX2541" fmla="*/ 1718119 w 7731483"/>
              <a:gd name="connsiteY2541" fmla="*/ 726565 h 3662740"/>
              <a:gd name="connsiteX2542" fmla="*/ 1696752 w 7731483"/>
              <a:gd name="connsiteY2542" fmla="*/ 739387 h 3662740"/>
              <a:gd name="connsiteX2543" fmla="*/ 1722394 w 7731483"/>
              <a:gd name="connsiteY2543" fmla="*/ 743660 h 3662740"/>
              <a:gd name="connsiteX2544" fmla="*/ 1679656 w 7731483"/>
              <a:gd name="connsiteY2544" fmla="*/ 765030 h 3662740"/>
              <a:gd name="connsiteX2545" fmla="*/ 1619822 w 7731483"/>
              <a:gd name="connsiteY2545" fmla="*/ 786399 h 3662740"/>
              <a:gd name="connsiteX2546" fmla="*/ 1568535 w 7731483"/>
              <a:gd name="connsiteY2546" fmla="*/ 812044 h 3662740"/>
              <a:gd name="connsiteX2547" fmla="*/ 1521521 w 7731483"/>
              <a:gd name="connsiteY2547" fmla="*/ 837686 h 3662740"/>
              <a:gd name="connsiteX2548" fmla="*/ 1457407 w 7731483"/>
              <a:gd name="connsiteY2548" fmla="*/ 859056 h 3662740"/>
              <a:gd name="connsiteX2549" fmla="*/ 1487331 w 7731483"/>
              <a:gd name="connsiteY2549" fmla="*/ 854782 h 3662740"/>
              <a:gd name="connsiteX2550" fmla="*/ 1474508 w 7731483"/>
              <a:gd name="connsiteY2550" fmla="*/ 867603 h 3662740"/>
              <a:gd name="connsiteX2551" fmla="*/ 1542891 w 7731483"/>
              <a:gd name="connsiteY2551" fmla="*/ 859056 h 3662740"/>
              <a:gd name="connsiteX2552" fmla="*/ 1551439 w 7731483"/>
              <a:gd name="connsiteY2552" fmla="*/ 863330 h 3662740"/>
              <a:gd name="connsiteX2553" fmla="*/ 1530069 w 7731483"/>
              <a:gd name="connsiteY2553" fmla="*/ 867603 h 3662740"/>
              <a:gd name="connsiteX2554" fmla="*/ 1500151 w 7731483"/>
              <a:gd name="connsiteY2554" fmla="*/ 880426 h 3662740"/>
              <a:gd name="connsiteX2555" fmla="*/ 1450952 w 7731483"/>
              <a:gd name="connsiteY2555" fmla="*/ 892724 h 3662740"/>
              <a:gd name="connsiteX2556" fmla="*/ 1450462 w 7731483"/>
              <a:gd name="connsiteY2556" fmla="*/ 892713 h 3662740"/>
              <a:gd name="connsiteX2557" fmla="*/ 1448862 w 7731483"/>
              <a:gd name="connsiteY2557" fmla="*/ 893246 h 3662740"/>
              <a:gd name="connsiteX2558" fmla="*/ 1448859 w 7731483"/>
              <a:gd name="connsiteY2558" fmla="*/ 893247 h 3662740"/>
              <a:gd name="connsiteX2559" fmla="*/ 1448856 w 7731483"/>
              <a:gd name="connsiteY2559" fmla="*/ 893248 h 3662740"/>
              <a:gd name="connsiteX2560" fmla="*/ 1423215 w 7731483"/>
              <a:gd name="connsiteY2560" fmla="*/ 901795 h 3662740"/>
              <a:gd name="connsiteX2561" fmla="*/ 1423215 w 7731483"/>
              <a:gd name="connsiteY2561" fmla="*/ 904193 h 3662740"/>
              <a:gd name="connsiteX2562" fmla="*/ 1412996 w 7731483"/>
              <a:gd name="connsiteY2562" fmla="*/ 908555 h 3662740"/>
              <a:gd name="connsiteX2563" fmla="*/ 1403449 w 7731483"/>
              <a:gd name="connsiteY2563" fmla="*/ 910876 h 3662740"/>
              <a:gd name="connsiteX2564" fmla="*/ 1400198 w 7731483"/>
              <a:gd name="connsiteY2564" fmla="*/ 913443 h 3662740"/>
              <a:gd name="connsiteX2565" fmla="*/ 1354834 w 7731483"/>
              <a:gd name="connsiteY2565" fmla="*/ 927438 h 3662740"/>
              <a:gd name="connsiteX2566" fmla="*/ 1329190 w 7731483"/>
              <a:gd name="connsiteY2566" fmla="*/ 948808 h 3662740"/>
              <a:gd name="connsiteX2567" fmla="*/ 1235165 w 7731483"/>
              <a:gd name="connsiteY2567" fmla="*/ 978725 h 3662740"/>
              <a:gd name="connsiteX2568" fmla="*/ 1303547 w 7731483"/>
              <a:gd name="connsiteY2568" fmla="*/ 965904 h 3662740"/>
              <a:gd name="connsiteX2569" fmla="*/ 1337738 w 7731483"/>
              <a:gd name="connsiteY2569" fmla="*/ 953082 h 3662740"/>
              <a:gd name="connsiteX2570" fmla="*/ 1427491 w 7731483"/>
              <a:gd name="connsiteY2570" fmla="*/ 927438 h 3662740"/>
              <a:gd name="connsiteX2571" fmla="*/ 1487331 w 7731483"/>
              <a:gd name="connsiteY2571" fmla="*/ 906069 h 3662740"/>
              <a:gd name="connsiteX2572" fmla="*/ 1679656 w 7731483"/>
              <a:gd name="connsiteY2572" fmla="*/ 829139 h 3662740"/>
              <a:gd name="connsiteX2573" fmla="*/ 1654013 w 7731483"/>
              <a:gd name="connsiteY2573" fmla="*/ 846234 h 3662740"/>
              <a:gd name="connsiteX2574" fmla="*/ 1649739 w 7731483"/>
              <a:gd name="connsiteY2574" fmla="*/ 863330 h 3662740"/>
              <a:gd name="connsiteX2575" fmla="*/ 1478782 w 7731483"/>
              <a:gd name="connsiteY2575" fmla="*/ 931712 h 3662740"/>
              <a:gd name="connsiteX2576" fmla="*/ 1431764 w 7731483"/>
              <a:gd name="connsiteY2576" fmla="*/ 931712 h 3662740"/>
              <a:gd name="connsiteX2577" fmla="*/ 1440312 w 7731483"/>
              <a:gd name="connsiteY2577" fmla="*/ 935987 h 3662740"/>
              <a:gd name="connsiteX2578" fmla="*/ 1406121 w 7731483"/>
              <a:gd name="connsiteY2578" fmla="*/ 957355 h 3662740"/>
              <a:gd name="connsiteX2579" fmla="*/ 1363381 w 7731483"/>
              <a:gd name="connsiteY2579" fmla="*/ 978725 h 3662740"/>
              <a:gd name="connsiteX2580" fmla="*/ 1423215 w 7731483"/>
              <a:gd name="connsiteY2580" fmla="*/ 961630 h 3662740"/>
              <a:gd name="connsiteX2581" fmla="*/ 1461681 w 7731483"/>
              <a:gd name="connsiteY2581" fmla="*/ 953082 h 3662740"/>
              <a:gd name="connsiteX2582" fmla="*/ 1500151 w 7731483"/>
              <a:gd name="connsiteY2582" fmla="*/ 953082 h 3662740"/>
              <a:gd name="connsiteX2583" fmla="*/ 1551439 w 7731483"/>
              <a:gd name="connsiteY2583" fmla="*/ 935987 h 3662740"/>
              <a:gd name="connsiteX2584" fmla="*/ 1564260 w 7731483"/>
              <a:gd name="connsiteY2584" fmla="*/ 948808 h 3662740"/>
              <a:gd name="connsiteX2585" fmla="*/ 1636918 w 7731483"/>
              <a:gd name="connsiteY2585" fmla="*/ 923164 h 3662740"/>
              <a:gd name="connsiteX2586" fmla="*/ 1572809 w 7731483"/>
              <a:gd name="connsiteY2586" fmla="*/ 957355 h 3662740"/>
              <a:gd name="connsiteX2587" fmla="*/ 1581357 w 7731483"/>
              <a:gd name="connsiteY2587" fmla="*/ 965904 h 3662740"/>
              <a:gd name="connsiteX2588" fmla="*/ 1568535 w 7731483"/>
              <a:gd name="connsiteY2588" fmla="*/ 982999 h 3662740"/>
              <a:gd name="connsiteX2589" fmla="*/ 1555712 w 7731483"/>
              <a:gd name="connsiteY2589" fmla="*/ 987273 h 3662740"/>
              <a:gd name="connsiteX2590" fmla="*/ 1530069 w 7731483"/>
              <a:gd name="connsiteY2590" fmla="*/ 978725 h 3662740"/>
              <a:gd name="connsiteX2591" fmla="*/ 1478782 w 7731483"/>
              <a:gd name="connsiteY2591" fmla="*/ 995820 h 3662740"/>
              <a:gd name="connsiteX2592" fmla="*/ 1457407 w 7731483"/>
              <a:gd name="connsiteY2592" fmla="*/ 1008643 h 3662740"/>
              <a:gd name="connsiteX2593" fmla="*/ 1423215 w 7731483"/>
              <a:gd name="connsiteY2593" fmla="*/ 1030012 h 3662740"/>
              <a:gd name="connsiteX2594" fmla="*/ 1380477 w 7731483"/>
              <a:gd name="connsiteY2594" fmla="*/ 1042834 h 3662740"/>
              <a:gd name="connsiteX2595" fmla="*/ 1376204 w 7731483"/>
              <a:gd name="connsiteY2595" fmla="*/ 1055656 h 3662740"/>
              <a:gd name="connsiteX2596" fmla="*/ 1290726 w 7731483"/>
              <a:gd name="connsiteY2596" fmla="*/ 1085573 h 3662740"/>
              <a:gd name="connsiteX2597" fmla="*/ 1303547 w 7731483"/>
              <a:gd name="connsiteY2597" fmla="*/ 1072751 h 3662740"/>
              <a:gd name="connsiteX2598" fmla="*/ 1269356 w 7731483"/>
              <a:gd name="connsiteY2598" fmla="*/ 1098395 h 3662740"/>
              <a:gd name="connsiteX2599" fmla="*/ 1218069 w 7731483"/>
              <a:gd name="connsiteY2599" fmla="*/ 1111217 h 3662740"/>
              <a:gd name="connsiteX2600" fmla="*/ 1179604 w 7731483"/>
              <a:gd name="connsiteY2600" fmla="*/ 1111217 h 3662740"/>
              <a:gd name="connsiteX2601" fmla="*/ 1192426 w 7731483"/>
              <a:gd name="connsiteY2601" fmla="*/ 1098395 h 3662740"/>
              <a:gd name="connsiteX2602" fmla="*/ 1222343 w 7731483"/>
              <a:gd name="connsiteY2602" fmla="*/ 1094121 h 3662740"/>
              <a:gd name="connsiteX2603" fmla="*/ 1226616 w 7731483"/>
              <a:gd name="connsiteY2603" fmla="*/ 1081298 h 3662740"/>
              <a:gd name="connsiteX2604" fmla="*/ 1247986 w 7731483"/>
              <a:gd name="connsiteY2604" fmla="*/ 1077026 h 3662740"/>
              <a:gd name="connsiteX2605" fmla="*/ 1273630 w 7731483"/>
              <a:gd name="connsiteY2605" fmla="*/ 1055656 h 3662740"/>
              <a:gd name="connsiteX2606" fmla="*/ 1243712 w 7731483"/>
              <a:gd name="connsiteY2606" fmla="*/ 1064203 h 3662740"/>
              <a:gd name="connsiteX2607" fmla="*/ 1200974 w 7731483"/>
              <a:gd name="connsiteY2607" fmla="*/ 1081298 h 3662740"/>
              <a:gd name="connsiteX2608" fmla="*/ 1149687 w 7731483"/>
              <a:gd name="connsiteY2608" fmla="*/ 1094121 h 3662740"/>
              <a:gd name="connsiteX2609" fmla="*/ 1128317 w 7731483"/>
              <a:gd name="connsiteY2609" fmla="*/ 1111217 h 3662740"/>
              <a:gd name="connsiteX2610" fmla="*/ 696654 w 7731483"/>
              <a:gd name="connsiteY2610" fmla="*/ 1273625 h 3662740"/>
              <a:gd name="connsiteX2611" fmla="*/ 632545 w 7731483"/>
              <a:gd name="connsiteY2611" fmla="*/ 1299268 h 3662740"/>
              <a:gd name="connsiteX2612" fmla="*/ 611176 w 7731483"/>
              <a:gd name="connsiteY2612" fmla="*/ 1316364 h 3662740"/>
              <a:gd name="connsiteX2613" fmla="*/ 551342 w 7731483"/>
              <a:gd name="connsiteY2613" fmla="*/ 1333459 h 3662740"/>
              <a:gd name="connsiteX2614" fmla="*/ 598354 w 7731483"/>
              <a:gd name="connsiteY2614" fmla="*/ 1337733 h 3662740"/>
              <a:gd name="connsiteX2615" fmla="*/ 649641 w 7731483"/>
              <a:gd name="connsiteY2615" fmla="*/ 1312091 h 3662740"/>
              <a:gd name="connsiteX2616" fmla="*/ 688106 w 7731483"/>
              <a:gd name="connsiteY2616" fmla="*/ 1307816 h 3662740"/>
              <a:gd name="connsiteX2617" fmla="*/ 773584 w 7731483"/>
              <a:gd name="connsiteY2617" fmla="*/ 1277898 h 3662740"/>
              <a:gd name="connsiteX2618" fmla="*/ 833419 w 7731483"/>
              <a:gd name="connsiteY2618" fmla="*/ 1265077 h 3662740"/>
              <a:gd name="connsiteX2619" fmla="*/ 948814 w 7731483"/>
              <a:gd name="connsiteY2619" fmla="*/ 1218065 h 3662740"/>
              <a:gd name="connsiteX2620" fmla="*/ 918896 w 7731483"/>
              <a:gd name="connsiteY2620" fmla="*/ 1230886 h 3662740"/>
              <a:gd name="connsiteX2621" fmla="*/ 965909 w 7731483"/>
              <a:gd name="connsiteY2621" fmla="*/ 1222338 h 3662740"/>
              <a:gd name="connsiteX2622" fmla="*/ 1000100 w 7731483"/>
              <a:gd name="connsiteY2622" fmla="*/ 1200969 h 3662740"/>
              <a:gd name="connsiteX2623" fmla="*/ 1102674 w 7731483"/>
              <a:gd name="connsiteY2623" fmla="*/ 1200969 h 3662740"/>
              <a:gd name="connsiteX2624" fmla="*/ 1115496 w 7731483"/>
              <a:gd name="connsiteY2624" fmla="*/ 1196695 h 3662740"/>
              <a:gd name="connsiteX2625" fmla="*/ 1166782 w 7731483"/>
              <a:gd name="connsiteY2625" fmla="*/ 1179599 h 3662740"/>
              <a:gd name="connsiteX2626" fmla="*/ 1222343 w 7731483"/>
              <a:gd name="connsiteY2626" fmla="*/ 1179599 h 3662740"/>
              <a:gd name="connsiteX2627" fmla="*/ 1192426 w 7731483"/>
              <a:gd name="connsiteY2627" fmla="*/ 1186010 h 3662740"/>
              <a:gd name="connsiteX2628" fmla="*/ 1182502 w 7731483"/>
              <a:gd name="connsiteY2628" fmla="*/ 1186605 h 3662740"/>
              <a:gd name="connsiteX2629" fmla="*/ 1179594 w 7731483"/>
              <a:gd name="connsiteY2629" fmla="*/ 1192421 h 3662740"/>
              <a:gd name="connsiteX2630" fmla="*/ 1180128 w 7731483"/>
              <a:gd name="connsiteY2630" fmla="*/ 1188147 h 3662740"/>
              <a:gd name="connsiteX2631" fmla="*/ 1181420 w 7731483"/>
              <a:gd name="connsiteY2631" fmla="*/ 1186670 h 3662740"/>
              <a:gd name="connsiteX2632" fmla="*/ 1179070 w 7731483"/>
              <a:gd name="connsiteY2632" fmla="*/ 1186811 h 3662740"/>
              <a:gd name="connsiteX2633" fmla="*/ 1162508 w 7731483"/>
              <a:gd name="connsiteY2633" fmla="*/ 1192420 h 3662740"/>
              <a:gd name="connsiteX2634" fmla="*/ 1132591 w 7731483"/>
              <a:gd name="connsiteY2634" fmla="*/ 1222338 h 3662740"/>
              <a:gd name="connsiteX2635" fmla="*/ 1072757 w 7731483"/>
              <a:gd name="connsiteY2635" fmla="*/ 1239434 h 3662740"/>
              <a:gd name="connsiteX2636" fmla="*/ 1072757 w 7731483"/>
              <a:gd name="connsiteY2636" fmla="*/ 1239434 h 3662740"/>
              <a:gd name="connsiteX2637" fmla="*/ 1042840 w 7731483"/>
              <a:gd name="connsiteY2637" fmla="*/ 1269351 h 3662740"/>
              <a:gd name="connsiteX2638" fmla="*/ 1000100 w 7731483"/>
              <a:gd name="connsiteY2638" fmla="*/ 1290721 h 3662740"/>
              <a:gd name="connsiteX2639" fmla="*/ 962704 w 7731483"/>
              <a:gd name="connsiteY2639" fmla="*/ 1294460 h 3662740"/>
              <a:gd name="connsiteX2640" fmla="*/ 961450 w 7731483"/>
              <a:gd name="connsiteY2640" fmla="*/ 1295001 h 3662740"/>
              <a:gd name="connsiteX2641" fmla="*/ 951351 w 7731483"/>
              <a:gd name="connsiteY2641" fmla="*/ 1295329 h 3662740"/>
              <a:gd name="connsiteX2642" fmla="*/ 918896 w 7731483"/>
              <a:gd name="connsiteY2642" fmla="*/ 1316364 h 3662740"/>
              <a:gd name="connsiteX2643" fmla="*/ 931584 w 7731483"/>
              <a:gd name="connsiteY2643" fmla="*/ 1316031 h 3662740"/>
              <a:gd name="connsiteX2644" fmla="*/ 938216 w 7731483"/>
              <a:gd name="connsiteY2644" fmla="*/ 1312938 h 3662740"/>
              <a:gd name="connsiteX2645" fmla="*/ 948814 w 7731483"/>
              <a:gd name="connsiteY2645" fmla="*/ 1312091 h 3662740"/>
              <a:gd name="connsiteX2646" fmla="*/ 914622 w 7731483"/>
              <a:gd name="connsiteY2646" fmla="*/ 1324912 h 3662740"/>
              <a:gd name="connsiteX2647" fmla="*/ 871884 w 7731483"/>
              <a:gd name="connsiteY2647" fmla="*/ 1342008 h 3662740"/>
              <a:gd name="connsiteX2648" fmla="*/ 786406 w 7731483"/>
              <a:gd name="connsiteY2648" fmla="*/ 1376199 h 3662740"/>
              <a:gd name="connsiteX2649" fmla="*/ 841967 w 7731483"/>
              <a:gd name="connsiteY2649" fmla="*/ 1371925 h 3662740"/>
              <a:gd name="connsiteX2650" fmla="*/ 803501 w 7731483"/>
              <a:gd name="connsiteY2650" fmla="*/ 1414664 h 3662740"/>
              <a:gd name="connsiteX2651" fmla="*/ 743666 w 7731483"/>
              <a:gd name="connsiteY2651" fmla="*/ 1453130 h 3662740"/>
              <a:gd name="connsiteX2652" fmla="*/ 658188 w 7731483"/>
              <a:gd name="connsiteY2652" fmla="*/ 1487320 h 3662740"/>
              <a:gd name="connsiteX2653" fmla="*/ 688106 w 7731483"/>
              <a:gd name="connsiteY2653" fmla="*/ 1483047 h 3662740"/>
              <a:gd name="connsiteX2654" fmla="*/ 722298 w 7731483"/>
              <a:gd name="connsiteY2654" fmla="*/ 1470225 h 3662740"/>
              <a:gd name="connsiteX2655" fmla="*/ 790679 w 7731483"/>
              <a:gd name="connsiteY2655" fmla="*/ 1453130 h 3662740"/>
              <a:gd name="connsiteX2656" fmla="*/ 700928 w 7731483"/>
              <a:gd name="connsiteY2656" fmla="*/ 1504416 h 3662740"/>
              <a:gd name="connsiteX2657" fmla="*/ 705202 w 7731483"/>
              <a:gd name="connsiteY2657" fmla="*/ 1512964 h 3662740"/>
              <a:gd name="connsiteX2658" fmla="*/ 752215 w 7731483"/>
              <a:gd name="connsiteY2658" fmla="*/ 1504416 h 3662740"/>
              <a:gd name="connsiteX2659" fmla="*/ 812049 w 7731483"/>
              <a:gd name="connsiteY2659" fmla="*/ 1487320 h 3662740"/>
              <a:gd name="connsiteX2660" fmla="*/ 790679 w 7731483"/>
              <a:gd name="connsiteY2660" fmla="*/ 1500142 h 3662740"/>
              <a:gd name="connsiteX2661" fmla="*/ 735119 w 7731483"/>
              <a:gd name="connsiteY2661" fmla="*/ 1534333 h 3662740"/>
              <a:gd name="connsiteX2662" fmla="*/ 773584 w 7731483"/>
              <a:gd name="connsiteY2662" fmla="*/ 1530059 h 3662740"/>
              <a:gd name="connsiteX2663" fmla="*/ 807776 w 7731483"/>
              <a:gd name="connsiteY2663" fmla="*/ 1517238 h 3662740"/>
              <a:gd name="connsiteX2664" fmla="*/ 891116 w 7731483"/>
              <a:gd name="connsiteY2664" fmla="*/ 1496936 h 3662740"/>
              <a:gd name="connsiteX2665" fmla="*/ 949077 w 7731483"/>
              <a:gd name="connsiteY2665" fmla="*/ 1480836 h 3662740"/>
              <a:gd name="connsiteX2666" fmla="*/ 949335 w 7731483"/>
              <a:gd name="connsiteY2666" fmla="*/ 1478772 h 3662740"/>
              <a:gd name="connsiteX2667" fmla="*/ 953074 w 7731483"/>
              <a:gd name="connsiteY2667" fmla="*/ 1474498 h 3662740"/>
              <a:gd name="connsiteX2668" fmla="*/ 950039 w 7731483"/>
              <a:gd name="connsiteY2668" fmla="*/ 1480569 h 3662740"/>
              <a:gd name="connsiteX2669" fmla="*/ 987279 w 7731483"/>
              <a:gd name="connsiteY2669" fmla="*/ 1470225 h 3662740"/>
              <a:gd name="connsiteX2670" fmla="*/ 1102818 w 7731483"/>
              <a:gd name="connsiteY2670" fmla="*/ 1430508 h 3662740"/>
              <a:gd name="connsiteX2671" fmla="*/ 1103196 w 7731483"/>
              <a:gd name="connsiteY2671" fmla="*/ 1427485 h 3662740"/>
              <a:gd name="connsiteX2672" fmla="*/ 1106936 w 7731483"/>
              <a:gd name="connsiteY2672" fmla="*/ 1423211 h 3662740"/>
              <a:gd name="connsiteX2673" fmla="*/ 1103385 w 7731483"/>
              <a:gd name="connsiteY2673" fmla="*/ 1430313 h 3662740"/>
              <a:gd name="connsiteX2674" fmla="*/ 1124043 w 7731483"/>
              <a:gd name="connsiteY2674" fmla="*/ 1423211 h 3662740"/>
              <a:gd name="connsiteX2675" fmla="*/ 1094126 w 7731483"/>
              <a:gd name="connsiteY2675" fmla="*/ 1436034 h 3662740"/>
              <a:gd name="connsiteX2676" fmla="*/ 1188152 w 7731483"/>
              <a:gd name="connsiteY2676" fmla="*/ 1410390 h 3662740"/>
              <a:gd name="connsiteX2677" fmla="*/ 1226616 w 7731483"/>
              <a:gd name="connsiteY2677" fmla="*/ 1401842 h 3662740"/>
              <a:gd name="connsiteX2678" fmla="*/ 1273630 w 7731483"/>
              <a:gd name="connsiteY2678" fmla="*/ 1393294 h 3662740"/>
              <a:gd name="connsiteX2679" fmla="*/ 1312094 w 7731483"/>
              <a:gd name="connsiteY2679" fmla="*/ 1389021 h 3662740"/>
              <a:gd name="connsiteX2680" fmla="*/ 1411997 w 7731483"/>
              <a:gd name="connsiteY2680" fmla="*/ 1354829 h 3662740"/>
              <a:gd name="connsiteX2681" fmla="*/ 1493396 w 7731483"/>
              <a:gd name="connsiteY2681" fmla="*/ 1326049 h 3662740"/>
              <a:gd name="connsiteX2682" fmla="*/ 1495860 w 7731483"/>
              <a:gd name="connsiteY2682" fmla="*/ 1324912 h 3662740"/>
              <a:gd name="connsiteX2683" fmla="*/ 1495490 w 7731483"/>
              <a:gd name="connsiteY2683" fmla="*/ 1325309 h 3662740"/>
              <a:gd name="connsiteX2684" fmla="*/ 1508700 w 7731483"/>
              <a:gd name="connsiteY2684" fmla="*/ 1320638 h 3662740"/>
              <a:gd name="connsiteX2685" fmla="*/ 1538616 w 7731483"/>
              <a:gd name="connsiteY2685" fmla="*/ 1316364 h 3662740"/>
              <a:gd name="connsiteX2686" fmla="*/ 1632644 w 7731483"/>
              <a:gd name="connsiteY2686" fmla="*/ 1286447 h 3662740"/>
              <a:gd name="connsiteX2687" fmla="*/ 1589904 w 7731483"/>
              <a:gd name="connsiteY2687" fmla="*/ 1307816 h 3662740"/>
              <a:gd name="connsiteX2688" fmla="*/ 1547165 w 7731483"/>
              <a:gd name="connsiteY2688" fmla="*/ 1329186 h 3662740"/>
              <a:gd name="connsiteX2689" fmla="*/ 1517247 w 7731483"/>
              <a:gd name="connsiteY2689" fmla="*/ 1333459 h 3662740"/>
              <a:gd name="connsiteX2690" fmla="*/ 1470234 w 7731483"/>
              <a:gd name="connsiteY2690" fmla="*/ 1363377 h 3662740"/>
              <a:gd name="connsiteX2691" fmla="*/ 1559986 w 7731483"/>
              <a:gd name="connsiteY2691" fmla="*/ 1350555 h 3662740"/>
              <a:gd name="connsiteX2692" fmla="*/ 1538616 w 7731483"/>
              <a:gd name="connsiteY2692" fmla="*/ 1363377 h 3662740"/>
              <a:gd name="connsiteX2693" fmla="*/ 1556781 w 7731483"/>
              <a:gd name="connsiteY2693" fmla="*/ 1364980 h 3662740"/>
              <a:gd name="connsiteX2694" fmla="*/ 1569151 w 7731483"/>
              <a:gd name="connsiteY2694" fmla="*/ 1357719 h 3662740"/>
              <a:gd name="connsiteX2695" fmla="*/ 1570940 w 7731483"/>
              <a:gd name="connsiteY2695" fmla="*/ 1353694 h 3662740"/>
              <a:gd name="connsiteX2696" fmla="*/ 1574670 w 7731483"/>
              <a:gd name="connsiteY2696" fmla="*/ 1354480 h 3662740"/>
              <a:gd name="connsiteX2697" fmla="*/ 1581357 w 7731483"/>
              <a:gd name="connsiteY2697" fmla="*/ 1350555 h 3662740"/>
              <a:gd name="connsiteX2698" fmla="*/ 1641191 w 7731483"/>
              <a:gd name="connsiteY2698" fmla="*/ 1333459 h 3662740"/>
              <a:gd name="connsiteX2699" fmla="*/ 1641191 w 7731483"/>
              <a:gd name="connsiteY2699" fmla="*/ 1354829 h 3662740"/>
              <a:gd name="connsiteX2700" fmla="*/ 1619822 w 7731483"/>
              <a:gd name="connsiteY2700" fmla="*/ 1367652 h 3662740"/>
              <a:gd name="connsiteX2701" fmla="*/ 1598453 w 7731483"/>
              <a:gd name="connsiteY2701" fmla="*/ 1380473 h 3662740"/>
              <a:gd name="connsiteX2702" fmla="*/ 1461681 w 7731483"/>
              <a:gd name="connsiteY2702" fmla="*/ 1431760 h 3662740"/>
              <a:gd name="connsiteX2703" fmla="*/ 1401847 w 7731483"/>
              <a:gd name="connsiteY2703" fmla="*/ 1448855 h 3662740"/>
              <a:gd name="connsiteX2704" fmla="*/ 1072757 w 7731483"/>
              <a:gd name="connsiteY2704" fmla="*/ 1572798 h 3662740"/>
              <a:gd name="connsiteX2705" fmla="*/ 995826 w 7731483"/>
              <a:gd name="connsiteY2705" fmla="*/ 1602716 h 3662740"/>
              <a:gd name="connsiteX2706" fmla="*/ 918896 w 7731483"/>
              <a:gd name="connsiteY2706" fmla="*/ 1641181 h 3662740"/>
              <a:gd name="connsiteX2707" fmla="*/ 948814 w 7731483"/>
              <a:gd name="connsiteY2707" fmla="*/ 1632634 h 3662740"/>
              <a:gd name="connsiteX2708" fmla="*/ 987279 w 7731483"/>
              <a:gd name="connsiteY2708" fmla="*/ 1624086 h 3662740"/>
              <a:gd name="connsiteX2709" fmla="*/ 1064209 w 7731483"/>
              <a:gd name="connsiteY2709" fmla="*/ 1611264 h 3662740"/>
              <a:gd name="connsiteX2710" fmla="*/ 1017196 w 7731483"/>
              <a:gd name="connsiteY2710" fmla="*/ 1641181 h 3662740"/>
              <a:gd name="connsiteX2711" fmla="*/ 863336 w 7731483"/>
              <a:gd name="connsiteY2711" fmla="*/ 1688195 h 3662740"/>
              <a:gd name="connsiteX2712" fmla="*/ 747941 w 7731483"/>
              <a:gd name="connsiteY2712" fmla="*/ 1726659 h 3662740"/>
              <a:gd name="connsiteX2713" fmla="*/ 696654 w 7731483"/>
              <a:gd name="connsiteY2713" fmla="*/ 1739482 h 3662740"/>
              <a:gd name="connsiteX2714" fmla="*/ 568437 w 7731483"/>
              <a:gd name="connsiteY2714" fmla="*/ 1790768 h 3662740"/>
              <a:gd name="connsiteX2715" fmla="*/ 606902 w 7731483"/>
              <a:gd name="connsiteY2715" fmla="*/ 1786494 h 3662740"/>
              <a:gd name="connsiteX2716" fmla="*/ 534246 w 7731483"/>
              <a:gd name="connsiteY2716" fmla="*/ 1812138 h 3662740"/>
              <a:gd name="connsiteX2717" fmla="*/ 474412 w 7731483"/>
              <a:gd name="connsiteY2717" fmla="*/ 1833507 h 3662740"/>
              <a:gd name="connsiteX2718" fmla="*/ 427398 w 7731483"/>
              <a:gd name="connsiteY2718" fmla="*/ 1859151 h 3662740"/>
              <a:gd name="connsiteX2719" fmla="*/ 504329 w 7731483"/>
              <a:gd name="connsiteY2719" fmla="*/ 1846329 h 3662740"/>
              <a:gd name="connsiteX2720" fmla="*/ 490800 w 7731483"/>
              <a:gd name="connsiteY2720" fmla="*/ 1858266 h 3662740"/>
              <a:gd name="connsiteX2721" fmla="*/ 427933 w 7731483"/>
              <a:gd name="connsiteY2721" fmla="*/ 1878383 h 3662740"/>
              <a:gd name="connsiteX2722" fmla="*/ 286360 w 7731483"/>
              <a:gd name="connsiteY2722" fmla="*/ 1927533 h 3662740"/>
              <a:gd name="connsiteX2723" fmla="*/ 269265 w 7731483"/>
              <a:gd name="connsiteY2723" fmla="*/ 1923259 h 3662740"/>
              <a:gd name="connsiteX2724" fmla="*/ 256443 w 7731483"/>
              <a:gd name="connsiteY2724" fmla="*/ 1936081 h 3662740"/>
              <a:gd name="connsiteX2725" fmla="*/ 188061 w 7731483"/>
              <a:gd name="connsiteY2725" fmla="*/ 1953177 h 3662740"/>
              <a:gd name="connsiteX2726" fmla="*/ 170965 w 7731483"/>
              <a:gd name="connsiteY2726" fmla="*/ 1948903 h 3662740"/>
              <a:gd name="connsiteX2727" fmla="*/ 9 w 7731483"/>
              <a:gd name="connsiteY2727" fmla="*/ 2004464 h 3662740"/>
              <a:gd name="connsiteX2728" fmla="*/ 9 w 7731483"/>
              <a:gd name="connsiteY2728" fmla="*/ 1965999 h 3662740"/>
              <a:gd name="connsiteX2729" fmla="*/ 9 w 7731483"/>
              <a:gd name="connsiteY2729" fmla="*/ 1961724 h 3662740"/>
              <a:gd name="connsiteX2730" fmla="*/ 9 w 7731483"/>
              <a:gd name="connsiteY2730" fmla="*/ 653908 h 3662740"/>
              <a:gd name="connsiteX2731" fmla="*/ 4255 w 7731483"/>
              <a:gd name="connsiteY2731" fmla="*/ 651077 h 3662740"/>
              <a:gd name="connsiteX2732" fmla="*/ 4255 w 7731483"/>
              <a:gd name="connsiteY2732" fmla="*/ 648219 h 3662740"/>
              <a:gd name="connsiteX2733" fmla="*/ 9 w 7731483"/>
              <a:gd name="connsiteY2733" fmla="*/ 649635 h 3662740"/>
              <a:gd name="connsiteX2734" fmla="*/ 9 w 7731483"/>
              <a:gd name="connsiteY2734" fmla="*/ 636812 h 3662740"/>
              <a:gd name="connsiteX2735" fmla="*/ 38474 w 7731483"/>
              <a:gd name="connsiteY2735" fmla="*/ 628265 h 3662740"/>
              <a:gd name="connsiteX2736" fmla="*/ 91638 w 7731483"/>
              <a:gd name="connsiteY2736" fmla="*/ 615584 h 3662740"/>
              <a:gd name="connsiteX2737" fmla="*/ 94007 w 7731483"/>
              <a:gd name="connsiteY2737" fmla="*/ 606895 h 3662740"/>
              <a:gd name="connsiteX2738" fmla="*/ 4255 w 7731483"/>
              <a:gd name="connsiteY2738" fmla="*/ 632538 h 3662740"/>
              <a:gd name="connsiteX2739" fmla="*/ 4255 w 7731483"/>
              <a:gd name="connsiteY2739" fmla="*/ 615442 h 3662740"/>
              <a:gd name="connsiteX2740" fmla="*/ 12803 w 7731483"/>
              <a:gd name="connsiteY2740" fmla="*/ 602621 h 3662740"/>
              <a:gd name="connsiteX2741" fmla="*/ 4255 w 7731483"/>
              <a:gd name="connsiteY2741" fmla="*/ 602621 h 3662740"/>
              <a:gd name="connsiteX2742" fmla="*/ 4255 w 7731483"/>
              <a:gd name="connsiteY2742" fmla="*/ 564156 h 3662740"/>
              <a:gd name="connsiteX2743" fmla="*/ 17077 w 7731483"/>
              <a:gd name="connsiteY2743" fmla="*/ 559881 h 3662740"/>
              <a:gd name="connsiteX2744" fmla="*/ 89734 w 7731483"/>
              <a:gd name="connsiteY2744" fmla="*/ 538513 h 3662740"/>
              <a:gd name="connsiteX2745" fmla="*/ 230773 w 7731483"/>
              <a:gd name="connsiteY2745" fmla="*/ 500047 h 3662740"/>
              <a:gd name="connsiteX2746" fmla="*/ 269237 w 7731483"/>
              <a:gd name="connsiteY2746" fmla="*/ 500047 h 3662740"/>
              <a:gd name="connsiteX2747" fmla="*/ 337620 w 7731483"/>
              <a:gd name="connsiteY2747" fmla="*/ 482952 h 3662740"/>
              <a:gd name="connsiteX2748" fmla="*/ 440194 w 7731483"/>
              <a:gd name="connsiteY2748" fmla="*/ 453034 h 3662740"/>
              <a:gd name="connsiteX2749" fmla="*/ 482933 w 7731483"/>
              <a:gd name="connsiteY2749" fmla="*/ 431664 h 3662740"/>
              <a:gd name="connsiteX2750" fmla="*/ 517124 w 7731483"/>
              <a:gd name="connsiteY2750" fmla="*/ 431664 h 3662740"/>
              <a:gd name="connsiteX2751" fmla="*/ 581233 w 7731483"/>
              <a:gd name="connsiteY2751" fmla="*/ 410295 h 3662740"/>
              <a:gd name="connsiteX2752" fmla="*/ 589781 w 7731483"/>
              <a:gd name="connsiteY2752" fmla="*/ 414569 h 3662740"/>
              <a:gd name="connsiteX2753" fmla="*/ 611151 w 7731483"/>
              <a:gd name="connsiteY2753" fmla="*/ 401747 h 3662740"/>
              <a:gd name="connsiteX2754" fmla="*/ 619699 w 7731483"/>
              <a:gd name="connsiteY2754" fmla="*/ 406021 h 3662740"/>
              <a:gd name="connsiteX2755" fmla="*/ 623972 w 7731483"/>
              <a:gd name="connsiteY2755" fmla="*/ 397473 h 3662740"/>
              <a:gd name="connsiteX2756" fmla="*/ 675259 w 7731483"/>
              <a:gd name="connsiteY2756" fmla="*/ 384652 h 3662740"/>
              <a:gd name="connsiteX2757" fmla="*/ 765011 w 7731483"/>
              <a:gd name="connsiteY2757" fmla="*/ 367556 h 3662740"/>
              <a:gd name="connsiteX2758" fmla="*/ 829120 w 7731483"/>
              <a:gd name="connsiteY2758" fmla="*/ 346186 h 3662740"/>
              <a:gd name="connsiteX2759" fmla="*/ 837668 w 7731483"/>
              <a:gd name="connsiteY2759" fmla="*/ 350460 h 3662740"/>
              <a:gd name="connsiteX2760" fmla="*/ 859037 w 7731483"/>
              <a:gd name="connsiteY2760" fmla="*/ 337639 h 3662740"/>
              <a:gd name="connsiteX2761" fmla="*/ 867585 w 7731483"/>
              <a:gd name="connsiteY2761" fmla="*/ 341912 h 3662740"/>
              <a:gd name="connsiteX2762" fmla="*/ 901776 w 7731483"/>
              <a:gd name="connsiteY2762" fmla="*/ 329091 h 3662740"/>
              <a:gd name="connsiteX2763" fmla="*/ 944515 w 7731483"/>
              <a:gd name="connsiteY2763" fmla="*/ 316269 h 3662740"/>
              <a:gd name="connsiteX2764" fmla="*/ 893229 w 7731483"/>
              <a:gd name="connsiteY2764" fmla="*/ 346186 h 3662740"/>
              <a:gd name="connsiteX2765" fmla="*/ 829120 w 7731483"/>
              <a:gd name="connsiteY2765" fmla="*/ 367556 h 3662740"/>
              <a:gd name="connsiteX2766" fmla="*/ 777832 w 7731483"/>
              <a:gd name="connsiteY2766" fmla="*/ 376103 h 3662740"/>
              <a:gd name="connsiteX2767" fmla="*/ 717998 w 7731483"/>
              <a:gd name="connsiteY2767" fmla="*/ 393200 h 3662740"/>
              <a:gd name="connsiteX2768" fmla="*/ 658163 w 7731483"/>
              <a:gd name="connsiteY2768" fmla="*/ 414569 h 3662740"/>
              <a:gd name="connsiteX2769" fmla="*/ 688081 w 7731483"/>
              <a:gd name="connsiteY2769" fmla="*/ 410295 h 3662740"/>
              <a:gd name="connsiteX2770" fmla="*/ 636793 w 7731483"/>
              <a:gd name="connsiteY2770" fmla="*/ 423117 h 3662740"/>
              <a:gd name="connsiteX2771" fmla="*/ 594055 w 7731483"/>
              <a:gd name="connsiteY2771" fmla="*/ 444486 h 3662740"/>
              <a:gd name="connsiteX2772" fmla="*/ 542768 w 7731483"/>
              <a:gd name="connsiteY2772" fmla="*/ 453034 h 3662740"/>
              <a:gd name="connsiteX2773" fmla="*/ 470112 w 7731483"/>
              <a:gd name="connsiteY2773" fmla="*/ 474403 h 3662740"/>
              <a:gd name="connsiteX2774" fmla="*/ 380359 w 7731483"/>
              <a:gd name="connsiteY2774" fmla="*/ 500047 h 3662740"/>
              <a:gd name="connsiteX2775" fmla="*/ 282060 w 7731483"/>
              <a:gd name="connsiteY2775" fmla="*/ 542786 h 3662740"/>
              <a:gd name="connsiteX2776" fmla="*/ 243594 w 7731483"/>
              <a:gd name="connsiteY2776" fmla="*/ 568429 h 3662740"/>
              <a:gd name="connsiteX2777" fmla="*/ 222225 w 7731483"/>
              <a:gd name="connsiteY2777" fmla="*/ 572704 h 3662740"/>
              <a:gd name="connsiteX2778" fmla="*/ 243594 w 7731483"/>
              <a:gd name="connsiteY2778" fmla="*/ 568429 h 3662740"/>
              <a:gd name="connsiteX2779" fmla="*/ 286333 w 7731483"/>
              <a:gd name="connsiteY2779" fmla="*/ 551334 h 3662740"/>
              <a:gd name="connsiteX2780" fmla="*/ 329072 w 7731483"/>
              <a:gd name="connsiteY2780" fmla="*/ 538513 h 3662740"/>
              <a:gd name="connsiteX2781" fmla="*/ 282060 w 7731483"/>
              <a:gd name="connsiteY2781" fmla="*/ 568429 h 3662740"/>
              <a:gd name="connsiteX2782" fmla="*/ 252142 w 7731483"/>
              <a:gd name="connsiteY2782" fmla="*/ 581251 h 3662740"/>
              <a:gd name="connsiteX2783" fmla="*/ 243060 w 7731483"/>
              <a:gd name="connsiteY2783" fmla="*/ 591402 h 3662740"/>
              <a:gd name="connsiteX2784" fmla="*/ 233191 w 7731483"/>
              <a:gd name="connsiteY2784" fmla="*/ 596980 h 3662740"/>
              <a:gd name="connsiteX2785" fmla="*/ 264990 w 7731483"/>
              <a:gd name="connsiteY2785" fmla="*/ 589799 h 3662740"/>
              <a:gd name="connsiteX2786" fmla="*/ 260716 w 7731483"/>
              <a:gd name="connsiteY2786" fmla="*/ 606895 h 3662740"/>
              <a:gd name="connsiteX2787" fmla="*/ 320551 w 7731483"/>
              <a:gd name="connsiteY2787" fmla="*/ 585526 h 3662740"/>
              <a:gd name="connsiteX2788" fmla="*/ 299182 w 7731483"/>
              <a:gd name="connsiteY2788" fmla="*/ 589799 h 3662740"/>
              <a:gd name="connsiteX2789" fmla="*/ 371838 w 7731483"/>
              <a:gd name="connsiteY2789" fmla="*/ 559882 h 3662740"/>
              <a:gd name="connsiteX2790" fmla="*/ 337647 w 7731483"/>
              <a:gd name="connsiteY2790" fmla="*/ 572704 h 3662740"/>
              <a:gd name="connsiteX2791" fmla="*/ 444494 w 7731483"/>
              <a:gd name="connsiteY2791" fmla="*/ 551334 h 3662740"/>
              <a:gd name="connsiteX2792" fmla="*/ 490114 w 7731483"/>
              <a:gd name="connsiteY2792" fmla="*/ 540945 h 3662740"/>
              <a:gd name="connsiteX2793" fmla="*/ 490436 w 7731483"/>
              <a:gd name="connsiteY2793" fmla="*/ 540382 h 3662740"/>
              <a:gd name="connsiteX2794" fmla="*/ 491461 w 7731483"/>
              <a:gd name="connsiteY2794" fmla="*/ 540638 h 3662740"/>
              <a:gd name="connsiteX2795" fmla="*/ 503728 w 7731483"/>
              <a:gd name="connsiteY2795" fmla="*/ 537845 h 3662740"/>
              <a:gd name="connsiteX2796" fmla="*/ 658188 w 7731483"/>
              <a:gd name="connsiteY2796" fmla="*/ 495773 h 3662740"/>
              <a:gd name="connsiteX2797" fmla="*/ 696654 w 7731483"/>
              <a:gd name="connsiteY2797" fmla="*/ 491500 h 3662740"/>
              <a:gd name="connsiteX2798" fmla="*/ 799227 w 7731483"/>
              <a:gd name="connsiteY2798" fmla="*/ 465856 h 3662740"/>
              <a:gd name="connsiteX2799" fmla="*/ 918896 w 7731483"/>
              <a:gd name="connsiteY2799" fmla="*/ 435939 h 3662740"/>
              <a:gd name="connsiteX2800" fmla="*/ 906075 w 7731483"/>
              <a:gd name="connsiteY2800" fmla="*/ 448761 h 3662740"/>
              <a:gd name="connsiteX2801" fmla="*/ 1243712 w 7731483"/>
              <a:gd name="connsiteY2801" fmla="*/ 367556 h 3662740"/>
              <a:gd name="connsiteX2802" fmla="*/ 1106948 w 7731483"/>
              <a:gd name="connsiteY2802" fmla="*/ 414570 h 3662740"/>
              <a:gd name="connsiteX2803" fmla="*/ 1183878 w 7731483"/>
              <a:gd name="connsiteY2803" fmla="*/ 401748 h 3662740"/>
              <a:gd name="connsiteX2804" fmla="*/ 1286452 w 7731483"/>
              <a:gd name="connsiteY2804" fmla="*/ 371830 h 3662740"/>
              <a:gd name="connsiteX2805" fmla="*/ 1290726 w 7731483"/>
              <a:gd name="connsiteY2805" fmla="*/ 363283 h 3662740"/>
              <a:gd name="connsiteX2806" fmla="*/ 1397572 w 7731483"/>
              <a:gd name="connsiteY2806" fmla="*/ 346187 h 3662740"/>
              <a:gd name="connsiteX2807" fmla="*/ 1436038 w 7731483"/>
              <a:gd name="connsiteY2807" fmla="*/ 337639 h 3662740"/>
              <a:gd name="connsiteX2808" fmla="*/ 1508700 w 7731483"/>
              <a:gd name="connsiteY2808" fmla="*/ 316269 h 3662740"/>
              <a:gd name="connsiteX2809" fmla="*/ 1457407 w 7731483"/>
              <a:gd name="connsiteY2809" fmla="*/ 341913 h 3662740"/>
              <a:gd name="connsiteX2810" fmla="*/ 1397572 w 7731483"/>
              <a:gd name="connsiteY2810" fmla="*/ 359009 h 3662740"/>
              <a:gd name="connsiteX2811" fmla="*/ 1337738 w 7731483"/>
              <a:gd name="connsiteY2811" fmla="*/ 363283 h 3662740"/>
              <a:gd name="connsiteX2812" fmla="*/ 1294999 w 7731483"/>
              <a:gd name="connsiteY2812" fmla="*/ 384653 h 3662740"/>
              <a:gd name="connsiteX2813" fmla="*/ 1171057 w 7731483"/>
              <a:gd name="connsiteY2813" fmla="*/ 423117 h 3662740"/>
              <a:gd name="connsiteX2814" fmla="*/ 1141139 w 7731483"/>
              <a:gd name="connsiteY2814" fmla="*/ 427391 h 3662740"/>
              <a:gd name="connsiteX2815" fmla="*/ 1089853 w 7731483"/>
              <a:gd name="connsiteY2815" fmla="*/ 453035 h 3662740"/>
              <a:gd name="connsiteX2816" fmla="*/ 1067281 w 7731483"/>
              <a:gd name="connsiteY2816" fmla="*/ 454504 h 3662740"/>
              <a:gd name="connsiteX2817" fmla="*/ 1066330 w 7731483"/>
              <a:gd name="connsiteY2817" fmla="*/ 454757 h 3662740"/>
              <a:gd name="connsiteX2818" fmla="*/ 1068483 w 7731483"/>
              <a:gd name="connsiteY2818" fmla="*/ 453035 h 3662740"/>
              <a:gd name="connsiteX2819" fmla="*/ 1057079 w 7731483"/>
              <a:gd name="connsiteY2819" fmla="*/ 457221 h 3662740"/>
              <a:gd name="connsiteX2820" fmla="*/ 1040703 w 7731483"/>
              <a:gd name="connsiteY2820" fmla="*/ 461582 h 3662740"/>
              <a:gd name="connsiteX2821" fmla="*/ 991553 w 7731483"/>
              <a:gd name="connsiteY2821" fmla="*/ 470131 h 3662740"/>
              <a:gd name="connsiteX2822" fmla="*/ 935992 w 7731483"/>
              <a:gd name="connsiteY2822" fmla="*/ 495773 h 3662740"/>
              <a:gd name="connsiteX2823" fmla="*/ 906075 w 7731483"/>
              <a:gd name="connsiteY2823" fmla="*/ 500048 h 3662740"/>
              <a:gd name="connsiteX2824" fmla="*/ 935992 w 7731483"/>
              <a:gd name="connsiteY2824" fmla="*/ 495773 h 3662740"/>
              <a:gd name="connsiteX2825" fmla="*/ 957362 w 7731483"/>
              <a:gd name="connsiteY2825" fmla="*/ 495773 h 3662740"/>
              <a:gd name="connsiteX2826" fmla="*/ 863336 w 7731483"/>
              <a:gd name="connsiteY2826" fmla="*/ 538513 h 3662740"/>
              <a:gd name="connsiteX2827" fmla="*/ 901801 w 7731483"/>
              <a:gd name="connsiteY2827" fmla="*/ 534239 h 3662740"/>
              <a:gd name="connsiteX2828" fmla="*/ 948814 w 7731483"/>
              <a:gd name="connsiteY2828" fmla="*/ 525691 h 3662740"/>
              <a:gd name="connsiteX2829" fmla="*/ 978731 w 7731483"/>
              <a:gd name="connsiteY2829" fmla="*/ 517143 h 3662740"/>
              <a:gd name="connsiteX2830" fmla="*/ 1025743 w 7731483"/>
              <a:gd name="connsiteY2830" fmla="*/ 508596 h 3662740"/>
              <a:gd name="connsiteX2831" fmla="*/ 1048181 w 7731483"/>
              <a:gd name="connsiteY2831" fmla="*/ 500047 h 3662740"/>
              <a:gd name="connsiteX2832" fmla="*/ 1072758 w 7731483"/>
              <a:gd name="connsiteY2832" fmla="*/ 492766 h 3662740"/>
              <a:gd name="connsiteX2833" fmla="*/ 1072758 w 7731483"/>
              <a:gd name="connsiteY2833" fmla="*/ 491500 h 3662740"/>
              <a:gd name="connsiteX2834" fmla="*/ 1115498 w 7731483"/>
              <a:gd name="connsiteY2834" fmla="*/ 478678 h 3662740"/>
              <a:gd name="connsiteX2835" fmla="*/ 1116032 w 7731483"/>
              <a:gd name="connsiteY2835" fmla="*/ 488027 h 3662740"/>
              <a:gd name="connsiteX2836" fmla="*/ 1109746 w 7731483"/>
              <a:gd name="connsiteY2836" fmla="*/ 490350 h 3662740"/>
              <a:gd name="connsiteX2837" fmla="*/ 1115496 w 7731483"/>
              <a:gd name="connsiteY2837" fmla="*/ 491500 h 3662740"/>
              <a:gd name="connsiteX2838" fmla="*/ 1147568 w 7731483"/>
              <a:gd name="connsiteY2838" fmla="*/ 481863 h 3662740"/>
              <a:gd name="connsiteX2839" fmla="*/ 1140069 w 7731483"/>
              <a:gd name="connsiteY2839" fmla="*/ 478009 h 3662740"/>
              <a:gd name="connsiteX2840" fmla="*/ 1178533 w 7731483"/>
              <a:gd name="connsiteY2840" fmla="*/ 464921 h 3662740"/>
              <a:gd name="connsiteX2841" fmla="*/ 1184470 w 7731483"/>
              <a:gd name="connsiteY2841" fmla="*/ 470775 h 3662740"/>
              <a:gd name="connsiteX2842" fmla="*/ 1259666 w 7731483"/>
              <a:gd name="connsiteY2842" fmla="*/ 448181 h 3662740"/>
              <a:gd name="connsiteX2843" fmla="*/ 1250323 w 7731483"/>
              <a:gd name="connsiteY2843" fmla="*/ 448026 h 3662740"/>
              <a:gd name="connsiteX2844" fmla="*/ 1239437 w 7731483"/>
              <a:gd name="connsiteY2844" fmla="*/ 453035 h 3662740"/>
              <a:gd name="connsiteX2845" fmla="*/ 1282177 w 7731483"/>
              <a:gd name="connsiteY2845" fmla="*/ 440212 h 3662740"/>
              <a:gd name="connsiteX2846" fmla="*/ 1280077 w 7731483"/>
              <a:gd name="connsiteY2846" fmla="*/ 442048 h 3662740"/>
              <a:gd name="connsiteX2847" fmla="*/ 1343081 w 7731483"/>
              <a:gd name="connsiteY2847" fmla="*/ 423117 h 3662740"/>
              <a:gd name="connsiteX2848" fmla="*/ 1564260 w 7731483"/>
              <a:gd name="connsiteY2848" fmla="*/ 354734 h 3662740"/>
              <a:gd name="connsiteX2849" fmla="*/ 1491603 w 7731483"/>
              <a:gd name="connsiteY2849" fmla="*/ 354734 h 3662740"/>
              <a:gd name="connsiteX2850" fmla="*/ 1522129 w 7731483"/>
              <a:gd name="connsiteY2850" fmla="*/ 348229 h 3662740"/>
              <a:gd name="connsiteX2851" fmla="*/ 1520428 w 7731483"/>
              <a:gd name="connsiteY2851" fmla="*/ 348324 h 3662740"/>
              <a:gd name="connsiteX2852" fmla="*/ 1530044 w 7731483"/>
              <a:gd name="connsiteY2852" fmla="*/ 341913 h 3662740"/>
              <a:gd name="connsiteX2853" fmla="*/ 1527970 w 7731483"/>
              <a:gd name="connsiteY2853" fmla="*/ 347096 h 3662740"/>
              <a:gd name="connsiteX2854" fmla="*/ 1535478 w 7731483"/>
              <a:gd name="connsiteY2854" fmla="*/ 345719 h 3662740"/>
              <a:gd name="connsiteX2855" fmla="*/ 1547165 w 7731483"/>
              <a:gd name="connsiteY2855" fmla="*/ 350460 h 3662740"/>
              <a:gd name="connsiteX2856" fmla="*/ 1581357 w 7731483"/>
              <a:gd name="connsiteY2856" fmla="*/ 324817 h 3662740"/>
              <a:gd name="connsiteX2857" fmla="*/ 1713847 w 7731483"/>
              <a:gd name="connsiteY2857" fmla="*/ 290626 h 3662740"/>
              <a:gd name="connsiteX2858" fmla="*/ 1363359 w 7731483"/>
              <a:gd name="connsiteY2858" fmla="*/ 282078 h 3662740"/>
              <a:gd name="connsiteX2859" fmla="*/ 1282155 w 7731483"/>
              <a:gd name="connsiteY2859" fmla="*/ 307721 h 3662740"/>
              <a:gd name="connsiteX2860" fmla="*/ 1260785 w 7731483"/>
              <a:gd name="connsiteY2860" fmla="*/ 311995 h 3662740"/>
              <a:gd name="connsiteX2861" fmla="*/ 1303525 w 7731483"/>
              <a:gd name="connsiteY2861" fmla="*/ 299174 h 3662740"/>
              <a:gd name="connsiteX2862" fmla="*/ 1333442 w 7731483"/>
              <a:gd name="connsiteY2862" fmla="*/ 286351 h 3662740"/>
              <a:gd name="connsiteX2863" fmla="*/ 1363359 w 7731483"/>
              <a:gd name="connsiteY2863" fmla="*/ 282078 h 3662740"/>
              <a:gd name="connsiteX2864" fmla="*/ 512874 w 7731483"/>
              <a:gd name="connsiteY2864" fmla="*/ 282078 h 3662740"/>
              <a:gd name="connsiteX2865" fmla="*/ 448766 w 7731483"/>
              <a:gd name="connsiteY2865" fmla="*/ 311995 h 3662740"/>
              <a:gd name="connsiteX2866" fmla="*/ 363288 w 7731483"/>
              <a:gd name="connsiteY2866" fmla="*/ 346186 h 3662740"/>
              <a:gd name="connsiteX2867" fmla="*/ 8554 w 7731483"/>
              <a:gd name="connsiteY2867" fmla="*/ 435939 h 3662740"/>
              <a:gd name="connsiteX2868" fmla="*/ 7 w 7731483"/>
              <a:gd name="connsiteY2868" fmla="*/ 440212 h 3662740"/>
              <a:gd name="connsiteX2869" fmla="*/ 7 w 7731483"/>
              <a:gd name="connsiteY2869" fmla="*/ 410294 h 3662740"/>
              <a:gd name="connsiteX2870" fmla="*/ 8554 w 7731483"/>
              <a:gd name="connsiteY2870" fmla="*/ 397473 h 3662740"/>
              <a:gd name="connsiteX2871" fmla="*/ 7 w 7731483"/>
              <a:gd name="connsiteY2871" fmla="*/ 397473 h 3662740"/>
              <a:gd name="connsiteX2872" fmla="*/ 7 w 7731483"/>
              <a:gd name="connsiteY2872" fmla="*/ 376103 h 3662740"/>
              <a:gd name="connsiteX2873" fmla="*/ 25650 w 7731483"/>
              <a:gd name="connsiteY2873" fmla="*/ 371830 h 3662740"/>
              <a:gd name="connsiteX2874" fmla="*/ 123949 w 7731483"/>
              <a:gd name="connsiteY2874" fmla="*/ 350461 h 3662740"/>
              <a:gd name="connsiteX2875" fmla="*/ 162415 w 7731483"/>
              <a:gd name="connsiteY2875" fmla="*/ 346186 h 3662740"/>
              <a:gd name="connsiteX2876" fmla="*/ 205153 w 7731483"/>
              <a:gd name="connsiteY2876" fmla="*/ 333365 h 3662740"/>
              <a:gd name="connsiteX2877" fmla="*/ 247893 w 7731483"/>
              <a:gd name="connsiteY2877" fmla="*/ 316269 h 3662740"/>
              <a:gd name="connsiteX2878" fmla="*/ 264988 w 7731483"/>
              <a:gd name="connsiteY2878" fmla="*/ 320544 h 3662740"/>
              <a:gd name="connsiteX2879" fmla="*/ 294905 w 7731483"/>
              <a:gd name="connsiteY2879" fmla="*/ 307721 h 3662740"/>
              <a:gd name="connsiteX2880" fmla="*/ 350466 w 7731483"/>
              <a:gd name="connsiteY2880" fmla="*/ 307721 h 3662740"/>
              <a:gd name="connsiteX2881" fmla="*/ 320548 w 7731483"/>
              <a:gd name="connsiteY2881" fmla="*/ 320544 h 3662740"/>
              <a:gd name="connsiteX2882" fmla="*/ 282084 w 7731483"/>
              <a:gd name="connsiteY2882" fmla="*/ 324816 h 3662740"/>
              <a:gd name="connsiteX2883" fmla="*/ 247893 w 7731483"/>
              <a:gd name="connsiteY2883" fmla="*/ 346186 h 3662740"/>
              <a:gd name="connsiteX2884" fmla="*/ 200880 w 7731483"/>
              <a:gd name="connsiteY2884" fmla="*/ 354734 h 3662740"/>
              <a:gd name="connsiteX2885" fmla="*/ 170962 w 7731483"/>
              <a:gd name="connsiteY2885" fmla="*/ 371830 h 3662740"/>
              <a:gd name="connsiteX2886" fmla="*/ 230797 w 7731483"/>
              <a:gd name="connsiteY2886" fmla="*/ 359008 h 3662740"/>
              <a:gd name="connsiteX2887" fmla="*/ 269263 w 7731483"/>
              <a:gd name="connsiteY2887" fmla="*/ 354734 h 3662740"/>
              <a:gd name="connsiteX2888" fmla="*/ 359014 w 7731483"/>
              <a:gd name="connsiteY2888" fmla="*/ 329091 h 3662740"/>
              <a:gd name="connsiteX2889" fmla="*/ 384658 w 7731483"/>
              <a:gd name="connsiteY2889" fmla="*/ 311995 h 3662740"/>
              <a:gd name="connsiteX2890" fmla="*/ 512874 w 7731483"/>
              <a:gd name="connsiteY2890" fmla="*/ 282078 h 3662740"/>
              <a:gd name="connsiteX2891" fmla="*/ 170960 w 7731483"/>
              <a:gd name="connsiteY2891" fmla="*/ 277804 h 3662740"/>
              <a:gd name="connsiteX2892" fmla="*/ 64112 w 7731483"/>
              <a:gd name="connsiteY2892" fmla="*/ 316269 h 3662740"/>
              <a:gd name="connsiteX2893" fmla="*/ 89756 w 7731483"/>
              <a:gd name="connsiteY2893" fmla="*/ 303447 h 3662740"/>
              <a:gd name="connsiteX2894" fmla="*/ 170960 w 7731483"/>
              <a:gd name="connsiteY2894" fmla="*/ 277804 h 3662740"/>
              <a:gd name="connsiteX2895" fmla="*/ 1376181 w 7731483"/>
              <a:gd name="connsiteY2895" fmla="*/ 274064 h 3662740"/>
              <a:gd name="connsiteX2896" fmla="*/ 1363359 w 7731483"/>
              <a:gd name="connsiteY2896" fmla="*/ 282078 h 3662740"/>
              <a:gd name="connsiteX2897" fmla="*/ 1376181 w 7731483"/>
              <a:gd name="connsiteY2897" fmla="*/ 274064 h 3662740"/>
              <a:gd name="connsiteX2898" fmla="*/ 495778 w 7731483"/>
              <a:gd name="connsiteY2898" fmla="*/ 260708 h 3662740"/>
              <a:gd name="connsiteX2899" fmla="*/ 491505 w 7731483"/>
              <a:gd name="connsiteY2899" fmla="*/ 269256 h 3662740"/>
              <a:gd name="connsiteX2900" fmla="*/ 495778 w 7731483"/>
              <a:gd name="connsiteY2900" fmla="*/ 260708 h 3662740"/>
              <a:gd name="connsiteX2901" fmla="*/ 478683 w 7731483"/>
              <a:gd name="connsiteY2901" fmla="*/ 260708 h 3662740"/>
              <a:gd name="connsiteX2902" fmla="*/ 474409 w 7731483"/>
              <a:gd name="connsiteY2902" fmla="*/ 269256 h 3662740"/>
              <a:gd name="connsiteX2903" fmla="*/ 478683 w 7731483"/>
              <a:gd name="connsiteY2903" fmla="*/ 260708 h 3662740"/>
              <a:gd name="connsiteX2904" fmla="*/ 457315 w 7731483"/>
              <a:gd name="connsiteY2904" fmla="*/ 260708 h 3662740"/>
              <a:gd name="connsiteX2905" fmla="*/ 380384 w 7731483"/>
              <a:gd name="connsiteY2905" fmla="*/ 299174 h 3662740"/>
              <a:gd name="connsiteX2906" fmla="*/ 406027 w 7731483"/>
              <a:gd name="connsiteY2906" fmla="*/ 282078 h 3662740"/>
              <a:gd name="connsiteX2907" fmla="*/ 376110 w 7731483"/>
              <a:gd name="connsiteY2907" fmla="*/ 286351 h 3662740"/>
              <a:gd name="connsiteX2908" fmla="*/ 406027 w 7731483"/>
              <a:gd name="connsiteY2908" fmla="*/ 273530 h 3662740"/>
              <a:gd name="connsiteX2909" fmla="*/ 658186 w 7731483"/>
              <a:gd name="connsiteY2909" fmla="*/ 247886 h 3662740"/>
              <a:gd name="connsiteX2910" fmla="*/ 658186 w 7731483"/>
              <a:gd name="connsiteY2910" fmla="*/ 252159 h 3662740"/>
              <a:gd name="connsiteX2911" fmla="*/ 525695 w 7731483"/>
              <a:gd name="connsiteY2911" fmla="*/ 282077 h 3662740"/>
              <a:gd name="connsiteX2912" fmla="*/ 576982 w 7731483"/>
              <a:gd name="connsiteY2912" fmla="*/ 269256 h 3662740"/>
              <a:gd name="connsiteX2913" fmla="*/ 538505 w 7731483"/>
              <a:gd name="connsiteY2913" fmla="*/ 247886 h 3662740"/>
              <a:gd name="connsiteX2914" fmla="*/ 534232 w 7731483"/>
              <a:gd name="connsiteY2914" fmla="*/ 256435 h 3662740"/>
              <a:gd name="connsiteX2915" fmla="*/ 538505 w 7731483"/>
              <a:gd name="connsiteY2915" fmla="*/ 247886 h 3662740"/>
              <a:gd name="connsiteX2916" fmla="*/ 676215 w 7731483"/>
              <a:gd name="connsiteY2916" fmla="*/ 246751 h 3662740"/>
              <a:gd name="connsiteX2917" fmla="*/ 658185 w 7731483"/>
              <a:gd name="connsiteY2917" fmla="*/ 252160 h 3662740"/>
              <a:gd name="connsiteX2918" fmla="*/ 676215 w 7731483"/>
              <a:gd name="connsiteY2918" fmla="*/ 246751 h 3662740"/>
              <a:gd name="connsiteX2919" fmla="*/ 115399 w 7731483"/>
              <a:gd name="connsiteY2919" fmla="*/ 226517 h 3662740"/>
              <a:gd name="connsiteX2920" fmla="*/ 81208 w 7731483"/>
              <a:gd name="connsiteY2920" fmla="*/ 247887 h 3662740"/>
              <a:gd name="connsiteX2921" fmla="*/ 115399 w 7731483"/>
              <a:gd name="connsiteY2921" fmla="*/ 226517 h 3662740"/>
              <a:gd name="connsiteX2922" fmla="*/ 1188128 w 7731483"/>
              <a:gd name="connsiteY2922" fmla="*/ 210490 h 3662740"/>
              <a:gd name="connsiteX2923" fmla="*/ 1196675 w 7731483"/>
              <a:gd name="connsiteY2923" fmla="*/ 222244 h 3662740"/>
              <a:gd name="connsiteX2924" fmla="*/ 1115471 w 7731483"/>
              <a:gd name="connsiteY2924" fmla="*/ 239339 h 3662740"/>
              <a:gd name="connsiteX2925" fmla="*/ 1012897 w 7731483"/>
              <a:gd name="connsiteY2925" fmla="*/ 273531 h 3662740"/>
              <a:gd name="connsiteX2926" fmla="*/ 974432 w 7731483"/>
              <a:gd name="connsiteY2926" fmla="*/ 282078 h 3662740"/>
              <a:gd name="connsiteX2927" fmla="*/ 893228 w 7731483"/>
              <a:gd name="connsiteY2927" fmla="*/ 299174 h 3662740"/>
              <a:gd name="connsiteX2928" fmla="*/ 829119 w 7731483"/>
              <a:gd name="connsiteY2928" fmla="*/ 320543 h 3662740"/>
              <a:gd name="connsiteX2929" fmla="*/ 696628 w 7731483"/>
              <a:gd name="connsiteY2929" fmla="*/ 350460 h 3662740"/>
              <a:gd name="connsiteX2930" fmla="*/ 636794 w 7731483"/>
              <a:gd name="connsiteY2930" fmla="*/ 367556 h 3662740"/>
              <a:gd name="connsiteX2931" fmla="*/ 589780 w 7731483"/>
              <a:gd name="connsiteY2931" fmla="*/ 376104 h 3662740"/>
              <a:gd name="connsiteX2932" fmla="*/ 649615 w 7731483"/>
              <a:gd name="connsiteY2932" fmla="*/ 354734 h 3662740"/>
              <a:gd name="connsiteX2933" fmla="*/ 700902 w 7731483"/>
              <a:gd name="connsiteY2933" fmla="*/ 341913 h 3662740"/>
              <a:gd name="connsiteX2934" fmla="*/ 816297 w 7731483"/>
              <a:gd name="connsiteY2934" fmla="*/ 303447 h 3662740"/>
              <a:gd name="connsiteX2935" fmla="*/ 884679 w 7731483"/>
              <a:gd name="connsiteY2935" fmla="*/ 290626 h 3662740"/>
              <a:gd name="connsiteX2936" fmla="*/ 970158 w 7731483"/>
              <a:gd name="connsiteY2936" fmla="*/ 260708 h 3662740"/>
              <a:gd name="connsiteX2937" fmla="*/ 1008624 w 7731483"/>
              <a:gd name="connsiteY2937" fmla="*/ 256435 h 3662740"/>
              <a:gd name="connsiteX2938" fmla="*/ 1047088 w 7731483"/>
              <a:gd name="connsiteY2938" fmla="*/ 247886 h 3662740"/>
              <a:gd name="connsiteX2939" fmla="*/ 1119745 w 7731483"/>
              <a:gd name="connsiteY2939" fmla="*/ 226517 h 3662740"/>
              <a:gd name="connsiteX2940" fmla="*/ 1166759 w 7731483"/>
              <a:gd name="connsiteY2940" fmla="*/ 217969 h 3662740"/>
              <a:gd name="connsiteX2941" fmla="*/ 1188128 w 7731483"/>
              <a:gd name="connsiteY2941" fmla="*/ 210490 h 3662740"/>
              <a:gd name="connsiteX2942" fmla="*/ 98304 w 7731483"/>
              <a:gd name="connsiteY2942" fmla="*/ 205148 h 3662740"/>
              <a:gd name="connsiteX2943" fmla="*/ 5 w 7731483"/>
              <a:gd name="connsiteY2943" fmla="*/ 256435 h 3662740"/>
              <a:gd name="connsiteX2944" fmla="*/ 5 w 7731483"/>
              <a:gd name="connsiteY2944" fmla="*/ 247886 h 3662740"/>
              <a:gd name="connsiteX2945" fmla="*/ 98304 w 7731483"/>
              <a:gd name="connsiteY2945" fmla="*/ 205148 h 3662740"/>
              <a:gd name="connsiteX2946" fmla="*/ 64118 w 7731483"/>
              <a:gd name="connsiteY2946" fmla="*/ 196600 h 3662740"/>
              <a:gd name="connsiteX2947" fmla="*/ 38475 w 7731483"/>
              <a:gd name="connsiteY2947" fmla="*/ 213696 h 3662740"/>
              <a:gd name="connsiteX2948" fmla="*/ 10 w 7731483"/>
              <a:gd name="connsiteY2948" fmla="*/ 222244 h 3662740"/>
              <a:gd name="connsiteX2949" fmla="*/ 10 w 7731483"/>
              <a:gd name="connsiteY2949" fmla="*/ 217970 h 3662740"/>
              <a:gd name="connsiteX2950" fmla="*/ 64118 w 7731483"/>
              <a:gd name="connsiteY2950" fmla="*/ 196600 h 3662740"/>
              <a:gd name="connsiteX2951" fmla="*/ 1277881 w 7731483"/>
              <a:gd name="connsiteY2951" fmla="*/ 183778 h 3662740"/>
              <a:gd name="connsiteX2952" fmla="*/ 1256511 w 7731483"/>
              <a:gd name="connsiteY2952" fmla="*/ 196600 h 3662740"/>
              <a:gd name="connsiteX2953" fmla="*/ 1277881 w 7731483"/>
              <a:gd name="connsiteY2953" fmla="*/ 183778 h 3662740"/>
              <a:gd name="connsiteX2954" fmla="*/ 1718097 w 7731483"/>
              <a:gd name="connsiteY2954" fmla="*/ 179504 h 3662740"/>
              <a:gd name="connsiteX2955" fmla="*/ 1713822 w 7731483"/>
              <a:gd name="connsiteY2955" fmla="*/ 188052 h 3662740"/>
              <a:gd name="connsiteX2956" fmla="*/ 1718097 w 7731483"/>
              <a:gd name="connsiteY2956" fmla="*/ 179504 h 3662740"/>
              <a:gd name="connsiteX2957" fmla="*/ 1055662 w 7731483"/>
              <a:gd name="connsiteY2957" fmla="*/ 141039 h 3662740"/>
              <a:gd name="connsiteX2958" fmla="*/ 1042840 w 7731483"/>
              <a:gd name="connsiteY2958" fmla="*/ 149588 h 3662740"/>
              <a:gd name="connsiteX2959" fmla="*/ 1055662 w 7731483"/>
              <a:gd name="connsiteY2959" fmla="*/ 141039 h 3662740"/>
              <a:gd name="connsiteX2960" fmla="*/ 867607 w 7731483"/>
              <a:gd name="connsiteY2960" fmla="*/ 141039 h 3662740"/>
              <a:gd name="connsiteX2961" fmla="*/ 841963 w 7731483"/>
              <a:gd name="connsiteY2961" fmla="*/ 158135 h 3662740"/>
              <a:gd name="connsiteX2962" fmla="*/ 867607 w 7731483"/>
              <a:gd name="connsiteY2962" fmla="*/ 141039 h 3662740"/>
              <a:gd name="connsiteX2963" fmla="*/ 1115497 w 7731483"/>
              <a:gd name="connsiteY2963" fmla="*/ 123943 h 3662740"/>
              <a:gd name="connsiteX2964" fmla="*/ 1094127 w 7731483"/>
              <a:gd name="connsiteY2964" fmla="*/ 136765 h 3662740"/>
              <a:gd name="connsiteX2965" fmla="*/ 1115497 w 7731483"/>
              <a:gd name="connsiteY2965" fmla="*/ 123943 h 3662740"/>
              <a:gd name="connsiteX2966" fmla="*/ 1000100 w 7731483"/>
              <a:gd name="connsiteY2966" fmla="*/ 102574 h 3662740"/>
              <a:gd name="connsiteX2967" fmla="*/ 978730 w 7731483"/>
              <a:gd name="connsiteY2967" fmla="*/ 115396 h 3662740"/>
              <a:gd name="connsiteX2968" fmla="*/ 957361 w 7731483"/>
              <a:gd name="connsiteY2968" fmla="*/ 119669 h 3662740"/>
              <a:gd name="connsiteX2969" fmla="*/ 978730 w 7731483"/>
              <a:gd name="connsiteY2969" fmla="*/ 106848 h 3662740"/>
              <a:gd name="connsiteX2970" fmla="*/ 1000100 w 7731483"/>
              <a:gd name="connsiteY2970" fmla="*/ 102574 h 3662740"/>
              <a:gd name="connsiteX2971" fmla="*/ 1168585 w 7731483"/>
              <a:gd name="connsiteY2971" fmla="*/ 55160 h 3662740"/>
              <a:gd name="connsiteX2972" fmla="*/ 1175330 w 7731483"/>
              <a:gd name="connsiteY2972" fmla="*/ 59834 h 3662740"/>
              <a:gd name="connsiteX2973" fmla="*/ 1128317 w 7731483"/>
              <a:gd name="connsiteY2973" fmla="*/ 85478 h 3662740"/>
              <a:gd name="connsiteX2974" fmla="*/ 1158234 w 7731483"/>
              <a:gd name="connsiteY2974" fmla="*/ 68382 h 3662740"/>
              <a:gd name="connsiteX2975" fmla="*/ 1098400 w 7731483"/>
              <a:gd name="connsiteY2975" fmla="*/ 81204 h 3662740"/>
              <a:gd name="connsiteX2976" fmla="*/ 1128317 w 7731483"/>
              <a:gd name="connsiteY2976" fmla="*/ 68382 h 3662740"/>
              <a:gd name="connsiteX2977" fmla="*/ 1168585 w 7731483"/>
              <a:gd name="connsiteY2977" fmla="*/ 55160 h 3662740"/>
              <a:gd name="connsiteX2978" fmla="*/ 1436015 w 7731483"/>
              <a:gd name="connsiteY2978" fmla="*/ 25644 h 3662740"/>
              <a:gd name="connsiteX2979" fmla="*/ 1431741 w 7731483"/>
              <a:gd name="connsiteY2979" fmla="*/ 34192 h 3662740"/>
              <a:gd name="connsiteX2980" fmla="*/ 1436015 w 7731483"/>
              <a:gd name="connsiteY2980" fmla="*/ 25644 h 3662740"/>
              <a:gd name="connsiteX2981" fmla="*/ 1359084 w 7731483"/>
              <a:gd name="connsiteY2981" fmla="*/ 0 h 3662740"/>
              <a:gd name="connsiteX2982" fmla="*/ 1324893 w 7731483"/>
              <a:gd name="connsiteY2982" fmla="*/ 21370 h 3662740"/>
              <a:gd name="connsiteX2983" fmla="*/ 1359084 w 7731483"/>
              <a:gd name="connsiteY2983" fmla="*/ 0 h 3662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</a:cxnLst>
            <a:rect l="l" t="t" r="r" b="b"/>
            <a:pathLst>
              <a:path w="7731483" h="3662740">
                <a:moveTo>
                  <a:pt x="5573157" y="3641370"/>
                </a:moveTo>
                <a:cubicBezTo>
                  <a:pt x="5568884" y="3649918"/>
                  <a:pt x="5556062" y="3658465"/>
                  <a:pt x="5538966" y="3662740"/>
                </a:cubicBezTo>
                <a:cubicBezTo>
                  <a:pt x="5543240" y="3654192"/>
                  <a:pt x="5551789" y="3645644"/>
                  <a:pt x="5573157" y="3641370"/>
                </a:cubicBezTo>
                <a:close/>
                <a:moveTo>
                  <a:pt x="5462037" y="3628549"/>
                </a:moveTo>
                <a:cubicBezTo>
                  <a:pt x="5466311" y="3632823"/>
                  <a:pt x="5462037" y="3637097"/>
                  <a:pt x="5457763" y="3637097"/>
                </a:cubicBezTo>
                <a:cubicBezTo>
                  <a:pt x="5453489" y="3632823"/>
                  <a:pt x="5462037" y="3628549"/>
                  <a:pt x="5462037" y="3628549"/>
                </a:cubicBezTo>
                <a:close/>
                <a:moveTo>
                  <a:pt x="5632992" y="3624274"/>
                </a:moveTo>
                <a:cubicBezTo>
                  <a:pt x="5632992" y="3632823"/>
                  <a:pt x="5624445" y="3632823"/>
                  <a:pt x="5620171" y="3632823"/>
                </a:cubicBezTo>
                <a:cubicBezTo>
                  <a:pt x="5620171" y="3628548"/>
                  <a:pt x="5628719" y="3628548"/>
                  <a:pt x="5632992" y="3624274"/>
                </a:cubicBezTo>
                <a:close/>
                <a:moveTo>
                  <a:pt x="5769759" y="3577262"/>
                </a:moveTo>
                <a:cubicBezTo>
                  <a:pt x="5795401" y="3577262"/>
                  <a:pt x="5744114" y="3590084"/>
                  <a:pt x="5735567" y="3594357"/>
                </a:cubicBezTo>
                <a:cubicBezTo>
                  <a:pt x="5744114" y="3602906"/>
                  <a:pt x="5778306" y="3581536"/>
                  <a:pt x="5795401" y="3581536"/>
                </a:cubicBezTo>
                <a:cubicBezTo>
                  <a:pt x="5821045" y="3581536"/>
                  <a:pt x="5774031" y="3594357"/>
                  <a:pt x="5765484" y="3594357"/>
                </a:cubicBezTo>
                <a:cubicBezTo>
                  <a:pt x="5748389" y="3598632"/>
                  <a:pt x="5722746" y="3615727"/>
                  <a:pt x="5718471" y="3602906"/>
                </a:cubicBezTo>
                <a:cubicBezTo>
                  <a:pt x="5709923" y="3585809"/>
                  <a:pt x="5752663" y="3585809"/>
                  <a:pt x="5769759" y="3577262"/>
                </a:cubicBezTo>
                <a:close/>
                <a:moveTo>
                  <a:pt x="5940715" y="3543071"/>
                </a:moveTo>
                <a:cubicBezTo>
                  <a:pt x="5940715" y="3551618"/>
                  <a:pt x="5927893" y="3551618"/>
                  <a:pt x="5919345" y="3555893"/>
                </a:cubicBezTo>
                <a:cubicBezTo>
                  <a:pt x="5910797" y="3555893"/>
                  <a:pt x="5906523" y="3560166"/>
                  <a:pt x="5897975" y="3560166"/>
                </a:cubicBezTo>
                <a:cubicBezTo>
                  <a:pt x="5897975" y="3551618"/>
                  <a:pt x="5910797" y="3551618"/>
                  <a:pt x="5919345" y="3547345"/>
                </a:cubicBezTo>
                <a:cubicBezTo>
                  <a:pt x="5927893" y="3547345"/>
                  <a:pt x="5932167" y="3543071"/>
                  <a:pt x="5940715" y="3543071"/>
                </a:cubicBezTo>
                <a:close/>
                <a:moveTo>
                  <a:pt x="5940715" y="3534522"/>
                </a:moveTo>
                <a:cubicBezTo>
                  <a:pt x="5940715" y="3538796"/>
                  <a:pt x="5932167" y="3538796"/>
                  <a:pt x="5927893" y="3543070"/>
                </a:cubicBezTo>
                <a:cubicBezTo>
                  <a:pt x="5923619" y="3538796"/>
                  <a:pt x="5932167" y="3534522"/>
                  <a:pt x="5940715" y="3534522"/>
                </a:cubicBezTo>
                <a:close/>
                <a:moveTo>
                  <a:pt x="5803950" y="3525975"/>
                </a:moveTo>
                <a:cubicBezTo>
                  <a:pt x="5803950" y="3534522"/>
                  <a:pt x="5791129" y="3534522"/>
                  <a:pt x="5782580" y="3538796"/>
                </a:cubicBezTo>
                <a:cubicBezTo>
                  <a:pt x="5782580" y="3530249"/>
                  <a:pt x="5795403" y="3530249"/>
                  <a:pt x="5803950" y="3525975"/>
                </a:cubicBezTo>
                <a:close/>
                <a:moveTo>
                  <a:pt x="5855237" y="3513153"/>
                </a:moveTo>
                <a:cubicBezTo>
                  <a:pt x="5855237" y="3517427"/>
                  <a:pt x="5846689" y="3517427"/>
                  <a:pt x="5842416" y="3521701"/>
                </a:cubicBezTo>
                <a:cubicBezTo>
                  <a:pt x="5838141" y="3517427"/>
                  <a:pt x="5850963" y="3517427"/>
                  <a:pt x="5855237" y="3513153"/>
                </a:cubicBezTo>
                <a:close/>
                <a:moveTo>
                  <a:pt x="6056110" y="3500331"/>
                </a:moveTo>
                <a:cubicBezTo>
                  <a:pt x="6056110" y="3508878"/>
                  <a:pt x="6043288" y="3513153"/>
                  <a:pt x="6030467" y="3517426"/>
                </a:cubicBezTo>
                <a:cubicBezTo>
                  <a:pt x="6017645" y="3504605"/>
                  <a:pt x="6043288" y="3504605"/>
                  <a:pt x="6056110" y="3500331"/>
                </a:cubicBezTo>
                <a:close/>
                <a:moveTo>
                  <a:pt x="5184232" y="3474688"/>
                </a:moveTo>
                <a:cubicBezTo>
                  <a:pt x="5188505" y="3478962"/>
                  <a:pt x="5184232" y="3483237"/>
                  <a:pt x="5179958" y="3483237"/>
                </a:cubicBezTo>
                <a:cubicBezTo>
                  <a:pt x="5175683" y="3478962"/>
                  <a:pt x="5184232" y="3474688"/>
                  <a:pt x="5184232" y="3474688"/>
                </a:cubicBezTo>
                <a:close/>
                <a:moveTo>
                  <a:pt x="5641541" y="3461866"/>
                </a:moveTo>
                <a:cubicBezTo>
                  <a:pt x="5645815" y="3470413"/>
                  <a:pt x="5632992" y="3470413"/>
                  <a:pt x="5620171" y="3474687"/>
                </a:cubicBezTo>
                <a:cubicBezTo>
                  <a:pt x="5620171" y="3466140"/>
                  <a:pt x="5632992" y="3466140"/>
                  <a:pt x="5641541" y="3461866"/>
                </a:cubicBezTo>
                <a:close/>
                <a:moveTo>
                  <a:pt x="6816867" y="3414853"/>
                </a:moveTo>
                <a:cubicBezTo>
                  <a:pt x="6821141" y="3423401"/>
                  <a:pt x="6804046" y="3427675"/>
                  <a:pt x="6782676" y="3436223"/>
                </a:cubicBezTo>
                <a:cubicBezTo>
                  <a:pt x="6782676" y="3423401"/>
                  <a:pt x="6799771" y="3419127"/>
                  <a:pt x="6816867" y="3414853"/>
                </a:cubicBezTo>
                <a:close/>
                <a:moveTo>
                  <a:pt x="6363833" y="3406305"/>
                </a:moveTo>
                <a:cubicBezTo>
                  <a:pt x="6372381" y="3410579"/>
                  <a:pt x="6363833" y="3414853"/>
                  <a:pt x="6359558" y="3414853"/>
                </a:cubicBezTo>
                <a:cubicBezTo>
                  <a:pt x="6355286" y="3414853"/>
                  <a:pt x="6363833" y="3406305"/>
                  <a:pt x="6363833" y="3406305"/>
                </a:cubicBezTo>
                <a:close/>
                <a:moveTo>
                  <a:pt x="7376750" y="3393483"/>
                </a:moveTo>
                <a:cubicBezTo>
                  <a:pt x="7376750" y="3397757"/>
                  <a:pt x="7368202" y="3397757"/>
                  <a:pt x="7363928" y="3402031"/>
                </a:cubicBezTo>
                <a:cubicBezTo>
                  <a:pt x="7359654" y="3397757"/>
                  <a:pt x="7368202" y="3393483"/>
                  <a:pt x="7376750" y="3393483"/>
                </a:cubicBezTo>
                <a:close/>
                <a:moveTo>
                  <a:pt x="6406571" y="3393483"/>
                </a:moveTo>
                <a:cubicBezTo>
                  <a:pt x="6410845" y="3397757"/>
                  <a:pt x="6406571" y="3402031"/>
                  <a:pt x="6402296" y="3402031"/>
                </a:cubicBezTo>
                <a:cubicBezTo>
                  <a:pt x="6398024" y="3402031"/>
                  <a:pt x="6406571" y="3393483"/>
                  <a:pt x="6406571" y="3393483"/>
                </a:cubicBezTo>
                <a:close/>
                <a:moveTo>
                  <a:pt x="6423667" y="3389209"/>
                </a:moveTo>
                <a:cubicBezTo>
                  <a:pt x="6427941" y="3393483"/>
                  <a:pt x="6423667" y="3397758"/>
                  <a:pt x="6419393" y="3397758"/>
                </a:cubicBezTo>
                <a:cubicBezTo>
                  <a:pt x="6415119" y="3397758"/>
                  <a:pt x="6423667" y="3393483"/>
                  <a:pt x="6423667" y="3389209"/>
                </a:cubicBezTo>
                <a:close/>
                <a:moveTo>
                  <a:pt x="7047659" y="3384936"/>
                </a:moveTo>
                <a:cubicBezTo>
                  <a:pt x="7060480" y="3384936"/>
                  <a:pt x="7051933" y="3393483"/>
                  <a:pt x="7043384" y="3393483"/>
                </a:cubicBezTo>
                <a:lnTo>
                  <a:pt x="7022015" y="3397758"/>
                </a:lnTo>
                <a:cubicBezTo>
                  <a:pt x="6966454" y="3427674"/>
                  <a:pt x="6910894" y="3453318"/>
                  <a:pt x="6833963" y="3470414"/>
                </a:cubicBezTo>
                <a:cubicBezTo>
                  <a:pt x="6825415" y="3457592"/>
                  <a:pt x="6868154" y="3461867"/>
                  <a:pt x="6859606" y="3453318"/>
                </a:cubicBezTo>
                <a:cubicBezTo>
                  <a:pt x="6902346" y="3444771"/>
                  <a:pt x="6919441" y="3427674"/>
                  <a:pt x="6962181" y="3419127"/>
                </a:cubicBezTo>
                <a:cubicBezTo>
                  <a:pt x="6979276" y="3414853"/>
                  <a:pt x="6983549" y="3402031"/>
                  <a:pt x="6996372" y="3397758"/>
                </a:cubicBezTo>
                <a:cubicBezTo>
                  <a:pt x="7013467" y="3393483"/>
                  <a:pt x="7030563" y="3389210"/>
                  <a:pt x="7047659" y="3384936"/>
                </a:cubicBezTo>
                <a:close/>
                <a:moveTo>
                  <a:pt x="6372379" y="3380662"/>
                </a:moveTo>
                <a:cubicBezTo>
                  <a:pt x="6372379" y="3397758"/>
                  <a:pt x="6338188" y="3393484"/>
                  <a:pt x="6321093" y="3393484"/>
                </a:cubicBezTo>
                <a:lnTo>
                  <a:pt x="6239888" y="3414853"/>
                </a:lnTo>
                <a:lnTo>
                  <a:pt x="6239888" y="3410579"/>
                </a:lnTo>
                <a:lnTo>
                  <a:pt x="6224507" y="3415829"/>
                </a:lnTo>
                <a:cubicBezTo>
                  <a:pt x="6214871" y="3417304"/>
                  <a:pt x="6220957" y="3409228"/>
                  <a:pt x="6229071" y="3407574"/>
                </a:cubicBezTo>
                <a:lnTo>
                  <a:pt x="6239889" y="3410579"/>
                </a:lnTo>
                <a:lnTo>
                  <a:pt x="6302928" y="3392415"/>
                </a:lnTo>
                <a:cubicBezTo>
                  <a:pt x="6326435" y="3388141"/>
                  <a:pt x="6351010" y="3384935"/>
                  <a:pt x="6372379" y="3380662"/>
                </a:cubicBezTo>
                <a:close/>
                <a:moveTo>
                  <a:pt x="5534693" y="3380662"/>
                </a:moveTo>
                <a:cubicBezTo>
                  <a:pt x="5534693" y="3397758"/>
                  <a:pt x="5500502" y="3384936"/>
                  <a:pt x="5534693" y="3380662"/>
                </a:cubicBezTo>
                <a:close/>
                <a:moveTo>
                  <a:pt x="6983550" y="3376388"/>
                </a:moveTo>
                <a:cubicBezTo>
                  <a:pt x="6975002" y="3389209"/>
                  <a:pt x="6945085" y="3393483"/>
                  <a:pt x="6936537" y="3406305"/>
                </a:cubicBezTo>
                <a:cubicBezTo>
                  <a:pt x="6876702" y="3419126"/>
                  <a:pt x="6851058" y="3440496"/>
                  <a:pt x="6799771" y="3457592"/>
                </a:cubicBezTo>
                <a:cubicBezTo>
                  <a:pt x="6825415" y="3419126"/>
                  <a:pt x="6919441" y="3402031"/>
                  <a:pt x="6983550" y="3376388"/>
                </a:cubicBezTo>
                <a:close/>
                <a:moveTo>
                  <a:pt x="7107493" y="3367840"/>
                </a:moveTo>
                <a:cubicBezTo>
                  <a:pt x="7107493" y="3376389"/>
                  <a:pt x="7094672" y="3376389"/>
                  <a:pt x="7086123" y="3380662"/>
                </a:cubicBezTo>
                <a:lnTo>
                  <a:pt x="7064753" y="3384936"/>
                </a:lnTo>
                <a:cubicBezTo>
                  <a:pt x="7064753" y="3380662"/>
                  <a:pt x="7077576" y="3376389"/>
                  <a:pt x="7086123" y="3372114"/>
                </a:cubicBezTo>
                <a:close/>
                <a:moveTo>
                  <a:pt x="6525706" y="3363233"/>
                </a:moveTo>
                <a:cubicBezTo>
                  <a:pt x="6524103" y="3365437"/>
                  <a:pt x="6498460" y="3374252"/>
                  <a:pt x="6492050" y="3380662"/>
                </a:cubicBezTo>
                <a:cubicBezTo>
                  <a:pt x="6496323" y="3384937"/>
                  <a:pt x="6509145" y="3376389"/>
                  <a:pt x="6521967" y="3376389"/>
                </a:cubicBezTo>
                <a:cubicBezTo>
                  <a:pt x="6547611" y="3376389"/>
                  <a:pt x="6500597" y="3389211"/>
                  <a:pt x="6492050" y="3389211"/>
                </a:cubicBezTo>
                <a:lnTo>
                  <a:pt x="6440762" y="3402032"/>
                </a:lnTo>
                <a:cubicBezTo>
                  <a:pt x="6449310" y="3380662"/>
                  <a:pt x="6487775" y="3376389"/>
                  <a:pt x="6517693" y="3363567"/>
                </a:cubicBezTo>
                <a:cubicBezTo>
                  <a:pt x="6524104" y="3362499"/>
                  <a:pt x="6526241" y="3362499"/>
                  <a:pt x="6525706" y="3363233"/>
                </a:cubicBezTo>
                <a:close/>
                <a:moveTo>
                  <a:pt x="5043193" y="3355018"/>
                </a:moveTo>
                <a:cubicBezTo>
                  <a:pt x="5043193" y="3359292"/>
                  <a:pt x="5030370" y="3363565"/>
                  <a:pt x="5021823" y="3367839"/>
                </a:cubicBezTo>
                <a:cubicBezTo>
                  <a:pt x="5021823" y="3359292"/>
                  <a:pt x="5034644" y="3359292"/>
                  <a:pt x="5043193" y="3355018"/>
                </a:cubicBezTo>
                <a:close/>
                <a:moveTo>
                  <a:pt x="6987823" y="3350745"/>
                </a:moveTo>
                <a:cubicBezTo>
                  <a:pt x="6983549" y="3363567"/>
                  <a:pt x="6945084" y="3363567"/>
                  <a:pt x="6927988" y="3372115"/>
                </a:cubicBezTo>
                <a:cubicBezTo>
                  <a:pt x="6932262" y="3359293"/>
                  <a:pt x="6966454" y="3355019"/>
                  <a:pt x="6987823" y="3350745"/>
                </a:cubicBezTo>
                <a:close/>
                <a:moveTo>
                  <a:pt x="5637266" y="3350745"/>
                </a:moveTo>
                <a:cubicBezTo>
                  <a:pt x="5641541" y="3350745"/>
                  <a:pt x="5645815" y="3350745"/>
                  <a:pt x="5637266" y="3355019"/>
                </a:cubicBezTo>
                <a:lnTo>
                  <a:pt x="5594528" y="3363567"/>
                </a:lnTo>
                <a:cubicBezTo>
                  <a:pt x="5581706" y="3367840"/>
                  <a:pt x="5568884" y="3372115"/>
                  <a:pt x="5564611" y="3376388"/>
                </a:cubicBezTo>
                <a:cubicBezTo>
                  <a:pt x="5551788" y="3380662"/>
                  <a:pt x="5547514" y="3376388"/>
                  <a:pt x="5534693" y="3380662"/>
                </a:cubicBezTo>
                <a:cubicBezTo>
                  <a:pt x="5547514" y="3367840"/>
                  <a:pt x="5590253" y="3363567"/>
                  <a:pt x="5615898" y="3355019"/>
                </a:cubicBezTo>
                <a:close/>
                <a:moveTo>
                  <a:pt x="6833962" y="3346471"/>
                </a:moveTo>
                <a:cubicBezTo>
                  <a:pt x="6833962" y="3355020"/>
                  <a:pt x="6816866" y="3355020"/>
                  <a:pt x="6808319" y="3359293"/>
                </a:cubicBezTo>
                <a:cubicBezTo>
                  <a:pt x="6782675" y="3367841"/>
                  <a:pt x="6761305" y="3376390"/>
                  <a:pt x="6727114" y="3384937"/>
                </a:cubicBezTo>
                <a:cubicBezTo>
                  <a:pt x="6739937" y="3367841"/>
                  <a:pt x="6795497" y="3359293"/>
                  <a:pt x="6833962" y="3346471"/>
                </a:cubicBezTo>
                <a:close/>
                <a:moveTo>
                  <a:pt x="6060384" y="3346471"/>
                </a:moveTo>
                <a:cubicBezTo>
                  <a:pt x="6051835" y="3350745"/>
                  <a:pt x="6051835" y="3355020"/>
                  <a:pt x="6039014" y="3359293"/>
                </a:cubicBezTo>
                <a:cubicBezTo>
                  <a:pt x="6034740" y="3359293"/>
                  <a:pt x="6030467" y="3355020"/>
                  <a:pt x="6030467" y="3355020"/>
                </a:cubicBezTo>
                <a:cubicBezTo>
                  <a:pt x="6017644" y="3355020"/>
                  <a:pt x="6009097" y="3363567"/>
                  <a:pt x="5996275" y="3367841"/>
                </a:cubicBezTo>
                <a:lnTo>
                  <a:pt x="5981910" y="3372150"/>
                </a:lnTo>
                <a:lnTo>
                  <a:pt x="6009096" y="3367840"/>
                </a:lnTo>
                <a:cubicBezTo>
                  <a:pt x="6025124" y="3364634"/>
                  <a:pt x="6048364" y="3361429"/>
                  <a:pt x="6062588" y="3354617"/>
                </a:cubicBezTo>
                <a:lnTo>
                  <a:pt x="6068146" y="3350352"/>
                </a:lnTo>
                <a:close/>
                <a:moveTo>
                  <a:pt x="7410940" y="3342197"/>
                </a:moveTo>
                <a:cubicBezTo>
                  <a:pt x="7419489" y="3346471"/>
                  <a:pt x="7410940" y="3350745"/>
                  <a:pt x="7406666" y="3350745"/>
                </a:cubicBezTo>
                <a:cubicBezTo>
                  <a:pt x="7402393" y="3350745"/>
                  <a:pt x="7406666" y="3346471"/>
                  <a:pt x="7410940" y="3342197"/>
                </a:cubicBezTo>
                <a:close/>
                <a:moveTo>
                  <a:pt x="7013467" y="3342197"/>
                </a:moveTo>
                <a:cubicBezTo>
                  <a:pt x="7013467" y="3350744"/>
                  <a:pt x="6996372" y="3350744"/>
                  <a:pt x="6983550" y="3355019"/>
                </a:cubicBezTo>
                <a:cubicBezTo>
                  <a:pt x="6983550" y="3346471"/>
                  <a:pt x="7000645" y="3342197"/>
                  <a:pt x="7013467" y="3342197"/>
                </a:cubicBezTo>
                <a:close/>
                <a:moveTo>
                  <a:pt x="7218614" y="3337922"/>
                </a:moveTo>
                <a:cubicBezTo>
                  <a:pt x="7218614" y="3342196"/>
                  <a:pt x="7210067" y="3342196"/>
                  <a:pt x="7205793" y="3346470"/>
                </a:cubicBezTo>
                <a:lnTo>
                  <a:pt x="7192971" y="3350744"/>
                </a:lnTo>
                <a:cubicBezTo>
                  <a:pt x="7180150" y="3350744"/>
                  <a:pt x="7167328" y="3355018"/>
                  <a:pt x="7154506" y="3359292"/>
                </a:cubicBezTo>
                <a:cubicBezTo>
                  <a:pt x="7154506" y="3355018"/>
                  <a:pt x="7171601" y="3350744"/>
                  <a:pt x="7180150" y="3346470"/>
                </a:cubicBezTo>
                <a:close/>
                <a:moveTo>
                  <a:pt x="6761306" y="3337922"/>
                </a:moveTo>
                <a:cubicBezTo>
                  <a:pt x="6765579" y="3350744"/>
                  <a:pt x="6731389" y="3350744"/>
                  <a:pt x="6718566" y="3355018"/>
                </a:cubicBezTo>
                <a:cubicBezTo>
                  <a:pt x="6714293" y="3342197"/>
                  <a:pt x="6748484" y="3333650"/>
                  <a:pt x="6761306" y="3337922"/>
                </a:cubicBezTo>
                <a:close/>
                <a:moveTo>
                  <a:pt x="5863784" y="3337922"/>
                </a:moveTo>
                <a:cubicBezTo>
                  <a:pt x="5863784" y="3342196"/>
                  <a:pt x="5855237" y="3342196"/>
                  <a:pt x="5850963" y="3346469"/>
                </a:cubicBezTo>
                <a:lnTo>
                  <a:pt x="5829593" y="3350744"/>
                </a:lnTo>
                <a:cubicBezTo>
                  <a:pt x="5829593" y="3346469"/>
                  <a:pt x="5838141" y="3346469"/>
                  <a:pt x="5842416" y="3342196"/>
                </a:cubicBezTo>
                <a:cubicBezTo>
                  <a:pt x="5850963" y="3342196"/>
                  <a:pt x="5855237" y="3337922"/>
                  <a:pt x="5863784" y="3337922"/>
                </a:cubicBezTo>
                <a:close/>
                <a:moveTo>
                  <a:pt x="6865215" y="3334450"/>
                </a:moveTo>
                <a:cubicBezTo>
                  <a:pt x="6869489" y="3334717"/>
                  <a:pt x="6872427" y="3335785"/>
                  <a:pt x="6872427" y="3337922"/>
                </a:cubicBezTo>
                <a:cubicBezTo>
                  <a:pt x="6859606" y="3337922"/>
                  <a:pt x="6846784" y="3342197"/>
                  <a:pt x="6833962" y="3346470"/>
                </a:cubicBezTo>
                <a:cubicBezTo>
                  <a:pt x="6827552" y="3340059"/>
                  <a:pt x="6852393" y="3333649"/>
                  <a:pt x="6865215" y="3334450"/>
                </a:cubicBezTo>
                <a:close/>
                <a:moveTo>
                  <a:pt x="7479323" y="3333649"/>
                </a:moveTo>
                <a:cubicBezTo>
                  <a:pt x="7475050" y="3355019"/>
                  <a:pt x="7449406" y="3342196"/>
                  <a:pt x="7428036" y="3350744"/>
                </a:cubicBezTo>
                <a:cubicBezTo>
                  <a:pt x="7428036" y="3342196"/>
                  <a:pt x="7466502" y="3342196"/>
                  <a:pt x="7479323" y="3333649"/>
                </a:cubicBezTo>
                <a:close/>
                <a:moveTo>
                  <a:pt x="7089863" y="3332045"/>
                </a:moveTo>
                <a:cubicBezTo>
                  <a:pt x="7098945" y="3331511"/>
                  <a:pt x="7103219" y="3333648"/>
                  <a:pt x="7081849" y="3337922"/>
                </a:cubicBezTo>
                <a:lnTo>
                  <a:pt x="7069028" y="3342197"/>
                </a:lnTo>
                <a:cubicBezTo>
                  <a:pt x="7066890" y="3335786"/>
                  <a:pt x="7080781" y="3332580"/>
                  <a:pt x="7089863" y="3332045"/>
                </a:cubicBezTo>
                <a:close/>
                <a:moveTo>
                  <a:pt x="5709923" y="3329375"/>
                </a:moveTo>
                <a:cubicBezTo>
                  <a:pt x="5714197" y="3329375"/>
                  <a:pt x="5705649" y="3337923"/>
                  <a:pt x="5705649" y="3337923"/>
                </a:cubicBezTo>
                <a:cubicBezTo>
                  <a:pt x="5701376" y="3333649"/>
                  <a:pt x="5705649" y="3329375"/>
                  <a:pt x="5709923" y="3329375"/>
                </a:cubicBezTo>
                <a:close/>
                <a:moveTo>
                  <a:pt x="6887920" y="3327239"/>
                </a:moveTo>
                <a:cubicBezTo>
                  <a:pt x="6890324" y="3327773"/>
                  <a:pt x="6891793" y="3328841"/>
                  <a:pt x="6890524" y="3330044"/>
                </a:cubicBezTo>
                <a:lnTo>
                  <a:pt x="6876702" y="3333650"/>
                </a:lnTo>
                <a:lnTo>
                  <a:pt x="6874031" y="3338457"/>
                </a:lnTo>
                <a:cubicBezTo>
                  <a:pt x="6872428" y="3338991"/>
                  <a:pt x="6870291" y="3337923"/>
                  <a:pt x="6868154" y="3333649"/>
                </a:cubicBezTo>
                <a:lnTo>
                  <a:pt x="6876701" y="3333649"/>
                </a:lnTo>
                <a:lnTo>
                  <a:pt x="6879706" y="3327639"/>
                </a:lnTo>
                <a:cubicBezTo>
                  <a:pt x="6882177" y="3326705"/>
                  <a:pt x="6885516" y="3326705"/>
                  <a:pt x="6887920" y="3327239"/>
                </a:cubicBezTo>
                <a:close/>
                <a:moveTo>
                  <a:pt x="5368011" y="3320827"/>
                </a:moveTo>
                <a:cubicBezTo>
                  <a:pt x="5355189" y="3337922"/>
                  <a:pt x="5316723" y="3329375"/>
                  <a:pt x="5368011" y="3320827"/>
                </a:cubicBezTo>
                <a:close/>
                <a:moveTo>
                  <a:pt x="6927989" y="3316553"/>
                </a:moveTo>
                <a:lnTo>
                  <a:pt x="6932263" y="3325100"/>
                </a:lnTo>
                <a:lnTo>
                  <a:pt x="6902346" y="3333649"/>
                </a:lnTo>
                <a:cubicBezTo>
                  <a:pt x="6889524" y="3320827"/>
                  <a:pt x="6915167" y="3320827"/>
                  <a:pt x="6927989" y="3316553"/>
                </a:cubicBezTo>
                <a:close/>
                <a:moveTo>
                  <a:pt x="6286902" y="3316552"/>
                </a:moveTo>
                <a:cubicBezTo>
                  <a:pt x="6299724" y="3312279"/>
                  <a:pt x="6303998" y="3320827"/>
                  <a:pt x="6295450" y="3320827"/>
                </a:cubicBezTo>
                <a:cubicBezTo>
                  <a:pt x="6295450" y="3329374"/>
                  <a:pt x="6286902" y="3320827"/>
                  <a:pt x="6286902" y="3316552"/>
                </a:cubicBezTo>
                <a:close/>
                <a:moveTo>
                  <a:pt x="7370339" y="3309608"/>
                </a:moveTo>
                <a:cubicBezTo>
                  <a:pt x="7373545" y="3309073"/>
                  <a:pt x="7376750" y="3310142"/>
                  <a:pt x="7376750" y="3312279"/>
                </a:cubicBezTo>
                <a:cubicBezTo>
                  <a:pt x="7376750" y="3320828"/>
                  <a:pt x="7372477" y="3312279"/>
                  <a:pt x="7363928" y="3316553"/>
                </a:cubicBezTo>
                <a:cubicBezTo>
                  <a:pt x="7363928" y="3312279"/>
                  <a:pt x="7367134" y="3310142"/>
                  <a:pt x="7370339" y="3309608"/>
                </a:cubicBezTo>
                <a:close/>
                <a:moveTo>
                  <a:pt x="7573350" y="3308005"/>
                </a:moveTo>
                <a:cubicBezTo>
                  <a:pt x="7577624" y="3312279"/>
                  <a:pt x="7573350" y="3316553"/>
                  <a:pt x="7569075" y="3316553"/>
                </a:cubicBezTo>
                <a:cubicBezTo>
                  <a:pt x="7564803" y="3316553"/>
                  <a:pt x="7573350" y="3312279"/>
                  <a:pt x="7573350" y="3308005"/>
                </a:cubicBezTo>
                <a:close/>
                <a:moveTo>
                  <a:pt x="6964317" y="3306403"/>
                </a:moveTo>
                <a:cubicBezTo>
                  <a:pt x="6973933" y="3305868"/>
                  <a:pt x="6979275" y="3308006"/>
                  <a:pt x="6957906" y="3312280"/>
                </a:cubicBezTo>
                <a:lnTo>
                  <a:pt x="6945085" y="3316554"/>
                </a:lnTo>
                <a:cubicBezTo>
                  <a:pt x="6940811" y="3310143"/>
                  <a:pt x="6954701" y="3306937"/>
                  <a:pt x="6964317" y="3306403"/>
                </a:cubicBezTo>
                <a:close/>
                <a:moveTo>
                  <a:pt x="6258455" y="3302147"/>
                </a:moveTo>
                <a:lnTo>
                  <a:pt x="6248436" y="3304266"/>
                </a:lnTo>
                <a:cubicBezTo>
                  <a:pt x="6242025" y="3305869"/>
                  <a:pt x="6235614" y="3308006"/>
                  <a:pt x="6222792" y="3312280"/>
                </a:cubicBezTo>
                <a:cubicBezTo>
                  <a:pt x="6184327" y="3325101"/>
                  <a:pt x="6158683" y="3320828"/>
                  <a:pt x="6133041" y="3329376"/>
                </a:cubicBezTo>
                <a:cubicBezTo>
                  <a:pt x="6120219" y="3331513"/>
                  <a:pt x="6109534" y="3335787"/>
                  <a:pt x="6099383" y="3340060"/>
                </a:cubicBezTo>
                <a:lnTo>
                  <a:pt x="6085320" y="3344995"/>
                </a:lnTo>
                <a:lnTo>
                  <a:pt x="6101721" y="3342998"/>
                </a:lnTo>
                <a:cubicBezTo>
                  <a:pt x="6132773" y="3336587"/>
                  <a:pt x="6170437" y="3322964"/>
                  <a:pt x="6205697" y="3316554"/>
                </a:cubicBezTo>
                <a:cubicBezTo>
                  <a:pt x="6220656" y="3312280"/>
                  <a:pt x="6230272" y="3311211"/>
                  <a:pt x="6238820" y="3309608"/>
                </a:cubicBezTo>
                <a:close/>
                <a:moveTo>
                  <a:pt x="6359557" y="3299457"/>
                </a:moveTo>
                <a:cubicBezTo>
                  <a:pt x="6359557" y="3303731"/>
                  <a:pt x="6346736" y="3308005"/>
                  <a:pt x="6338188" y="3312279"/>
                </a:cubicBezTo>
                <a:lnTo>
                  <a:pt x="6308270" y="3320827"/>
                </a:lnTo>
                <a:cubicBezTo>
                  <a:pt x="6308270" y="3312279"/>
                  <a:pt x="6321093" y="3312279"/>
                  <a:pt x="6329640" y="3308005"/>
                </a:cubicBezTo>
                <a:close/>
                <a:moveTo>
                  <a:pt x="6026193" y="3299457"/>
                </a:moveTo>
                <a:cubicBezTo>
                  <a:pt x="6026193" y="3303731"/>
                  <a:pt x="6017646" y="3303731"/>
                  <a:pt x="6013372" y="3308004"/>
                </a:cubicBezTo>
                <a:lnTo>
                  <a:pt x="5992002" y="3312279"/>
                </a:lnTo>
                <a:cubicBezTo>
                  <a:pt x="5992002" y="3308004"/>
                  <a:pt x="6000550" y="3308004"/>
                  <a:pt x="6004825" y="3303731"/>
                </a:cubicBezTo>
                <a:close/>
                <a:moveTo>
                  <a:pt x="5036781" y="3294115"/>
                </a:moveTo>
                <a:cubicBezTo>
                  <a:pt x="5038918" y="3293046"/>
                  <a:pt x="5041056" y="3293046"/>
                  <a:pt x="5043193" y="3295183"/>
                </a:cubicBezTo>
                <a:cubicBezTo>
                  <a:pt x="5043193" y="3303731"/>
                  <a:pt x="5030371" y="3303731"/>
                  <a:pt x="5030371" y="3299457"/>
                </a:cubicBezTo>
                <a:cubicBezTo>
                  <a:pt x="5032508" y="3297320"/>
                  <a:pt x="5034644" y="3295183"/>
                  <a:pt x="5036781" y="3294115"/>
                </a:cubicBezTo>
                <a:close/>
                <a:moveTo>
                  <a:pt x="6406571" y="3290910"/>
                </a:moveTo>
                <a:cubicBezTo>
                  <a:pt x="6410846" y="3290910"/>
                  <a:pt x="6402297" y="3299458"/>
                  <a:pt x="6402297" y="3299458"/>
                </a:cubicBezTo>
                <a:cubicBezTo>
                  <a:pt x="6398024" y="3295184"/>
                  <a:pt x="6402297" y="3290910"/>
                  <a:pt x="6406571" y="3290910"/>
                </a:cubicBezTo>
                <a:close/>
                <a:moveTo>
                  <a:pt x="6440762" y="3278089"/>
                </a:moveTo>
                <a:cubicBezTo>
                  <a:pt x="6445036" y="3278089"/>
                  <a:pt x="6436488" y="3282363"/>
                  <a:pt x="6436488" y="3286637"/>
                </a:cubicBezTo>
                <a:cubicBezTo>
                  <a:pt x="6432215" y="3282363"/>
                  <a:pt x="6436488" y="3278089"/>
                  <a:pt x="6440762" y="3278089"/>
                </a:cubicBezTo>
                <a:close/>
                <a:moveTo>
                  <a:pt x="6106863" y="3276484"/>
                </a:moveTo>
                <a:cubicBezTo>
                  <a:pt x="6115945" y="3275950"/>
                  <a:pt x="6120219" y="3278087"/>
                  <a:pt x="6098849" y="3282361"/>
                </a:cubicBezTo>
                <a:lnTo>
                  <a:pt x="6086028" y="3286636"/>
                </a:lnTo>
                <a:cubicBezTo>
                  <a:pt x="6083891" y="3280225"/>
                  <a:pt x="6097781" y="3277019"/>
                  <a:pt x="6106863" y="3276484"/>
                </a:cubicBezTo>
                <a:close/>
                <a:moveTo>
                  <a:pt x="6979276" y="3273814"/>
                </a:moveTo>
                <a:cubicBezTo>
                  <a:pt x="6983551" y="3278089"/>
                  <a:pt x="6975002" y="3282363"/>
                  <a:pt x="6975002" y="3282363"/>
                </a:cubicBezTo>
                <a:cubicBezTo>
                  <a:pt x="6970728" y="3282363"/>
                  <a:pt x="6979276" y="3273814"/>
                  <a:pt x="6979276" y="3273814"/>
                </a:cubicBezTo>
                <a:close/>
                <a:moveTo>
                  <a:pt x="6871384" y="3269778"/>
                </a:moveTo>
                <a:lnTo>
                  <a:pt x="6868155" y="3273814"/>
                </a:lnTo>
                <a:cubicBezTo>
                  <a:pt x="6838238" y="3273814"/>
                  <a:pt x="6833963" y="3282363"/>
                  <a:pt x="6808319" y="3286636"/>
                </a:cubicBezTo>
                <a:lnTo>
                  <a:pt x="6819238" y="3281640"/>
                </a:lnTo>
                <a:lnTo>
                  <a:pt x="6840908" y="3275418"/>
                </a:lnTo>
                <a:cubicBezTo>
                  <a:pt x="6849723" y="3273014"/>
                  <a:pt x="6858137" y="3271010"/>
                  <a:pt x="6865684" y="3269875"/>
                </a:cubicBezTo>
                <a:close/>
                <a:moveTo>
                  <a:pt x="7714390" y="3269540"/>
                </a:moveTo>
                <a:lnTo>
                  <a:pt x="7718662" y="3269540"/>
                </a:lnTo>
                <a:lnTo>
                  <a:pt x="7718662" y="3273814"/>
                </a:lnTo>
                <a:lnTo>
                  <a:pt x="7701567" y="3278088"/>
                </a:lnTo>
                <a:cubicBezTo>
                  <a:pt x="7701567" y="3273814"/>
                  <a:pt x="7710115" y="3273814"/>
                  <a:pt x="7714390" y="3269540"/>
                </a:cubicBezTo>
                <a:close/>
                <a:moveTo>
                  <a:pt x="6487776" y="3269540"/>
                </a:moveTo>
                <a:cubicBezTo>
                  <a:pt x="6492050" y="3269540"/>
                  <a:pt x="6483502" y="3278088"/>
                  <a:pt x="6483502" y="3278088"/>
                </a:cubicBezTo>
                <a:cubicBezTo>
                  <a:pt x="6479229" y="3273814"/>
                  <a:pt x="6483502" y="3269540"/>
                  <a:pt x="6487776" y="3269540"/>
                </a:cubicBezTo>
                <a:close/>
                <a:moveTo>
                  <a:pt x="7513514" y="3260993"/>
                </a:moveTo>
                <a:cubicBezTo>
                  <a:pt x="7513514" y="3265267"/>
                  <a:pt x="7504967" y="3265267"/>
                  <a:pt x="7500693" y="3269542"/>
                </a:cubicBezTo>
                <a:lnTo>
                  <a:pt x="7483597" y="3273815"/>
                </a:lnTo>
                <a:lnTo>
                  <a:pt x="7445132" y="3282363"/>
                </a:lnTo>
                <a:cubicBezTo>
                  <a:pt x="7449406" y="3273815"/>
                  <a:pt x="7462227" y="3273815"/>
                  <a:pt x="7475050" y="3269542"/>
                </a:cubicBezTo>
                <a:close/>
                <a:moveTo>
                  <a:pt x="6925689" y="3260824"/>
                </a:moveTo>
                <a:lnTo>
                  <a:pt x="6893798" y="3269541"/>
                </a:lnTo>
                <a:lnTo>
                  <a:pt x="6897225" y="3262098"/>
                </a:lnTo>
                <a:lnTo>
                  <a:pt x="6899675" y="3262061"/>
                </a:lnTo>
                <a:cubicBezTo>
                  <a:pt x="6906620" y="3263130"/>
                  <a:pt x="6915168" y="3265267"/>
                  <a:pt x="6923716" y="3260993"/>
                </a:cubicBezTo>
                <a:close/>
                <a:moveTo>
                  <a:pt x="6205698" y="3248171"/>
                </a:moveTo>
                <a:cubicBezTo>
                  <a:pt x="6205698" y="3256719"/>
                  <a:pt x="6197150" y="3256719"/>
                  <a:pt x="6192876" y="3256719"/>
                </a:cubicBezTo>
                <a:cubicBezTo>
                  <a:pt x="6192876" y="3252445"/>
                  <a:pt x="6201424" y="3252445"/>
                  <a:pt x="6205698" y="3248171"/>
                </a:cubicBezTo>
                <a:close/>
                <a:moveTo>
                  <a:pt x="7594719" y="3243896"/>
                </a:moveTo>
                <a:cubicBezTo>
                  <a:pt x="7598993" y="3248170"/>
                  <a:pt x="7594719" y="3252444"/>
                  <a:pt x="7590444" y="3252444"/>
                </a:cubicBezTo>
                <a:cubicBezTo>
                  <a:pt x="7586172" y="3252444"/>
                  <a:pt x="7594719" y="3248170"/>
                  <a:pt x="7594719" y="3243896"/>
                </a:cubicBezTo>
                <a:close/>
                <a:moveTo>
                  <a:pt x="7560528" y="3243896"/>
                </a:moveTo>
                <a:cubicBezTo>
                  <a:pt x="7560528" y="3252443"/>
                  <a:pt x="7547706" y="3252443"/>
                  <a:pt x="7539158" y="3256718"/>
                </a:cubicBezTo>
                <a:cubicBezTo>
                  <a:pt x="7539158" y="3252443"/>
                  <a:pt x="7551981" y="3252443"/>
                  <a:pt x="7560528" y="3243896"/>
                </a:cubicBezTo>
                <a:close/>
                <a:moveTo>
                  <a:pt x="5226971" y="3226801"/>
                </a:moveTo>
                <a:cubicBezTo>
                  <a:pt x="5235520" y="3243896"/>
                  <a:pt x="5209875" y="3256719"/>
                  <a:pt x="5188506" y="3252444"/>
                </a:cubicBezTo>
                <a:cubicBezTo>
                  <a:pt x="5158589" y="3273813"/>
                  <a:pt x="5085932" y="3278087"/>
                  <a:pt x="5051741" y="3299457"/>
                </a:cubicBezTo>
                <a:cubicBezTo>
                  <a:pt x="5064563" y="3269540"/>
                  <a:pt x="5107302" y="3273813"/>
                  <a:pt x="5115849" y="3256719"/>
                </a:cubicBezTo>
                <a:cubicBezTo>
                  <a:pt x="5124397" y="3256719"/>
                  <a:pt x="5132945" y="3256719"/>
                  <a:pt x="5145767" y="3252444"/>
                </a:cubicBezTo>
                <a:cubicBezTo>
                  <a:pt x="5171410" y="3243896"/>
                  <a:pt x="5201328" y="3222526"/>
                  <a:pt x="5226971" y="3226801"/>
                </a:cubicBezTo>
                <a:close/>
                <a:moveTo>
                  <a:pt x="5090207" y="3226801"/>
                </a:moveTo>
                <a:cubicBezTo>
                  <a:pt x="5090207" y="3235348"/>
                  <a:pt x="5077384" y="3235348"/>
                  <a:pt x="5068837" y="3239622"/>
                </a:cubicBezTo>
                <a:cubicBezTo>
                  <a:pt x="5068837" y="3235348"/>
                  <a:pt x="5081659" y="3235348"/>
                  <a:pt x="5090207" y="3226801"/>
                </a:cubicBezTo>
                <a:close/>
                <a:moveTo>
                  <a:pt x="5121792" y="3217119"/>
                </a:moveTo>
                <a:cubicBezTo>
                  <a:pt x="5131609" y="3217719"/>
                  <a:pt x="5137218" y="3232144"/>
                  <a:pt x="5111575" y="3222528"/>
                </a:cubicBezTo>
                <a:cubicBezTo>
                  <a:pt x="5114780" y="3218254"/>
                  <a:pt x="5118520" y="3216918"/>
                  <a:pt x="5121792" y="3217119"/>
                </a:cubicBezTo>
                <a:close/>
                <a:moveTo>
                  <a:pt x="5320997" y="3209705"/>
                </a:moveTo>
                <a:cubicBezTo>
                  <a:pt x="5320997" y="3222527"/>
                  <a:pt x="5291080" y="3222527"/>
                  <a:pt x="5286806" y="3231075"/>
                </a:cubicBezTo>
                <a:lnTo>
                  <a:pt x="5256889" y="3239622"/>
                </a:lnTo>
                <a:cubicBezTo>
                  <a:pt x="5256889" y="3226801"/>
                  <a:pt x="5291080" y="3226801"/>
                  <a:pt x="5291080" y="3218252"/>
                </a:cubicBezTo>
                <a:close/>
                <a:moveTo>
                  <a:pt x="7224743" y="3205878"/>
                </a:moveTo>
                <a:lnTo>
                  <a:pt x="7204725" y="3213446"/>
                </a:lnTo>
                <a:cubicBezTo>
                  <a:pt x="7188698" y="3219323"/>
                  <a:pt x="7171603" y="3224665"/>
                  <a:pt x="7154507" y="3226802"/>
                </a:cubicBezTo>
                <a:cubicBezTo>
                  <a:pt x="7154507" y="3226802"/>
                  <a:pt x="7150232" y="3222528"/>
                  <a:pt x="7145960" y="3222528"/>
                </a:cubicBezTo>
                <a:cubicBezTo>
                  <a:pt x="7141685" y="3224665"/>
                  <a:pt x="7136343" y="3226802"/>
                  <a:pt x="7132069" y="3227336"/>
                </a:cubicBezTo>
                <a:lnTo>
                  <a:pt x="7131886" y="3227218"/>
                </a:lnTo>
                <a:lnTo>
                  <a:pt x="7171602" y="3213980"/>
                </a:lnTo>
                <a:cubicBezTo>
                  <a:pt x="7188698" y="3205432"/>
                  <a:pt x="7188698" y="3218253"/>
                  <a:pt x="7210068" y="3209706"/>
                </a:cubicBezTo>
                <a:close/>
                <a:moveTo>
                  <a:pt x="7428037" y="3201158"/>
                </a:moveTo>
                <a:cubicBezTo>
                  <a:pt x="7440859" y="3218253"/>
                  <a:pt x="7393845" y="3218253"/>
                  <a:pt x="7381024" y="3226802"/>
                </a:cubicBezTo>
                <a:lnTo>
                  <a:pt x="7308367" y="3248171"/>
                </a:lnTo>
                <a:cubicBezTo>
                  <a:pt x="7286998" y="3248171"/>
                  <a:pt x="7291271" y="3256719"/>
                  <a:pt x="7274176" y="3260993"/>
                </a:cubicBezTo>
                <a:lnTo>
                  <a:pt x="7111767" y="3303731"/>
                </a:lnTo>
                <a:cubicBezTo>
                  <a:pt x="7077576" y="3312280"/>
                  <a:pt x="7060481" y="3329375"/>
                  <a:pt x="7017741" y="3337923"/>
                </a:cubicBezTo>
                <a:cubicBezTo>
                  <a:pt x="7026289" y="3325101"/>
                  <a:pt x="7073302" y="3316553"/>
                  <a:pt x="7086123" y="3303731"/>
                </a:cubicBezTo>
                <a:cubicBezTo>
                  <a:pt x="7141684" y="3286636"/>
                  <a:pt x="7188698" y="3269541"/>
                  <a:pt x="7231437" y="3252445"/>
                </a:cubicBezTo>
                <a:cubicBezTo>
                  <a:pt x="7252806" y="3243896"/>
                  <a:pt x="7261355" y="3252445"/>
                  <a:pt x="7282724" y="3243896"/>
                </a:cubicBezTo>
                <a:cubicBezTo>
                  <a:pt x="7329737" y="3226802"/>
                  <a:pt x="7376749" y="3222528"/>
                  <a:pt x="7428037" y="3201158"/>
                </a:cubicBezTo>
                <a:close/>
                <a:moveTo>
                  <a:pt x="7264560" y="3195282"/>
                </a:moveTo>
                <a:lnTo>
                  <a:pt x="7265050" y="3195363"/>
                </a:lnTo>
                <a:lnTo>
                  <a:pt x="7224743" y="3205878"/>
                </a:lnTo>
                <a:lnTo>
                  <a:pt x="7248533" y="3196884"/>
                </a:lnTo>
                <a:cubicBezTo>
                  <a:pt x="7254944" y="3196884"/>
                  <a:pt x="7260286" y="3195816"/>
                  <a:pt x="7264560" y="3195282"/>
                </a:cubicBezTo>
                <a:close/>
                <a:moveTo>
                  <a:pt x="7169465" y="3187268"/>
                </a:moveTo>
                <a:cubicBezTo>
                  <a:pt x="7161986" y="3188336"/>
                  <a:pt x="7154507" y="3192610"/>
                  <a:pt x="7158781" y="3196884"/>
                </a:cubicBezTo>
                <a:cubicBezTo>
                  <a:pt x="7167328" y="3196884"/>
                  <a:pt x="7167328" y="3201158"/>
                  <a:pt x="7180151" y="3196884"/>
                </a:cubicBezTo>
                <a:cubicBezTo>
                  <a:pt x="7184424" y="3188336"/>
                  <a:pt x="7176945" y="3186199"/>
                  <a:pt x="7169465" y="3187268"/>
                </a:cubicBezTo>
                <a:close/>
                <a:moveTo>
                  <a:pt x="5745908" y="3183068"/>
                </a:moveTo>
                <a:lnTo>
                  <a:pt x="5728223" y="3188771"/>
                </a:lnTo>
                <a:lnTo>
                  <a:pt x="5732361" y="3188870"/>
                </a:lnTo>
                <a:cubicBezTo>
                  <a:pt x="5736100" y="3189137"/>
                  <a:pt x="5739573" y="3189003"/>
                  <a:pt x="5742378" y="3187735"/>
                </a:cubicBezTo>
                <a:close/>
                <a:moveTo>
                  <a:pt x="7500158" y="3182459"/>
                </a:moveTo>
                <a:cubicBezTo>
                  <a:pt x="7509240" y="3181925"/>
                  <a:pt x="7513514" y="3184062"/>
                  <a:pt x="7492145" y="3188336"/>
                </a:cubicBezTo>
                <a:lnTo>
                  <a:pt x="7479324" y="3192611"/>
                </a:lnTo>
                <a:cubicBezTo>
                  <a:pt x="7477186" y="3186199"/>
                  <a:pt x="7491076" y="3182994"/>
                  <a:pt x="7500158" y="3182459"/>
                </a:cubicBezTo>
                <a:close/>
                <a:moveTo>
                  <a:pt x="7192972" y="3179788"/>
                </a:moveTo>
                <a:cubicBezTo>
                  <a:pt x="7188698" y="3179788"/>
                  <a:pt x="7180151" y="3188336"/>
                  <a:pt x="7188698" y="3188336"/>
                </a:cubicBezTo>
                <a:cubicBezTo>
                  <a:pt x="7188698" y="3188336"/>
                  <a:pt x="7197246" y="3179788"/>
                  <a:pt x="7192972" y="3179788"/>
                </a:cubicBezTo>
                <a:close/>
                <a:moveTo>
                  <a:pt x="5346642" y="3179788"/>
                </a:moveTo>
                <a:cubicBezTo>
                  <a:pt x="5346642" y="3192610"/>
                  <a:pt x="5320998" y="3192610"/>
                  <a:pt x="5303902" y="3201158"/>
                </a:cubicBezTo>
                <a:cubicBezTo>
                  <a:pt x="5308176" y="3192610"/>
                  <a:pt x="5333820" y="3188336"/>
                  <a:pt x="5346642" y="3179788"/>
                </a:cubicBezTo>
                <a:close/>
                <a:moveTo>
                  <a:pt x="5431585" y="3176583"/>
                </a:moveTo>
                <a:cubicBezTo>
                  <a:pt x="5440667" y="3176583"/>
                  <a:pt x="5444941" y="3179789"/>
                  <a:pt x="5423571" y="3184063"/>
                </a:cubicBezTo>
                <a:lnTo>
                  <a:pt x="5410750" y="3188337"/>
                </a:lnTo>
                <a:cubicBezTo>
                  <a:pt x="5408613" y="3179789"/>
                  <a:pt x="5422503" y="3176583"/>
                  <a:pt x="5431585" y="3176583"/>
                </a:cubicBezTo>
                <a:close/>
                <a:moveTo>
                  <a:pt x="5278258" y="3176583"/>
                </a:moveTo>
                <a:cubicBezTo>
                  <a:pt x="5280395" y="3176583"/>
                  <a:pt x="5282532" y="3177652"/>
                  <a:pt x="5282532" y="3179789"/>
                </a:cubicBezTo>
                <a:cubicBezTo>
                  <a:pt x="5282532" y="3184063"/>
                  <a:pt x="5273984" y="3184063"/>
                  <a:pt x="5273984" y="3179789"/>
                </a:cubicBezTo>
                <a:cubicBezTo>
                  <a:pt x="5273984" y="3177652"/>
                  <a:pt x="5276121" y="3176583"/>
                  <a:pt x="5278258" y="3176583"/>
                </a:cubicBezTo>
                <a:close/>
                <a:moveTo>
                  <a:pt x="5904452" y="3175715"/>
                </a:moveTo>
                <a:cubicBezTo>
                  <a:pt x="5908392" y="3176316"/>
                  <a:pt x="5910796" y="3178721"/>
                  <a:pt x="5910796" y="3184063"/>
                </a:cubicBezTo>
                <a:cubicBezTo>
                  <a:pt x="5876606" y="3188337"/>
                  <a:pt x="5868058" y="3196884"/>
                  <a:pt x="5829593" y="3205433"/>
                </a:cubicBezTo>
                <a:cubicBezTo>
                  <a:pt x="5829593" y="3196884"/>
                  <a:pt x="5850962" y="3196884"/>
                  <a:pt x="5850962" y="3188337"/>
                </a:cubicBezTo>
                <a:cubicBezTo>
                  <a:pt x="5866989" y="3188337"/>
                  <a:pt x="5892632" y="3173912"/>
                  <a:pt x="5904452" y="3175715"/>
                </a:cubicBezTo>
                <a:close/>
                <a:moveTo>
                  <a:pt x="6778401" y="3171241"/>
                </a:moveTo>
                <a:cubicBezTo>
                  <a:pt x="6778401" y="3175515"/>
                  <a:pt x="6769854" y="3175515"/>
                  <a:pt x="6765579" y="3179789"/>
                </a:cubicBezTo>
                <a:cubicBezTo>
                  <a:pt x="6761306" y="3175515"/>
                  <a:pt x="6774128" y="3171241"/>
                  <a:pt x="6778401" y="3171241"/>
                </a:cubicBezTo>
                <a:close/>
                <a:moveTo>
                  <a:pt x="7373697" y="3167184"/>
                </a:moveTo>
                <a:lnTo>
                  <a:pt x="7364463" y="3172844"/>
                </a:lnTo>
                <a:cubicBezTo>
                  <a:pt x="7355381" y="3174446"/>
                  <a:pt x="7344696" y="3175514"/>
                  <a:pt x="7338285" y="3179788"/>
                </a:cubicBezTo>
                <a:cubicBezTo>
                  <a:pt x="7321189" y="3184063"/>
                  <a:pt x="7308368" y="3188336"/>
                  <a:pt x="7304094" y="3192611"/>
                </a:cubicBezTo>
                <a:cubicBezTo>
                  <a:pt x="7299820" y="3188336"/>
                  <a:pt x="7282724" y="3192611"/>
                  <a:pt x="7274176" y="3196884"/>
                </a:cubicBezTo>
                <a:lnTo>
                  <a:pt x="7265050" y="3195363"/>
                </a:lnTo>
                <a:lnTo>
                  <a:pt x="7308368" y="3184063"/>
                </a:lnTo>
                <a:lnTo>
                  <a:pt x="7359655" y="3171241"/>
                </a:lnTo>
                <a:close/>
                <a:moveTo>
                  <a:pt x="6893796" y="3162692"/>
                </a:moveTo>
                <a:cubicBezTo>
                  <a:pt x="6893796" y="3166966"/>
                  <a:pt x="6889524" y="3171241"/>
                  <a:pt x="6889524" y="3175513"/>
                </a:cubicBezTo>
                <a:cubicBezTo>
                  <a:pt x="6859607" y="3188335"/>
                  <a:pt x="6876702" y="3158419"/>
                  <a:pt x="6893796" y="3162692"/>
                </a:cubicBezTo>
                <a:close/>
                <a:moveTo>
                  <a:pt x="7304094" y="3158420"/>
                </a:moveTo>
                <a:cubicBezTo>
                  <a:pt x="7304094" y="3154145"/>
                  <a:pt x="7295546" y="3162693"/>
                  <a:pt x="7299820" y="3166967"/>
                </a:cubicBezTo>
                <a:cubicBezTo>
                  <a:pt x="7299820" y="3166967"/>
                  <a:pt x="7308368" y="3158420"/>
                  <a:pt x="7304094" y="3158420"/>
                </a:cubicBezTo>
                <a:close/>
                <a:moveTo>
                  <a:pt x="6872427" y="3158418"/>
                </a:moveTo>
                <a:cubicBezTo>
                  <a:pt x="6855332" y="3179788"/>
                  <a:pt x="6812593" y="3175513"/>
                  <a:pt x="6786949" y="3196883"/>
                </a:cubicBezTo>
                <a:cubicBezTo>
                  <a:pt x="6757032" y="3205431"/>
                  <a:pt x="6727114" y="3213979"/>
                  <a:pt x="6697197" y="3222526"/>
                </a:cubicBezTo>
                <a:cubicBezTo>
                  <a:pt x="6675828" y="3235348"/>
                  <a:pt x="6658732" y="3239622"/>
                  <a:pt x="6637362" y="3239622"/>
                </a:cubicBezTo>
                <a:cubicBezTo>
                  <a:pt x="6633089" y="3226801"/>
                  <a:pt x="6667280" y="3231074"/>
                  <a:pt x="6680101" y="3222526"/>
                </a:cubicBezTo>
                <a:cubicBezTo>
                  <a:pt x="6697197" y="3209705"/>
                  <a:pt x="6727114" y="3201156"/>
                  <a:pt x="6744210" y="3188335"/>
                </a:cubicBezTo>
                <a:cubicBezTo>
                  <a:pt x="6791224" y="3171240"/>
                  <a:pt x="6833962" y="3162692"/>
                  <a:pt x="6872427" y="3158418"/>
                </a:cubicBezTo>
                <a:close/>
                <a:moveTo>
                  <a:pt x="5346641" y="3158418"/>
                </a:moveTo>
                <a:cubicBezTo>
                  <a:pt x="5346641" y="3162692"/>
                  <a:pt x="5338093" y="3162692"/>
                  <a:pt x="5333819" y="3166966"/>
                </a:cubicBezTo>
                <a:cubicBezTo>
                  <a:pt x="5333819" y="3158418"/>
                  <a:pt x="5342368" y="3158418"/>
                  <a:pt x="5346641" y="3158418"/>
                </a:cubicBezTo>
                <a:close/>
                <a:moveTo>
                  <a:pt x="7286999" y="3154145"/>
                </a:moveTo>
                <a:lnTo>
                  <a:pt x="7274176" y="3158420"/>
                </a:lnTo>
                <a:lnTo>
                  <a:pt x="7278450" y="3166967"/>
                </a:lnTo>
                <a:lnTo>
                  <a:pt x="7291271" y="3162693"/>
                </a:lnTo>
                <a:close/>
                <a:moveTo>
                  <a:pt x="6380928" y="3145597"/>
                </a:moveTo>
                <a:cubicBezTo>
                  <a:pt x="6385202" y="3149871"/>
                  <a:pt x="6380928" y="3154145"/>
                  <a:pt x="6376654" y="3154145"/>
                </a:cubicBezTo>
                <a:cubicBezTo>
                  <a:pt x="6372380" y="3154145"/>
                  <a:pt x="6380928" y="3149871"/>
                  <a:pt x="6380928" y="3145597"/>
                </a:cubicBezTo>
                <a:close/>
                <a:moveTo>
                  <a:pt x="7552263" y="3143142"/>
                </a:moveTo>
                <a:lnTo>
                  <a:pt x="7423763" y="3179788"/>
                </a:lnTo>
                <a:cubicBezTo>
                  <a:pt x="7423763" y="3170172"/>
                  <a:pt x="7404531" y="3182193"/>
                  <a:pt x="7394915" y="3183395"/>
                </a:cubicBezTo>
                <a:lnTo>
                  <a:pt x="7391520" y="3181103"/>
                </a:lnTo>
                <a:lnTo>
                  <a:pt x="7479324" y="3162693"/>
                </a:lnTo>
                <a:cubicBezTo>
                  <a:pt x="7487873" y="3154145"/>
                  <a:pt x="7496420" y="3149871"/>
                  <a:pt x="7513515" y="3149871"/>
                </a:cubicBezTo>
                <a:cubicBezTo>
                  <a:pt x="7522063" y="3152008"/>
                  <a:pt x="7527406" y="3149871"/>
                  <a:pt x="7533817" y="3147200"/>
                </a:cubicBezTo>
                <a:close/>
                <a:moveTo>
                  <a:pt x="7363928" y="3141324"/>
                </a:moveTo>
                <a:cubicBezTo>
                  <a:pt x="7359655" y="3141324"/>
                  <a:pt x="7355381" y="3145597"/>
                  <a:pt x="7359655" y="3149871"/>
                </a:cubicBezTo>
                <a:cubicBezTo>
                  <a:pt x="7359655" y="3149871"/>
                  <a:pt x="7368202" y="3141324"/>
                  <a:pt x="7363928" y="3141324"/>
                </a:cubicBezTo>
                <a:close/>
                <a:moveTo>
                  <a:pt x="6402297" y="3141323"/>
                </a:moveTo>
                <a:cubicBezTo>
                  <a:pt x="6406571" y="3145597"/>
                  <a:pt x="6402297" y="3149871"/>
                  <a:pt x="6398023" y="3149871"/>
                </a:cubicBezTo>
                <a:cubicBezTo>
                  <a:pt x="6393749" y="3149871"/>
                  <a:pt x="6402297" y="3141323"/>
                  <a:pt x="6402297" y="3141323"/>
                </a:cubicBezTo>
                <a:close/>
                <a:moveTo>
                  <a:pt x="7492145" y="3137050"/>
                </a:moveTo>
                <a:cubicBezTo>
                  <a:pt x="7492145" y="3145597"/>
                  <a:pt x="7483598" y="3145597"/>
                  <a:pt x="7470777" y="3149871"/>
                </a:cubicBezTo>
                <a:cubicBezTo>
                  <a:pt x="7462228" y="3154145"/>
                  <a:pt x="7449407" y="3158420"/>
                  <a:pt x="7449407" y="3162693"/>
                </a:cubicBezTo>
                <a:lnTo>
                  <a:pt x="7389572" y="3179788"/>
                </a:lnTo>
                <a:lnTo>
                  <a:pt x="7391520" y="3181103"/>
                </a:lnTo>
                <a:lnTo>
                  <a:pt x="7346833" y="3190473"/>
                </a:lnTo>
                <a:cubicBezTo>
                  <a:pt x="7306231" y="3201158"/>
                  <a:pt x="7267766" y="3213980"/>
                  <a:pt x="7227163" y="3231076"/>
                </a:cubicBezTo>
                <a:cubicBezTo>
                  <a:pt x="7205793" y="3239623"/>
                  <a:pt x="7205793" y="3226802"/>
                  <a:pt x="7188698" y="3235349"/>
                </a:cubicBezTo>
                <a:cubicBezTo>
                  <a:pt x="7141685" y="3252445"/>
                  <a:pt x="7120315" y="3260993"/>
                  <a:pt x="7056207" y="3278089"/>
                </a:cubicBezTo>
                <a:cubicBezTo>
                  <a:pt x="7039112" y="3278089"/>
                  <a:pt x="7009194" y="3299459"/>
                  <a:pt x="7009194" y="3278089"/>
                </a:cubicBezTo>
                <a:cubicBezTo>
                  <a:pt x="7145960" y="3243897"/>
                  <a:pt x="7265629" y="3201158"/>
                  <a:pt x="7398120" y="3166967"/>
                </a:cubicBezTo>
                <a:cubicBezTo>
                  <a:pt x="7398120" y="3160556"/>
                  <a:pt x="7391709" y="3161624"/>
                  <a:pt x="7383696" y="3164296"/>
                </a:cubicBezTo>
                <a:lnTo>
                  <a:pt x="7373697" y="3167184"/>
                </a:lnTo>
                <a:lnTo>
                  <a:pt x="7381025" y="3162693"/>
                </a:lnTo>
                <a:cubicBezTo>
                  <a:pt x="7410942" y="3162693"/>
                  <a:pt x="7453680" y="3145597"/>
                  <a:pt x="7492145" y="3137050"/>
                </a:cubicBezTo>
                <a:close/>
                <a:moveTo>
                  <a:pt x="7688745" y="3137049"/>
                </a:moveTo>
                <a:cubicBezTo>
                  <a:pt x="7688745" y="3141323"/>
                  <a:pt x="7701567" y="3137049"/>
                  <a:pt x="7705841" y="3141323"/>
                </a:cubicBezTo>
                <a:cubicBezTo>
                  <a:pt x="7710115" y="3137049"/>
                  <a:pt x="7714388" y="3137049"/>
                  <a:pt x="7718662" y="3137049"/>
                </a:cubicBezTo>
                <a:lnTo>
                  <a:pt x="7718662" y="3145596"/>
                </a:lnTo>
                <a:cubicBezTo>
                  <a:pt x="7684471" y="3154144"/>
                  <a:pt x="7650280" y="3162692"/>
                  <a:pt x="7624636" y="3166966"/>
                </a:cubicBezTo>
                <a:cubicBezTo>
                  <a:pt x="7628910" y="3145596"/>
                  <a:pt x="7654554" y="3154144"/>
                  <a:pt x="7667376" y="3149871"/>
                </a:cubicBezTo>
                <a:cubicBezTo>
                  <a:pt x="7675924" y="3145596"/>
                  <a:pt x="7675924" y="3137049"/>
                  <a:pt x="7688745" y="3137049"/>
                </a:cubicBezTo>
                <a:close/>
                <a:moveTo>
                  <a:pt x="5470584" y="3137049"/>
                </a:moveTo>
                <a:cubicBezTo>
                  <a:pt x="5470584" y="3145596"/>
                  <a:pt x="5457762" y="3145596"/>
                  <a:pt x="5449214" y="3149871"/>
                </a:cubicBezTo>
                <a:cubicBezTo>
                  <a:pt x="5449214" y="3145596"/>
                  <a:pt x="5462036" y="3141323"/>
                  <a:pt x="5470584" y="3137049"/>
                </a:cubicBezTo>
                <a:close/>
                <a:moveTo>
                  <a:pt x="7588186" y="3133680"/>
                </a:moveTo>
                <a:lnTo>
                  <a:pt x="7575888" y="3138118"/>
                </a:lnTo>
                <a:cubicBezTo>
                  <a:pt x="7570145" y="3139988"/>
                  <a:pt x="7564803" y="3141324"/>
                  <a:pt x="7560529" y="3141324"/>
                </a:cubicBezTo>
                <a:lnTo>
                  <a:pt x="7552263" y="3143142"/>
                </a:lnTo>
                <a:lnTo>
                  <a:pt x="7568008" y="3138652"/>
                </a:lnTo>
                <a:close/>
                <a:moveTo>
                  <a:pt x="7609812" y="3126899"/>
                </a:moveTo>
                <a:lnTo>
                  <a:pt x="7613457" y="3127453"/>
                </a:lnTo>
                <a:lnTo>
                  <a:pt x="7588186" y="3133680"/>
                </a:lnTo>
                <a:lnTo>
                  <a:pt x="7593651" y="3131708"/>
                </a:lnTo>
                <a:cubicBezTo>
                  <a:pt x="7599528" y="3129570"/>
                  <a:pt x="7605138" y="3127701"/>
                  <a:pt x="7609812" y="3126899"/>
                </a:cubicBezTo>
                <a:close/>
                <a:moveTo>
                  <a:pt x="7432312" y="3124228"/>
                </a:moveTo>
                <a:cubicBezTo>
                  <a:pt x="7428037" y="3119954"/>
                  <a:pt x="7419489" y="3128502"/>
                  <a:pt x="7428037" y="3132775"/>
                </a:cubicBezTo>
                <a:cubicBezTo>
                  <a:pt x="7428037" y="3132775"/>
                  <a:pt x="7436585" y="3124228"/>
                  <a:pt x="7432312" y="3124228"/>
                </a:cubicBezTo>
                <a:close/>
                <a:moveTo>
                  <a:pt x="7631744" y="3122947"/>
                </a:moveTo>
                <a:lnTo>
                  <a:pt x="7635122" y="3125296"/>
                </a:lnTo>
                <a:cubicBezTo>
                  <a:pt x="7635590" y="3126365"/>
                  <a:pt x="7634254" y="3127434"/>
                  <a:pt x="7628912" y="3128502"/>
                </a:cubicBezTo>
                <a:lnTo>
                  <a:pt x="7569076" y="3145597"/>
                </a:lnTo>
                <a:cubicBezTo>
                  <a:pt x="7547707" y="3145597"/>
                  <a:pt x="7607542" y="3132775"/>
                  <a:pt x="7620363" y="3128502"/>
                </a:cubicBezTo>
                <a:lnTo>
                  <a:pt x="7613457" y="3127453"/>
                </a:lnTo>
                <a:close/>
                <a:moveTo>
                  <a:pt x="5440666" y="3119953"/>
                </a:moveTo>
                <a:cubicBezTo>
                  <a:pt x="5440666" y="3128501"/>
                  <a:pt x="5427846" y="3128501"/>
                  <a:pt x="5419297" y="3132774"/>
                </a:cubicBezTo>
                <a:cubicBezTo>
                  <a:pt x="5415024" y="3137048"/>
                  <a:pt x="5402201" y="3141323"/>
                  <a:pt x="5385106" y="3145597"/>
                </a:cubicBezTo>
                <a:cubicBezTo>
                  <a:pt x="5393654" y="3132774"/>
                  <a:pt x="5415024" y="3128501"/>
                  <a:pt x="5440666" y="3119953"/>
                </a:cubicBezTo>
                <a:close/>
                <a:moveTo>
                  <a:pt x="7641733" y="3115680"/>
                </a:moveTo>
                <a:lnTo>
                  <a:pt x="7646745" y="3119560"/>
                </a:lnTo>
                <a:lnTo>
                  <a:pt x="7642534" y="3120288"/>
                </a:lnTo>
                <a:lnTo>
                  <a:pt x="7631744" y="3122947"/>
                </a:lnTo>
                <a:lnTo>
                  <a:pt x="7630515" y="3122091"/>
                </a:lnTo>
                <a:cubicBezTo>
                  <a:pt x="7626775" y="3119954"/>
                  <a:pt x="7624638" y="3117817"/>
                  <a:pt x="7641733" y="3115680"/>
                </a:cubicBezTo>
                <a:close/>
                <a:moveTo>
                  <a:pt x="7718664" y="3107132"/>
                </a:moveTo>
                <a:lnTo>
                  <a:pt x="7718664" y="3119954"/>
                </a:lnTo>
                <a:cubicBezTo>
                  <a:pt x="7714390" y="3119954"/>
                  <a:pt x="7714390" y="3119954"/>
                  <a:pt x="7714390" y="3119954"/>
                </a:cubicBezTo>
                <a:cubicBezTo>
                  <a:pt x="7705841" y="3124228"/>
                  <a:pt x="7701568" y="3119954"/>
                  <a:pt x="7697294" y="3119954"/>
                </a:cubicBezTo>
                <a:cubicBezTo>
                  <a:pt x="7688746" y="3119954"/>
                  <a:pt x="7688746" y="3128502"/>
                  <a:pt x="7684472" y="3128502"/>
                </a:cubicBezTo>
                <a:cubicBezTo>
                  <a:pt x="7675924" y="3130639"/>
                  <a:pt x="7666308" y="3130639"/>
                  <a:pt x="7658294" y="3128502"/>
                </a:cubicBezTo>
                <a:lnTo>
                  <a:pt x="7646745" y="3119560"/>
                </a:lnTo>
                <a:close/>
                <a:moveTo>
                  <a:pt x="7607541" y="3107132"/>
                </a:moveTo>
                <a:cubicBezTo>
                  <a:pt x="7620362" y="3102857"/>
                  <a:pt x="7628911" y="3102857"/>
                  <a:pt x="7633183" y="3107132"/>
                </a:cubicBezTo>
                <a:cubicBezTo>
                  <a:pt x="7624636" y="3111405"/>
                  <a:pt x="7611815" y="3111405"/>
                  <a:pt x="7603266" y="3115679"/>
                </a:cubicBezTo>
                <a:lnTo>
                  <a:pt x="7543433" y="3132774"/>
                </a:lnTo>
                <a:cubicBezTo>
                  <a:pt x="7522063" y="3137048"/>
                  <a:pt x="7530610" y="3145596"/>
                  <a:pt x="7513514" y="3141323"/>
                </a:cubicBezTo>
                <a:cubicBezTo>
                  <a:pt x="7513514" y="3132774"/>
                  <a:pt x="7551980" y="3132774"/>
                  <a:pt x="7564801" y="3124227"/>
                </a:cubicBezTo>
                <a:cubicBezTo>
                  <a:pt x="7586171" y="3111405"/>
                  <a:pt x="7581897" y="3119953"/>
                  <a:pt x="7607541" y="3107132"/>
                </a:cubicBezTo>
                <a:close/>
                <a:moveTo>
                  <a:pt x="5906524" y="3107132"/>
                </a:moveTo>
                <a:cubicBezTo>
                  <a:pt x="5897975" y="3111406"/>
                  <a:pt x="5885154" y="3115680"/>
                  <a:pt x="5885154" y="3119955"/>
                </a:cubicBezTo>
                <a:cubicBezTo>
                  <a:pt x="5893701" y="3115680"/>
                  <a:pt x="5906524" y="3115680"/>
                  <a:pt x="5906524" y="3107132"/>
                </a:cubicBezTo>
                <a:close/>
                <a:moveTo>
                  <a:pt x="7504968" y="3102858"/>
                </a:moveTo>
                <a:cubicBezTo>
                  <a:pt x="7500694" y="3102858"/>
                  <a:pt x="7492145" y="3107132"/>
                  <a:pt x="7500694" y="3111406"/>
                </a:cubicBezTo>
                <a:cubicBezTo>
                  <a:pt x="7500694" y="3111406"/>
                  <a:pt x="7509241" y="3102858"/>
                  <a:pt x="7504968" y="3102858"/>
                </a:cubicBezTo>
                <a:close/>
                <a:moveTo>
                  <a:pt x="5303901" y="3102857"/>
                </a:moveTo>
                <a:cubicBezTo>
                  <a:pt x="5299627" y="3111405"/>
                  <a:pt x="5273984" y="3115679"/>
                  <a:pt x="5261163" y="3124227"/>
                </a:cubicBezTo>
                <a:cubicBezTo>
                  <a:pt x="5231245" y="3128501"/>
                  <a:pt x="5218423" y="3137048"/>
                  <a:pt x="5201328" y="3145596"/>
                </a:cubicBezTo>
                <a:cubicBezTo>
                  <a:pt x="5124397" y="3162692"/>
                  <a:pt x="5103027" y="3175513"/>
                  <a:pt x="5038919" y="3192609"/>
                </a:cubicBezTo>
                <a:cubicBezTo>
                  <a:pt x="5047466" y="3171240"/>
                  <a:pt x="5094480" y="3166965"/>
                  <a:pt x="5128671" y="3158418"/>
                </a:cubicBezTo>
                <a:cubicBezTo>
                  <a:pt x="5205601" y="3128501"/>
                  <a:pt x="5226970" y="3124227"/>
                  <a:pt x="5303901" y="3102857"/>
                </a:cubicBezTo>
                <a:close/>
                <a:moveTo>
                  <a:pt x="5204533" y="3102323"/>
                </a:moveTo>
                <a:cubicBezTo>
                  <a:pt x="5212013" y="3101789"/>
                  <a:pt x="5220561" y="3102857"/>
                  <a:pt x="5222698" y="3102857"/>
                </a:cubicBezTo>
                <a:cubicBezTo>
                  <a:pt x="5222698" y="3119954"/>
                  <a:pt x="5205602" y="3102857"/>
                  <a:pt x="5192781" y="3111405"/>
                </a:cubicBezTo>
                <a:cubicBezTo>
                  <a:pt x="5190644" y="3104994"/>
                  <a:pt x="5197054" y="3102857"/>
                  <a:pt x="5204533" y="3102323"/>
                </a:cubicBezTo>
                <a:close/>
                <a:moveTo>
                  <a:pt x="5511654" y="3096914"/>
                </a:moveTo>
                <a:cubicBezTo>
                  <a:pt x="5514392" y="3097782"/>
                  <a:pt x="5515460" y="3099652"/>
                  <a:pt x="5513323" y="3102857"/>
                </a:cubicBezTo>
                <a:cubicBezTo>
                  <a:pt x="5504775" y="3102857"/>
                  <a:pt x="5496227" y="3102857"/>
                  <a:pt x="5483406" y="3107131"/>
                </a:cubicBezTo>
                <a:cubicBezTo>
                  <a:pt x="5480200" y="3100721"/>
                  <a:pt x="5503440" y="3094309"/>
                  <a:pt x="5511654" y="3096914"/>
                </a:cubicBezTo>
                <a:close/>
                <a:moveTo>
                  <a:pt x="5346640" y="3094310"/>
                </a:moveTo>
                <a:cubicBezTo>
                  <a:pt x="5350914" y="3094310"/>
                  <a:pt x="5342366" y="3098584"/>
                  <a:pt x="5342366" y="3102858"/>
                </a:cubicBezTo>
                <a:cubicBezTo>
                  <a:pt x="5338093" y="3098584"/>
                  <a:pt x="5342366" y="3094310"/>
                  <a:pt x="5346640" y="3094310"/>
                </a:cubicBezTo>
                <a:close/>
                <a:moveTo>
                  <a:pt x="7556255" y="3090036"/>
                </a:moveTo>
                <a:cubicBezTo>
                  <a:pt x="7551981" y="3090036"/>
                  <a:pt x="7543434" y="3094310"/>
                  <a:pt x="7551981" y="3098585"/>
                </a:cubicBezTo>
                <a:cubicBezTo>
                  <a:pt x="7551981" y="3098585"/>
                  <a:pt x="7560529" y="3090036"/>
                  <a:pt x="7556255" y="3090036"/>
                </a:cubicBezTo>
                <a:close/>
                <a:moveTo>
                  <a:pt x="5962084" y="3090036"/>
                </a:moveTo>
                <a:cubicBezTo>
                  <a:pt x="5957810" y="3094311"/>
                  <a:pt x="5949262" y="3094311"/>
                  <a:pt x="5949262" y="3098585"/>
                </a:cubicBezTo>
                <a:cubicBezTo>
                  <a:pt x="5957810" y="3098585"/>
                  <a:pt x="5966357" y="3098585"/>
                  <a:pt x="5962084" y="3090036"/>
                </a:cubicBezTo>
                <a:close/>
                <a:moveTo>
                  <a:pt x="5525611" y="3077749"/>
                </a:moveTo>
                <a:cubicBezTo>
                  <a:pt x="5530419" y="3079352"/>
                  <a:pt x="5528282" y="3083626"/>
                  <a:pt x="5504775" y="3085763"/>
                </a:cubicBezTo>
                <a:cubicBezTo>
                  <a:pt x="5509050" y="3077215"/>
                  <a:pt x="5520803" y="3076147"/>
                  <a:pt x="5525611" y="3077749"/>
                </a:cubicBezTo>
                <a:close/>
                <a:moveTo>
                  <a:pt x="7718662" y="3077215"/>
                </a:moveTo>
                <a:lnTo>
                  <a:pt x="7718662" y="3081489"/>
                </a:lnTo>
                <a:cubicBezTo>
                  <a:pt x="7710115" y="3085762"/>
                  <a:pt x="7701567" y="3090036"/>
                  <a:pt x="7693020" y="3094310"/>
                </a:cubicBezTo>
                <a:cubicBezTo>
                  <a:pt x="7663101" y="3098585"/>
                  <a:pt x="7671650" y="3098585"/>
                  <a:pt x="7641733" y="3107132"/>
                </a:cubicBezTo>
                <a:cubicBezTo>
                  <a:pt x="7628911" y="3090036"/>
                  <a:pt x="7675924" y="3094310"/>
                  <a:pt x="7693020" y="3085762"/>
                </a:cubicBezTo>
                <a:close/>
                <a:moveTo>
                  <a:pt x="6021918" y="3072941"/>
                </a:moveTo>
                <a:cubicBezTo>
                  <a:pt x="6021918" y="3072941"/>
                  <a:pt x="6013371" y="3081489"/>
                  <a:pt x="6017644" y="3081489"/>
                </a:cubicBezTo>
                <a:cubicBezTo>
                  <a:pt x="6017644" y="3081489"/>
                  <a:pt x="6026193" y="3077215"/>
                  <a:pt x="6021918" y="3072941"/>
                </a:cubicBezTo>
                <a:close/>
                <a:moveTo>
                  <a:pt x="6793368" y="3068348"/>
                </a:moveTo>
                <a:lnTo>
                  <a:pt x="6790776" y="3069151"/>
                </a:lnTo>
                <a:lnTo>
                  <a:pt x="6791223" y="3068666"/>
                </a:lnTo>
                <a:close/>
                <a:moveTo>
                  <a:pt x="7437864" y="3065133"/>
                </a:moveTo>
                <a:lnTo>
                  <a:pt x="7421091" y="3069201"/>
                </a:lnTo>
                <a:cubicBezTo>
                  <a:pt x="7370338" y="3080421"/>
                  <a:pt x="7323325" y="3090037"/>
                  <a:pt x="7282722" y="3098585"/>
                </a:cubicBezTo>
                <a:cubicBezTo>
                  <a:pt x="7269901" y="3102859"/>
                  <a:pt x="7257079" y="3107132"/>
                  <a:pt x="7252805" y="3111406"/>
                </a:cubicBezTo>
                <a:cubicBezTo>
                  <a:pt x="7227161" y="3119955"/>
                  <a:pt x="7227161" y="3107132"/>
                  <a:pt x="7214339" y="3119955"/>
                </a:cubicBezTo>
                <a:cubicBezTo>
                  <a:pt x="7204724" y="3126365"/>
                  <a:pt x="7185491" y="3125563"/>
                  <a:pt x="7176476" y="3130171"/>
                </a:cubicBezTo>
                <a:lnTo>
                  <a:pt x="7173523" y="3134337"/>
                </a:lnTo>
                <a:lnTo>
                  <a:pt x="7184958" y="3131707"/>
                </a:lnTo>
                <a:cubicBezTo>
                  <a:pt x="7219684" y="3124228"/>
                  <a:pt x="7257080" y="3115680"/>
                  <a:pt x="7291271" y="3098585"/>
                </a:cubicBezTo>
                <a:cubicBezTo>
                  <a:pt x="7291271" y="3102858"/>
                  <a:pt x="7299820" y="3102858"/>
                  <a:pt x="7299820" y="3098585"/>
                </a:cubicBezTo>
                <a:cubicBezTo>
                  <a:pt x="7321189" y="3090036"/>
                  <a:pt x="7316916" y="3107132"/>
                  <a:pt x="7338285" y="3098585"/>
                </a:cubicBezTo>
                <a:cubicBezTo>
                  <a:pt x="7363928" y="3090036"/>
                  <a:pt x="7385298" y="3081489"/>
                  <a:pt x="7432312" y="3068667"/>
                </a:cubicBezTo>
                <a:close/>
                <a:moveTo>
                  <a:pt x="5333818" y="3064393"/>
                </a:moveTo>
                <a:cubicBezTo>
                  <a:pt x="5350914" y="3064393"/>
                  <a:pt x="5329545" y="3068667"/>
                  <a:pt x="5320997" y="3072941"/>
                </a:cubicBezTo>
                <a:lnTo>
                  <a:pt x="5291080" y="3081488"/>
                </a:lnTo>
                <a:cubicBezTo>
                  <a:pt x="5286806" y="3094310"/>
                  <a:pt x="5248340" y="3094310"/>
                  <a:pt x="5231245" y="3102858"/>
                </a:cubicBezTo>
                <a:cubicBezTo>
                  <a:pt x="5231245" y="3090037"/>
                  <a:pt x="5269710" y="3090037"/>
                  <a:pt x="5273985" y="3081488"/>
                </a:cubicBezTo>
                <a:close/>
                <a:moveTo>
                  <a:pt x="6866016" y="3057448"/>
                </a:moveTo>
                <a:cubicBezTo>
                  <a:pt x="6862811" y="3057982"/>
                  <a:pt x="6859605" y="3060119"/>
                  <a:pt x="6859605" y="3064394"/>
                </a:cubicBezTo>
                <a:cubicBezTo>
                  <a:pt x="6868154" y="3060119"/>
                  <a:pt x="6872426" y="3068666"/>
                  <a:pt x="6872426" y="3060119"/>
                </a:cubicBezTo>
                <a:cubicBezTo>
                  <a:pt x="6872426" y="3057982"/>
                  <a:pt x="6869221" y="3056913"/>
                  <a:pt x="6866016" y="3057448"/>
                </a:cubicBezTo>
                <a:close/>
                <a:moveTo>
                  <a:pt x="5133479" y="3046230"/>
                </a:moveTo>
                <a:cubicBezTo>
                  <a:pt x="5136150" y="3046229"/>
                  <a:pt x="5139355" y="3047298"/>
                  <a:pt x="5141492" y="3047298"/>
                </a:cubicBezTo>
                <a:cubicBezTo>
                  <a:pt x="5141492" y="3055846"/>
                  <a:pt x="5128671" y="3055846"/>
                  <a:pt x="5128671" y="3051572"/>
                </a:cubicBezTo>
                <a:cubicBezTo>
                  <a:pt x="5128671" y="3047298"/>
                  <a:pt x="5130808" y="3046229"/>
                  <a:pt x="5133479" y="3046230"/>
                </a:cubicBezTo>
                <a:close/>
                <a:moveTo>
                  <a:pt x="7116574" y="3042490"/>
                </a:moveTo>
                <a:cubicBezTo>
                  <a:pt x="7107492" y="3043024"/>
                  <a:pt x="7094671" y="3047298"/>
                  <a:pt x="7098945" y="3055845"/>
                </a:cubicBezTo>
                <a:cubicBezTo>
                  <a:pt x="7103218" y="3055845"/>
                  <a:pt x="7107492" y="3051572"/>
                  <a:pt x="7111766" y="3051572"/>
                </a:cubicBezTo>
                <a:cubicBezTo>
                  <a:pt x="7130999" y="3045161"/>
                  <a:pt x="7125656" y="3041956"/>
                  <a:pt x="7116574" y="3042490"/>
                </a:cubicBezTo>
                <a:close/>
                <a:moveTo>
                  <a:pt x="5934304" y="3041421"/>
                </a:moveTo>
                <a:cubicBezTo>
                  <a:pt x="5924688" y="3041956"/>
                  <a:pt x="5910798" y="3045161"/>
                  <a:pt x="5915071" y="3051572"/>
                </a:cubicBezTo>
                <a:lnTo>
                  <a:pt x="5927892" y="3047298"/>
                </a:lnTo>
                <a:cubicBezTo>
                  <a:pt x="5949262" y="3043024"/>
                  <a:pt x="5943920" y="3040887"/>
                  <a:pt x="5934304" y="3041421"/>
                </a:cubicBezTo>
                <a:close/>
                <a:moveTo>
                  <a:pt x="5611623" y="3030202"/>
                </a:moveTo>
                <a:cubicBezTo>
                  <a:pt x="5611623" y="3030202"/>
                  <a:pt x="5603076" y="3038750"/>
                  <a:pt x="5607349" y="3038750"/>
                </a:cubicBezTo>
                <a:cubicBezTo>
                  <a:pt x="5611623" y="3038750"/>
                  <a:pt x="5620171" y="3034476"/>
                  <a:pt x="5611623" y="3030202"/>
                </a:cubicBezTo>
                <a:close/>
                <a:moveTo>
                  <a:pt x="5179959" y="3030201"/>
                </a:moveTo>
                <a:cubicBezTo>
                  <a:pt x="5184231" y="3034475"/>
                  <a:pt x="5175684" y="3038749"/>
                  <a:pt x="5175684" y="3038749"/>
                </a:cubicBezTo>
                <a:cubicBezTo>
                  <a:pt x="5167136" y="3034475"/>
                  <a:pt x="5175684" y="3030201"/>
                  <a:pt x="5179959" y="3030201"/>
                </a:cubicBezTo>
                <a:close/>
                <a:moveTo>
                  <a:pt x="6916738" y="3026035"/>
                </a:moveTo>
                <a:lnTo>
                  <a:pt x="6923715" y="3030202"/>
                </a:lnTo>
                <a:lnTo>
                  <a:pt x="6890594" y="3039868"/>
                </a:lnTo>
                <a:lnTo>
                  <a:pt x="6882043" y="3041955"/>
                </a:lnTo>
                <a:cubicBezTo>
                  <a:pt x="6858537" y="3048366"/>
                  <a:pt x="6833961" y="3055846"/>
                  <a:pt x="6812592" y="3060119"/>
                </a:cubicBezTo>
                <a:cubicBezTo>
                  <a:pt x="6799770" y="3047298"/>
                  <a:pt x="6825414" y="3047298"/>
                  <a:pt x="6838236" y="3043024"/>
                </a:cubicBezTo>
                <a:lnTo>
                  <a:pt x="6876701" y="3034476"/>
                </a:lnTo>
                <a:cubicBezTo>
                  <a:pt x="6889522" y="3030202"/>
                  <a:pt x="6898071" y="3034476"/>
                  <a:pt x="6906618" y="3030202"/>
                </a:cubicBezTo>
                <a:close/>
                <a:moveTo>
                  <a:pt x="5239793" y="3008832"/>
                </a:moveTo>
                <a:cubicBezTo>
                  <a:pt x="5226971" y="3021655"/>
                  <a:pt x="5205601" y="3025927"/>
                  <a:pt x="5188506" y="3034476"/>
                </a:cubicBezTo>
                <a:cubicBezTo>
                  <a:pt x="5192779" y="3017380"/>
                  <a:pt x="5214149" y="3008832"/>
                  <a:pt x="5239793" y="3008832"/>
                </a:cubicBezTo>
                <a:close/>
                <a:moveTo>
                  <a:pt x="7043383" y="2983188"/>
                </a:moveTo>
                <a:cubicBezTo>
                  <a:pt x="7043383" y="2983188"/>
                  <a:pt x="7034835" y="2987463"/>
                  <a:pt x="7039110" y="2991737"/>
                </a:cubicBezTo>
                <a:cubicBezTo>
                  <a:pt x="7039110" y="2991737"/>
                  <a:pt x="7047658" y="2983188"/>
                  <a:pt x="7043383" y="2983188"/>
                </a:cubicBezTo>
                <a:close/>
                <a:moveTo>
                  <a:pt x="4904290" y="2982654"/>
                </a:moveTo>
                <a:cubicBezTo>
                  <a:pt x="4913906" y="2982120"/>
                  <a:pt x="4919249" y="2985325"/>
                  <a:pt x="4897880" y="2991736"/>
                </a:cubicBezTo>
                <a:lnTo>
                  <a:pt x="4885059" y="2996010"/>
                </a:lnTo>
                <a:cubicBezTo>
                  <a:pt x="4880785" y="2987462"/>
                  <a:pt x="4894674" y="2983188"/>
                  <a:pt x="4904290" y="2982654"/>
                </a:cubicBezTo>
                <a:close/>
                <a:moveTo>
                  <a:pt x="5338293" y="2974240"/>
                </a:moveTo>
                <a:cubicBezTo>
                  <a:pt x="5347708" y="2973839"/>
                  <a:pt x="5334887" y="2984257"/>
                  <a:pt x="5312449" y="2987463"/>
                </a:cubicBezTo>
                <a:cubicBezTo>
                  <a:pt x="5295353" y="2987463"/>
                  <a:pt x="5299628" y="3000284"/>
                  <a:pt x="5278258" y="3000284"/>
                </a:cubicBezTo>
                <a:cubicBezTo>
                  <a:pt x="5282532" y="2991737"/>
                  <a:pt x="5299628" y="2983188"/>
                  <a:pt x="5320998" y="2978914"/>
                </a:cubicBezTo>
                <a:cubicBezTo>
                  <a:pt x="5329545" y="2975709"/>
                  <a:pt x="5335154" y="2974373"/>
                  <a:pt x="5338293" y="2974240"/>
                </a:cubicBezTo>
                <a:close/>
                <a:moveTo>
                  <a:pt x="6907153" y="2973039"/>
                </a:moveTo>
                <a:cubicBezTo>
                  <a:pt x="6898071" y="2973573"/>
                  <a:pt x="6885249" y="2976778"/>
                  <a:pt x="6889522" y="2983188"/>
                </a:cubicBezTo>
                <a:lnTo>
                  <a:pt x="6902345" y="2978916"/>
                </a:lnTo>
                <a:cubicBezTo>
                  <a:pt x="6921577" y="2974642"/>
                  <a:pt x="6916235" y="2972505"/>
                  <a:pt x="6907153" y="2973039"/>
                </a:cubicBezTo>
                <a:close/>
                <a:moveTo>
                  <a:pt x="5590254" y="2966093"/>
                </a:moveTo>
                <a:cubicBezTo>
                  <a:pt x="5590254" y="2970367"/>
                  <a:pt x="5581707" y="2970367"/>
                  <a:pt x="5577433" y="2974641"/>
                </a:cubicBezTo>
                <a:cubicBezTo>
                  <a:pt x="5573159" y="2966093"/>
                  <a:pt x="5581707" y="2966093"/>
                  <a:pt x="5590254" y="2966093"/>
                </a:cubicBezTo>
                <a:close/>
                <a:moveTo>
                  <a:pt x="6949357" y="2961820"/>
                </a:moveTo>
                <a:cubicBezTo>
                  <a:pt x="6940810" y="2961820"/>
                  <a:pt x="6927987" y="2966093"/>
                  <a:pt x="6927987" y="2974641"/>
                </a:cubicBezTo>
                <a:cubicBezTo>
                  <a:pt x="6936536" y="2970368"/>
                  <a:pt x="6949357" y="2966093"/>
                  <a:pt x="6949357" y="2961820"/>
                </a:cubicBezTo>
                <a:close/>
                <a:moveTo>
                  <a:pt x="6970727" y="2953272"/>
                </a:moveTo>
                <a:cubicBezTo>
                  <a:pt x="6970727" y="2953272"/>
                  <a:pt x="6962179" y="2961820"/>
                  <a:pt x="6966453" y="2961820"/>
                </a:cubicBezTo>
                <a:cubicBezTo>
                  <a:pt x="6970727" y="2961820"/>
                  <a:pt x="6979274" y="2953272"/>
                  <a:pt x="6970727" y="2953272"/>
                </a:cubicBezTo>
                <a:close/>
                <a:moveTo>
                  <a:pt x="5037850" y="2936710"/>
                </a:moveTo>
                <a:cubicBezTo>
                  <a:pt x="5042123" y="2938312"/>
                  <a:pt x="5041055" y="2942586"/>
                  <a:pt x="5021823" y="2944723"/>
                </a:cubicBezTo>
                <a:cubicBezTo>
                  <a:pt x="5023960" y="2936175"/>
                  <a:pt x="5033576" y="2935107"/>
                  <a:pt x="5037850" y="2936710"/>
                </a:cubicBezTo>
                <a:close/>
                <a:moveTo>
                  <a:pt x="7226294" y="2908395"/>
                </a:moveTo>
                <a:cubicBezTo>
                  <a:pt x="7206860" y="2909998"/>
                  <a:pt x="7174806" y="2921217"/>
                  <a:pt x="7171601" y="2927628"/>
                </a:cubicBezTo>
                <a:cubicBezTo>
                  <a:pt x="7184423" y="2931902"/>
                  <a:pt x="7244258" y="2931902"/>
                  <a:pt x="7239984" y="2910532"/>
                </a:cubicBezTo>
                <a:cubicBezTo>
                  <a:pt x="7237847" y="2908395"/>
                  <a:pt x="7232771" y="2907861"/>
                  <a:pt x="7226294" y="2908395"/>
                </a:cubicBezTo>
                <a:close/>
                <a:moveTo>
                  <a:pt x="7449405" y="2897711"/>
                </a:moveTo>
                <a:cubicBezTo>
                  <a:pt x="7415214" y="2897711"/>
                  <a:pt x="7402393" y="2910532"/>
                  <a:pt x="7346831" y="2923355"/>
                </a:cubicBezTo>
                <a:cubicBezTo>
                  <a:pt x="7329736" y="2923355"/>
                  <a:pt x="7316914" y="2923355"/>
                  <a:pt x="7299818" y="2923355"/>
                </a:cubicBezTo>
                <a:cubicBezTo>
                  <a:pt x="7299818" y="2931902"/>
                  <a:pt x="7278449" y="2936176"/>
                  <a:pt x="7269901" y="2936176"/>
                </a:cubicBezTo>
                <a:cubicBezTo>
                  <a:pt x="7235709" y="2953272"/>
                  <a:pt x="7171601" y="2966093"/>
                  <a:pt x="7124588" y="2978916"/>
                </a:cubicBezTo>
                <a:cubicBezTo>
                  <a:pt x="7107492" y="2978916"/>
                  <a:pt x="7111766" y="2991737"/>
                  <a:pt x="7090396" y="2991737"/>
                </a:cubicBezTo>
                <a:lnTo>
                  <a:pt x="7047658" y="3004558"/>
                </a:lnTo>
                <a:cubicBezTo>
                  <a:pt x="7034835" y="3004558"/>
                  <a:pt x="7009193" y="3021654"/>
                  <a:pt x="7009193" y="3008833"/>
                </a:cubicBezTo>
                <a:cubicBezTo>
                  <a:pt x="6979274" y="3030202"/>
                  <a:pt x="6893796" y="3034476"/>
                  <a:pt x="6889522" y="3064394"/>
                </a:cubicBezTo>
                <a:cubicBezTo>
                  <a:pt x="6923715" y="3055845"/>
                  <a:pt x="6945083" y="3047298"/>
                  <a:pt x="6962179" y="3034476"/>
                </a:cubicBezTo>
                <a:cubicBezTo>
                  <a:pt x="7004918" y="3021654"/>
                  <a:pt x="7039110" y="3021654"/>
                  <a:pt x="7069027" y="3013107"/>
                </a:cubicBezTo>
                <a:cubicBezTo>
                  <a:pt x="7077575" y="3008833"/>
                  <a:pt x="7081849" y="3004558"/>
                  <a:pt x="7090396" y="3000284"/>
                </a:cubicBezTo>
                <a:cubicBezTo>
                  <a:pt x="7090396" y="3000284"/>
                  <a:pt x="7094671" y="3004558"/>
                  <a:pt x="7098945" y="3004558"/>
                </a:cubicBezTo>
                <a:cubicBezTo>
                  <a:pt x="7098945" y="3004558"/>
                  <a:pt x="7098945" y="3000284"/>
                  <a:pt x="7098945" y="3000284"/>
                </a:cubicBezTo>
                <a:cubicBezTo>
                  <a:pt x="7098945" y="3000284"/>
                  <a:pt x="7111766" y="2996011"/>
                  <a:pt x="7111766" y="2996011"/>
                </a:cubicBezTo>
                <a:cubicBezTo>
                  <a:pt x="7150231" y="2983188"/>
                  <a:pt x="7201519" y="2970368"/>
                  <a:pt x="7222888" y="2970368"/>
                </a:cubicBezTo>
                <a:cubicBezTo>
                  <a:pt x="7257079" y="2957546"/>
                  <a:pt x="7257079" y="2957546"/>
                  <a:pt x="7295545" y="2948998"/>
                </a:cubicBezTo>
                <a:cubicBezTo>
                  <a:pt x="7312640" y="2948998"/>
                  <a:pt x="7308366" y="2936176"/>
                  <a:pt x="7329736" y="2936176"/>
                </a:cubicBezTo>
                <a:lnTo>
                  <a:pt x="7389570" y="2919080"/>
                </a:lnTo>
                <a:cubicBezTo>
                  <a:pt x="7406665" y="2910532"/>
                  <a:pt x="7445131" y="2910532"/>
                  <a:pt x="7449405" y="2897711"/>
                </a:cubicBezTo>
                <a:close/>
                <a:moveTo>
                  <a:pt x="5505132" y="2872581"/>
                </a:moveTo>
                <a:lnTo>
                  <a:pt x="5504241" y="2873670"/>
                </a:lnTo>
                <a:cubicBezTo>
                  <a:pt x="5501570" y="2875273"/>
                  <a:pt x="5498365" y="2876341"/>
                  <a:pt x="5496228" y="2876341"/>
                </a:cubicBezTo>
                <a:lnTo>
                  <a:pt x="5499403" y="2873519"/>
                </a:lnTo>
                <a:close/>
                <a:moveTo>
                  <a:pt x="7526336" y="2872068"/>
                </a:moveTo>
                <a:lnTo>
                  <a:pt x="7504966" y="2876341"/>
                </a:lnTo>
                <a:cubicBezTo>
                  <a:pt x="7496418" y="2876341"/>
                  <a:pt x="7483596" y="2880615"/>
                  <a:pt x="7483596" y="2889163"/>
                </a:cubicBezTo>
                <a:lnTo>
                  <a:pt x="7504966" y="2884890"/>
                </a:lnTo>
                <a:cubicBezTo>
                  <a:pt x="7513513" y="2880615"/>
                  <a:pt x="7526336" y="2876341"/>
                  <a:pt x="7526336" y="2872068"/>
                </a:cubicBezTo>
                <a:close/>
                <a:moveTo>
                  <a:pt x="5594527" y="2872068"/>
                </a:moveTo>
                <a:cubicBezTo>
                  <a:pt x="5590253" y="2876341"/>
                  <a:pt x="5581706" y="2876341"/>
                  <a:pt x="5581706" y="2880615"/>
                </a:cubicBezTo>
                <a:cubicBezTo>
                  <a:pt x="5585980" y="2876341"/>
                  <a:pt x="5598802" y="2876341"/>
                  <a:pt x="5594527" y="2872068"/>
                </a:cubicBezTo>
                <a:close/>
                <a:moveTo>
                  <a:pt x="5590253" y="2854972"/>
                </a:moveTo>
                <a:cubicBezTo>
                  <a:pt x="5568883" y="2867794"/>
                  <a:pt x="5509049" y="2863520"/>
                  <a:pt x="5517596" y="2884890"/>
                </a:cubicBezTo>
                <a:cubicBezTo>
                  <a:pt x="5530419" y="2880615"/>
                  <a:pt x="5543241" y="2876341"/>
                  <a:pt x="5547514" y="2872068"/>
                </a:cubicBezTo>
                <a:cubicBezTo>
                  <a:pt x="5560336" y="2872068"/>
                  <a:pt x="5615897" y="2859245"/>
                  <a:pt x="5590253" y="2854972"/>
                </a:cubicBezTo>
                <a:close/>
                <a:moveTo>
                  <a:pt x="4936345" y="2842150"/>
                </a:moveTo>
                <a:cubicBezTo>
                  <a:pt x="4940618" y="2842150"/>
                  <a:pt x="4932071" y="2850698"/>
                  <a:pt x="4932071" y="2850698"/>
                </a:cubicBezTo>
                <a:cubicBezTo>
                  <a:pt x="4923523" y="2846424"/>
                  <a:pt x="4932071" y="2842150"/>
                  <a:pt x="4936345" y="2842150"/>
                </a:cubicBezTo>
                <a:close/>
                <a:moveTo>
                  <a:pt x="7571479" y="2827258"/>
                </a:moveTo>
                <a:cubicBezTo>
                  <a:pt x="7554650" y="2826657"/>
                  <a:pt x="7520993" y="2850698"/>
                  <a:pt x="7492144" y="2850698"/>
                </a:cubicBezTo>
                <a:cubicBezTo>
                  <a:pt x="7487871" y="2867794"/>
                  <a:pt x="7513513" y="2854972"/>
                  <a:pt x="7526336" y="2850698"/>
                </a:cubicBezTo>
                <a:cubicBezTo>
                  <a:pt x="7543432" y="2850698"/>
                  <a:pt x="7551979" y="2846424"/>
                  <a:pt x="7560527" y="2837876"/>
                </a:cubicBezTo>
                <a:cubicBezTo>
                  <a:pt x="7564801" y="2846424"/>
                  <a:pt x="7573349" y="2846424"/>
                  <a:pt x="7581897" y="2837876"/>
                </a:cubicBezTo>
                <a:cubicBezTo>
                  <a:pt x="7580828" y="2830397"/>
                  <a:pt x="7577088" y="2827458"/>
                  <a:pt x="7571479" y="2827258"/>
                </a:cubicBezTo>
                <a:close/>
                <a:moveTo>
                  <a:pt x="5153313" y="2817507"/>
                </a:moveTo>
                <a:cubicBezTo>
                  <a:pt x="5156451" y="2816773"/>
                  <a:pt x="5159657" y="2817574"/>
                  <a:pt x="5162862" y="2820779"/>
                </a:cubicBezTo>
                <a:cubicBezTo>
                  <a:pt x="5162862" y="2820779"/>
                  <a:pt x="5162862" y="2825053"/>
                  <a:pt x="5167136" y="2833601"/>
                </a:cubicBezTo>
                <a:lnTo>
                  <a:pt x="5128671" y="2842149"/>
                </a:lnTo>
                <a:cubicBezTo>
                  <a:pt x="5135081" y="2835738"/>
                  <a:pt x="5143897" y="2819711"/>
                  <a:pt x="5153313" y="2817507"/>
                </a:cubicBezTo>
                <a:close/>
                <a:moveTo>
                  <a:pt x="5286806" y="2816505"/>
                </a:moveTo>
                <a:cubicBezTo>
                  <a:pt x="5291080" y="2816505"/>
                  <a:pt x="5282532" y="2825053"/>
                  <a:pt x="5282532" y="2825053"/>
                </a:cubicBezTo>
                <a:cubicBezTo>
                  <a:pt x="5278259" y="2820779"/>
                  <a:pt x="5282532" y="2816505"/>
                  <a:pt x="5286806" y="2816505"/>
                </a:cubicBezTo>
                <a:close/>
                <a:moveTo>
                  <a:pt x="4996179" y="2816505"/>
                </a:moveTo>
                <a:cubicBezTo>
                  <a:pt x="5000453" y="2829327"/>
                  <a:pt x="4983357" y="2833600"/>
                  <a:pt x="4970536" y="2837875"/>
                </a:cubicBezTo>
                <a:lnTo>
                  <a:pt x="4966262" y="2829327"/>
                </a:lnTo>
                <a:cubicBezTo>
                  <a:pt x="4983357" y="2825053"/>
                  <a:pt x="4983357" y="2820779"/>
                  <a:pt x="4996179" y="2816505"/>
                </a:cubicBezTo>
                <a:close/>
                <a:moveTo>
                  <a:pt x="5085933" y="2782314"/>
                </a:moveTo>
                <a:cubicBezTo>
                  <a:pt x="5090206" y="2786588"/>
                  <a:pt x="5085933" y="2790862"/>
                  <a:pt x="5081659" y="2790862"/>
                </a:cubicBezTo>
                <a:cubicBezTo>
                  <a:pt x="5077384" y="2790862"/>
                  <a:pt x="5085933" y="2782314"/>
                  <a:pt x="5085933" y="2782314"/>
                </a:cubicBezTo>
                <a:close/>
                <a:moveTo>
                  <a:pt x="4953441" y="2782314"/>
                </a:moveTo>
                <a:cubicBezTo>
                  <a:pt x="4957714" y="2786588"/>
                  <a:pt x="4953441" y="2790862"/>
                  <a:pt x="4949167" y="2790862"/>
                </a:cubicBezTo>
                <a:cubicBezTo>
                  <a:pt x="4944892" y="2790862"/>
                  <a:pt x="4953441" y="2782314"/>
                  <a:pt x="4953441" y="2782314"/>
                </a:cubicBezTo>
                <a:close/>
                <a:moveTo>
                  <a:pt x="5115850" y="2773767"/>
                </a:moveTo>
                <a:cubicBezTo>
                  <a:pt x="5115850" y="2778041"/>
                  <a:pt x="5103027" y="2778041"/>
                  <a:pt x="5094480" y="2786589"/>
                </a:cubicBezTo>
                <a:cubicBezTo>
                  <a:pt x="5094480" y="2778041"/>
                  <a:pt x="5107302" y="2778041"/>
                  <a:pt x="5115850" y="2773767"/>
                </a:cubicBezTo>
                <a:close/>
                <a:moveTo>
                  <a:pt x="5479132" y="2769493"/>
                </a:moveTo>
                <a:cubicBezTo>
                  <a:pt x="5466310" y="2773767"/>
                  <a:pt x="5462035" y="2769493"/>
                  <a:pt x="5449214" y="2773767"/>
                </a:cubicBezTo>
                <a:cubicBezTo>
                  <a:pt x="5440667" y="2790863"/>
                  <a:pt x="5487680" y="2778042"/>
                  <a:pt x="5479132" y="2769493"/>
                </a:cubicBezTo>
                <a:close/>
                <a:moveTo>
                  <a:pt x="5013275" y="2765219"/>
                </a:moveTo>
                <a:cubicBezTo>
                  <a:pt x="5009001" y="2782314"/>
                  <a:pt x="4970535" y="2769493"/>
                  <a:pt x="5013275" y="2765219"/>
                </a:cubicBezTo>
                <a:close/>
                <a:moveTo>
                  <a:pt x="5103027" y="2756672"/>
                </a:moveTo>
                <a:cubicBezTo>
                  <a:pt x="5111575" y="2760946"/>
                  <a:pt x="5064561" y="2773767"/>
                  <a:pt x="5073110" y="2760946"/>
                </a:cubicBezTo>
                <a:cubicBezTo>
                  <a:pt x="5081658" y="2760946"/>
                  <a:pt x="5090205" y="2760946"/>
                  <a:pt x="5103027" y="2756672"/>
                </a:cubicBezTo>
                <a:close/>
                <a:moveTo>
                  <a:pt x="5160726" y="2755068"/>
                </a:moveTo>
                <a:cubicBezTo>
                  <a:pt x="5170342" y="2754534"/>
                  <a:pt x="5175684" y="2756671"/>
                  <a:pt x="5154315" y="2760945"/>
                </a:cubicBezTo>
                <a:lnTo>
                  <a:pt x="5141493" y="2765220"/>
                </a:lnTo>
                <a:cubicBezTo>
                  <a:pt x="5137219" y="2758809"/>
                  <a:pt x="5151109" y="2755603"/>
                  <a:pt x="5160726" y="2755068"/>
                </a:cubicBezTo>
                <a:close/>
                <a:moveTo>
                  <a:pt x="5509049" y="2743851"/>
                </a:moveTo>
                <a:lnTo>
                  <a:pt x="5506463" y="2746649"/>
                </a:lnTo>
                <a:lnTo>
                  <a:pt x="5493022" y="2750796"/>
                </a:lnTo>
                <a:lnTo>
                  <a:pt x="5480442" y="2756165"/>
                </a:lnTo>
                <a:lnTo>
                  <a:pt x="5479132" y="2756672"/>
                </a:lnTo>
                <a:lnTo>
                  <a:pt x="5479132" y="2756724"/>
                </a:lnTo>
                <a:lnTo>
                  <a:pt x="5449214" y="2769493"/>
                </a:lnTo>
                <a:lnTo>
                  <a:pt x="5447470" y="2769929"/>
                </a:lnTo>
                <a:lnTo>
                  <a:pt x="5427845" y="2769493"/>
                </a:lnTo>
                <a:cubicBezTo>
                  <a:pt x="5415023" y="2760946"/>
                  <a:pt x="5474858" y="2756672"/>
                  <a:pt x="5466310" y="2760946"/>
                </a:cubicBezTo>
                <a:cubicBezTo>
                  <a:pt x="5479132" y="2756672"/>
                  <a:pt x="5491954" y="2743851"/>
                  <a:pt x="5509049" y="2743851"/>
                </a:cubicBezTo>
                <a:close/>
                <a:moveTo>
                  <a:pt x="5197054" y="2739576"/>
                </a:moveTo>
                <a:cubicBezTo>
                  <a:pt x="5201327" y="2743850"/>
                  <a:pt x="5192780" y="2748124"/>
                  <a:pt x="5192780" y="2748124"/>
                </a:cubicBezTo>
                <a:cubicBezTo>
                  <a:pt x="5188506" y="2743850"/>
                  <a:pt x="5192780" y="2739576"/>
                  <a:pt x="5197054" y="2739576"/>
                </a:cubicBezTo>
                <a:close/>
                <a:moveTo>
                  <a:pt x="5246204" y="2720876"/>
                </a:moveTo>
                <a:cubicBezTo>
                  <a:pt x="5255820" y="2720342"/>
                  <a:pt x="5261163" y="2722479"/>
                  <a:pt x="5239793" y="2726753"/>
                </a:cubicBezTo>
                <a:lnTo>
                  <a:pt x="5226971" y="2731028"/>
                </a:lnTo>
                <a:cubicBezTo>
                  <a:pt x="5222697" y="2724617"/>
                  <a:pt x="5236588" y="2721411"/>
                  <a:pt x="5246204" y="2720876"/>
                </a:cubicBezTo>
                <a:close/>
                <a:moveTo>
                  <a:pt x="5141494" y="2709658"/>
                </a:moveTo>
                <a:cubicBezTo>
                  <a:pt x="5128673" y="2726753"/>
                  <a:pt x="5077384" y="2735302"/>
                  <a:pt x="5056015" y="2752397"/>
                </a:cubicBezTo>
                <a:lnTo>
                  <a:pt x="5013276" y="2765219"/>
                </a:lnTo>
                <a:cubicBezTo>
                  <a:pt x="5013276" y="2756671"/>
                  <a:pt x="5030372" y="2756671"/>
                  <a:pt x="5043194" y="2752397"/>
                </a:cubicBezTo>
                <a:cubicBezTo>
                  <a:pt x="5077384" y="2739575"/>
                  <a:pt x="5107303" y="2722480"/>
                  <a:pt x="5141494" y="2709658"/>
                </a:cubicBezTo>
                <a:close/>
                <a:moveTo>
                  <a:pt x="5299628" y="2679741"/>
                </a:moveTo>
                <a:cubicBezTo>
                  <a:pt x="5291080" y="2701111"/>
                  <a:pt x="5248341" y="2705385"/>
                  <a:pt x="5222697" y="2718206"/>
                </a:cubicBezTo>
                <a:cubicBezTo>
                  <a:pt x="5235520" y="2701111"/>
                  <a:pt x="5278258" y="2696836"/>
                  <a:pt x="5299628" y="2679741"/>
                </a:cubicBezTo>
                <a:close/>
                <a:moveTo>
                  <a:pt x="5224833" y="2665850"/>
                </a:moveTo>
                <a:cubicBezTo>
                  <a:pt x="5232313" y="2664782"/>
                  <a:pt x="5239793" y="2666919"/>
                  <a:pt x="5235519" y="2675466"/>
                </a:cubicBezTo>
                <a:cubicBezTo>
                  <a:pt x="5226970" y="2679741"/>
                  <a:pt x="5222696" y="2684013"/>
                  <a:pt x="5226970" y="2684013"/>
                </a:cubicBezTo>
                <a:lnTo>
                  <a:pt x="5175684" y="2696836"/>
                </a:lnTo>
                <a:cubicBezTo>
                  <a:pt x="5145767" y="2705383"/>
                  <a:pt x="5162862" y="2688288"/>
                  <a:pt x="5179958" y="2688288"/>
                </a:cubicBezTo>
                <a:cubicBezTo>
                  <a:pt x="5197053" y="2688288"/>
                  <a:pt x="5192779" y="2675466"/>
                  <a:pt x="5214149" y="2675466"/>
                </a:cubicBezTo>
                <a:cubicBezTo>
                  <a:pt x="5209875" y="2671192"/>
                  <a:pt x="5217354" y="2666918"/>
                  <a:pt x="5224833" y="2665850"/>
                </a:cubicBezTo>
                <a:close/>
                <a:moveTo>
                  <a:pt x="4944893" y="2658371"/>
                </a:moveTo>
                <a:cubicBezTo>
                  <a:pt x="4944893" y="2662645"/>
                  <a:pt x="4936345" y="2666918"/>
                  <a:pt x="4932072" y="2666918"/>
                </a:cubicBezTo>
                <a:lnTo>
                  <a:pt x="4910702" y="2671193"/>
                </a:lnTo>
                <a:cubicBezTo>
                  <a:pt x="4910702" y="2666918"/>
                  <a:pt x="4919249" y="2666918"/>
                  <a:pt x="4923524" y="2662645"/>
                </a:cubicBezTo>
                <a:close/>
                <a:moveTo>
                  <a:pt x="5077384" y="2654097"/>
                </a:moveTo>
                <a:cubicBezTo>
                  <a:pt x="5077384" y="2662644"/>
                  <a:pt x="5064562" y="2662644"/>
                  <a:pt x="5056014" y="2666919"/>
                </a:cubicBezTo>
                <a:cubicBezTo>
                  <a:pt x="5056014" y="2658371"/>
                  <a:pt x="5068836" y="2658371"/>
                  <a:pt x="5077384" y="2654097"/>
                </a:cubicBezTo>
                <a:close/>
                <a:moveTo>
                  <a:pt x="5355724" y="2646084"/>
                </a:moveTo>
                <a:cubicBezTo>
                  <a:pt x="5360532" y="2647687"/>
                  <a:pt x="5359464" y="2651961"/>
                  <a:pt x="5338093" y="2654098"/>
                </a:cubicBezTo>
                <a:cubicBezTo>
                  <a:pt x="5340230" y="2645550"/>
                  <a:pt x="5350915" y="2644482"/>
                  <a:pt x="5355724" y="2646084"/>
                </a:cubicBezTo>
                <a:close/>
                <a:moveTo>
                  <a:pt x="4987098" y="2643947"/>
                </a:moveTo>
                <a:cubicBezTo>
                  <a:pt x="4996181" y="2643412"/>
                  <a:pt x="5000455" y="2645550"/>
                  <a:pt x="4979085" y="2649824"/>
                </a:cubicBezTo>
                <a:lnTo>
                  <a:pt x="4966263" y="2654098"/>
                </a:lnTo>
                <a:cubicBezTo>
                  <a:pt x="4964126" y="2647687"/>
                  <a:pt x="4978016" y="2644481"/>
                  <a:pt x="4987098" y="2643947"/>
                </a:cubicBezTo>
                <a:close/>
                <a:moveTo>
                  <a:pt x="5603076" y="2637003"/>
                </a:moveTo>
                <a:cubicBezTo>
                  <a:pt x="5577432" y="2645550"/>
                  <a:pt x="5538966" y="2645550"/>
                  <a:pt x="5538966" y="2662645"/>
                </a:cubicBezTo>
                <a:cubicBezTo>
                  <a:pt x="5564610" y="2654098"/>
                  <a:pt x="5607349" y="2654098"/>
                  <a:pt x="5603076" y="2637003"/>
                </a:cubicBezTo>
                <a:close/>
                <a:moveTo>
                  <a:pt x="5261162" y="2611358"/>
                </a:moveTo>
                <a:cubicBezTo>
                  <a:pt x="5261162" y="2615632"/>
                  <a:pt x="5252615" y="2615632"/>
                  <a:pt x="5248341" y="2619905"/>
                </a:cubicBezTo>
                <a:lnTo>
                  <a:pt x="5226971" y="2624180"/>
                </a:lnTo>
                <a:cubicBezTo>
                  <a:pt x="5226971" y="2619905"/>
                  <a:pt x="5235520" y="2619905"/>
                  <a:pt x="5239794" y="2615632"/>
                </a:cubicBezTo>
                <a:close/>
                <a:moveTo>
                  <a:pt x="5297626" y="2598670"/>
                </a:moveTo>
                <a:cubicBezTo>
                  <a:pt x="5308444" y="2596667"/>
                  <a:pt x="5315656" y="2610291"/>
                  <a:pt x="5286807" y="2607085"/>
                </a:cubicBezTo>
                <a:cubicBezTo>
                  <a:pt x="5290013" y="2601742"/>
                  <a:pt x="5294020" y="2599338"/>
                  <a:pt x="5297626" y="2598670"/>
                </a:cubicBezTo>
                <a:close/>
                <a:moveTo>
                  <a:pt x="5423572" y="2589989"/>
                </a:moveTo>
                <a:cubicBezTo>
                  <a:pt x="5427846" y="2598536"/>
                  <a:pt x="5419297" y="2602811"/>
                  <a:pt x="5423572" y="2611359"/>
                </a:cubicBezTo>
                <a:cubicBezTo>
                  <a:pt x="5368011" y="2611359"/>
                  <a:pt x="5350915" y="2637002"/>
                  <a:pt x="5282533" y="2654097"/>
                </a:cubicBezTo>
                <a:cubicBezTo>
                  <a:pt x="5273985" y="2628455"/>
                  <a:pt x="5338094" y="2628455"/>
                  <a:pt x="5368011" y="2615632"/>
                </a:cubicBezTo>
                <a:cubicBezTo>
                  <a:pt x="5385107" y="2615632"/>
                  <a:pt x="5389380" y="2594263"/>
                  <a:pt x="5397929" y="2607085"/>
                </a:cubicBezTo>
                <a:cubicBezTo>
                  <a:pt x="5410750" y="2602811"/>
                  <a:pt x="5402202" y="2589989"/>
                  <a:pt x="5423572" y="2589989"/>
                </a:cubicBezTo>
                <a:close/>
                <a:moveTo>
                  <a:pt x="5325272" y="2581441"/>
                </a:moveTo>
                <a:cubicBezTo>
                  <a:pt x="5329546" y="2585715"/>
                  <a:pt x="5325272" y="2589989"/>
                  <a:pt x="5320998" y="2589989"/>
                </a:cubicBezTo>
                <a:cubicBezTo>
                  <a:pt x="5316724" y="2589989"/>
                  <a:pt x="5325272" y="2581441"/>
                  <a:pt x="5325272" y="2581441"/>
                </a:cubicBezTo>
                <a:close/>
                <a:moveTo>
                  <a:pt x="5491954" y="2568619"/>
                </a:moveTo>
                <a:cubicBezTo>
                  <a:pt x="5496228" y="2594262"/>
                  <a:pt x="5479133" y="2589989"/>
                  <a:pt x="5444941" y="2598536"/>
                </a:cubicBezTo>
                <a:cubicBezTo>
                  <a:pt x="5432120" y="2581441"/>
                  <a:pt x="5466311" y="2577166"/>
                  <a:pt x="5491954" y="2568619"/>
                </a:cubicBezTo>
                <a:close/>
                <a:moveTo>
                  <a:pt x="5231246" y="2551523"/>
                </a:moveTo>
                <a:cubicBezTo>
                  <a:pt x="5222697" y="2564346"/>
                  <a:pt x="5201328" y="2572893"/>
                  <a:pt x="5175684" y="2577167"/>
                </a:cubicBezTo>
                <a:cubicBezTo>
                  <a:pt x="5171411" y="2560071"/>
                  <a:pt x="5209876" y="2560071"/>
                  <a:pt x="5231246" y="2551523"/>
                </a:cubicBezTo>
                <a:close/>
                <a:moveTo>
                  <a:pt x="5534694" y="2547249"/>
                </a:moveTo>
                <a:cubicBezTo>
                  <a:pt x="5547514" y="2551523"/>
                  <a:pt x="5556063" y="2560071"/>
                  <a:pt x="5581706" y="2551523"/>
                </a:cubicBezTo>
                <a:cubicBezTo>
                  <a:pt x="5607350" y="2551523"/>
                  <a:pt x="5560337" y="2560071"/>
                  <a:pt x="5547514" y="2564345"/>
                </a:cubicBezTo>
                <a:cubicBezTo>
                  <a:pt x="5534694" y="2568619"/>
                  <a:pt x="5526146" y="2564345"/>
                  <a:pt x="5521872" y="2560071"/>
                </a:cubicBezTo>
                <a:cubicBezTo>
                  <a:pt x="5513325" y="2568619"/>
                  <a:pt x="5513325" y="2572892"/>
                  <a:pt x="5500502" y="2577166"/>
                </a:cubicBezTo>
                <a:cubicBezTo>
                  <a:pt x="5487681" y="2560071"/>
                  <a:pt x="5530419" y="2560071"/>
                  <a:pt x="5534694" y="2547249"/>
                </a:cubicBezTo>
                <a:close/>
                <a:moveTo>
                  <a:pt x="5256889" y="2534427"/>
                </a:moveTo>
                <a:cubicBezTo>
                  <a:pt x="5261163" y="2538701"/>
                  <a:pt x="5256889" y="2542976"/>
                  <a:pt x="5252615" y="2542976"/>
                </a:cubicBezTo>
                <a:cubicBezTo>
                  <a:pt x="5248341" y="2542976"/>
                  <a:pt x="5256889" y="2538701"/>
                  <a:pt x="5256889" y="2534427"/>
                </a:cubicBezTo>
                <a:close/>
                <a:moveTo>
                  <a:pt x="5632993" y="2530154"/>
                </a:moveTo>
                <a:cubicBezTo>
                  <a:pt x="5632993" y="2538701"/>
                  <a:pt x="5620172" y="2538701"/>
                  <a:pt x="5611623" y="2542976"/>
                </a:cubicBezTo>
                <a:cubicBezTo>
                  <a:pt x="5611623" y="2538701"/>
                  <a:pt x="5624446" y="2538701"/>
                  <a:pt x="5632993" y="2530154"/>
                </a:cubicBezTo>
                <a:close/>
                <a:moveTo>
                  <a:pt x="5589720" y="2529086"/>
                </a:moveTo>
                <a:cubicBezTo>
                  <a:pt x="5596666" y="2528018"/>
                  <a:pt x="5603077" y="2530155"/>
                  <a:pt x="5598803" y="2538702"/>
                </a:cubicBezTo>
                <a:cubicBezTo>
                  <a:pt x="5590254" y="2542977"/>
                  <a:pt x="5585980" y="2534428"/>
                  <a:pt x="5577433" y="2538702"/>
                </a:cubicBezTo>
                <a:cubicBezTo>
                  <a:pt x="5575296" y="2534428"/>
                  <a:pt x="5582775" y="2530154"/>
                  <a:pt x="5589720" y="2529086"/>
                </a:cubicBezTo>
                <a:close/>
                <a:moveTo>
                  <a:pt x="5739840" y="2517332"/>
                </a:moveTo>
                <a:cubicBezTo>
                  <a:pt x="5744114" y="2517332"/>
                  <a:pt x="5735566" y="2521606"/>
                  <a:pt x="5735566" y="2525880"/>
                </a:cubicBezTo>
                <a:cubicBezTo>
                  <a:pt x="5731293" y="2521606"/>
                  <a:pt x="5735566" y="2517332"/>
                  <a:pt x="5739840" y="2517332"/>
                </a:cubicBezTo>
                <a:close/>
                <a:moveTo>
                  <a:pt x="5697102" y="2513058"/>
                </a:moveTo>
                <a:cubicBezTo>
                  <a:pt x="5697102" y="2517332"/>
                  <a:pt x="5684281" y="2517332"/>
                  <a:pt x="5675732" y="2525880"/>
                </a:cubicBezTo>
                <a:cubicBezTo>
                  <a:pt x="5675732" y="2517332"/>
                  <a:pt x="5688555" y="2517332"/>
                  <a:pt x="5697102" y="2513058"/>
                </a:cubicBezTo>
                <a:close/>
                <a:moveTo>
                  <a:pt x="5521872" y="2513058"/>
                </a:moveTo>
                <a:cubicBezTo>
                  <a:pt x="5534694" y="2534428"/>
                  <a:pt x="5483406" y="2530154"/>
                  <a:pt x="5466311" y="2538702"/>
                </a:cubicBezTo>
                <a:cubicBezTo>
                  <a:pt x="5474859" y="2525881"/>
                  <a:pt x="5504776" y="2521607"/>
                  <a:pt x="5521872" y="2513058"/>
                </a:cubicBezTo>
                <a:close/>
                <a:moveTo>
                  <a:pt x="5600938" y="2507181"/>
                </a:moveTo>
                <a:cubicBezTo>
                  <a:pt x="5610554" y="2506647"/>
                  <a:pt x="5615897" y="2508784"/>
                  <a:pt x="5594527" y="2513058"/>
                </a:cubicBezTo>
                <a:lnTo>
                  <a:pt x="5581705" y="2517333"/>
                </a:lnTo>
                <a:cubicBezTo>
                  <a:pt x="5577432" y="2510922"/>
                  <a:pt x="5591322" y="2507716"/>
                  <a:pt x="5600938" y="2507181"/>
                </a:cubicBezTo>
                <a:close/>
                <a:moveTo>
                  <a:pt x="5838141" y="2500237"/>
                </a:moveTo>
                <a:cubicBezTo>
                  <a:pt x="5842415" y="2500237"/>
                  <a:pt x="5833867" y="2508785"/>
                  <a:pt x="5833867" y="2508785"/>
                </a:cubicBezTo>
                <a:cubicBezTo>
                  <a:pt x="5829594" y="2504511"/>
                  <a:pt x="5833867" y="2500237"/>
                  <a:pt x="5838141" y="2500237"/>
                </a:cubicBezTo>
                <a:close/>
                <a:moveTo>
                  <a:pt x="5603076" y="2491689"/>
                </a:moveTo>
                <a:cubicBezTo>
                  <a:pt x="5607350" y="2495963"/>
                  <a:pt x="5603076" y="2500238"/>
                  <a:pt x="5598802" y="2500238"/>
                </a:cubicBezTo>
                <a:cubicBezTo>
                  <a:pt x="5594528" y="2500238"/>
                  <a:pt x="5603076" y="2491689"/>
                  <a:pt x="5603076" y="2491689"/>
                </a:cubicBezTo>
                <a:close/>
                <a:moveTo>
                  <a:pt x="5385106" y="2491689"/>
                </a:moveTo>
                <a:cubicBezTo>
                  <a:pt x="5368010" y="2517333"/>
                  <a:pt x="5316724" y="2517333"/>
                  <a:pt x="5291080" y="2530155"/>
                </a:cubicBezTo>
                <a:cubicBezTo>
                  <a:pt x="5278258" y="2513059"/>
                  <a:pt x="5329545" y="2517333"/>
                  <a:pt x="5333819" y="2504511"/>
                </a:cubicBezTo>
                <a:close/>
                <a:moveTo>
                  <a:pt x="5803950" y="2487415"/>
                </a:moveTo>
                <a:cubicBezTo>
                  <a:pt x="5795402" y="2500237"/>
                  <a:pt x="5778307" y="2508785"/>
                  <a:pt x="5756937" y="2513059"/>
                </a:cubicBezTo>
                <a:cubicBezTo>
                  <a:pt x="5765484" y="2517332"/>
                  <a:pt x="5769759" y="2517332"/>
                  <a:pt x="5769759" y="2525880"/>
                </a:cubicBezTo>
                <a:cubicBezTo>
                  <a:pt x="5752663" y="2534428"/>
                  <a:pt x="5744116" y="2542976"/>
                  <a:pt x="5727020" y="2538702"/>
                </a:cubicBezTo>
                <a:cubicBezTo>
                  <a:pt x="5722746" y="2525880"/>
                  <a:pt x="5765484" y="2525880"/>
                  <a:pt x="5744116" y="2508785"/>
                </a:cubicBezTo>
                <a:cubicBezTo>
                  <a:pt x="5774033" y="2504510"/>
                  <a:pt x="5774033" y="2491689"/>
                  <a:pt x="5803950" y="2487415"/>
                </a:cubicBezTo>
                <a:close/>
                <a:moveTo>
                  <a:pt x="5419297" y="2474594"/>
                </a:moveTo>
                <a:cubicBezTo>
                  <a:pt x="5419297" y="2478868"/>
                  <a:pt x="5406476" y="2483141"/>
                  <a:pt x="5397927" y="2487416"/>
                </a:cubicBezTo>
                <a:cubicBezTo>
                  <a:pt x="5397927" y="2478868"/>
                  <a:pt x="5410750" y="2478868"/>
                  <a:pt x="5419297" y="2474594"/>
                </a:cubicBezTo>
                <a:close/>
                <a:moveTo>
                  <a:pt x="5662910" y="2470319"/>
                </a:moveTo>
                <a:cubicBezTo>
                  <a:pt x="5662910" y="2478868"/>
                  <a:pt x="5654362" y="2478868"/>
                  <a:pt x="5650088" y="2478868"/>
                </a:cubicBezTo>
                <a:cubicBezTo>
                  <a:pt x="5650088" y="2474593"/>
                  <a:pt x="5658636" y="2474593"/>
                  <a:pt x="5662910" y="2470319"/>
                </a:cubicBezTo>
                <a:close/>
                <a:moveTo>
                  <a:pt x="5474858" y="2453224"/>
                </a:moveTo>
                <a:cubicBezTo>
                  <a:pt x="5479132" y="2453224"/>
                  <a:pt x="5470584" y="2461772"/>
                  <a:pt x="5470584" y="2461772"/>
                </a:cubicBezTo>
                <a:cubicBezTo>
                  <a:pt x="5466311" y="2457498"/>
                  <a:pt x="5470584" y="2453224"/>
                  <a:pt x="5474858" y="2453224"/>
                </a:cubicBezTo>
                <a:close/>
                <a:moveTo>
                  <a:pt x="5568884" y="2423306"/>
                </a:moveTo>
                <a:cubicBezTo>
                  <a:pt x="5573158" y="2423306"/>
                  <a:pt x="5568884" y="2431854"/>
                  <a:pt x="5564610" y="2431854"/>
                </a:cubicBezTo>
                <a:cubicBezTo>
                  <a:pt x="5560337" y="2427580"/>
                  <a:pt x="5564610" y="2423306"/>
                  <a:pt x="5568884" y="2423306"/>
                </a:cubicBezTo>
                <a:close/>
                <a:moveTo>
                  <a:pt x="5645815" y="2414759"/>
                </a:moveTo>
                <a:cubicBezTo>
                  <a:pt x="5650089" y="2414759"/>
                  <a:pt x="5641541" y="2419033"/>
                  <a:pt x="5641541" y="2423307"/>
                </a:cubicBezTo>
                <a:cubicBezTo>
                  <a:pt x="5637268" y="2419033"/>
                  <a:pt x="5641541" y="2414759"/>
                  <a:pt x="5645815" y="2414759"/>
                </a:cubicBezTo>
                <a:close/>
                <a:moveTo>
                  <a:pt x="5842414" y="2410486"/>
                </a:moveTo>
                <a:lnTo>
                  <a:pt x="5843570" y="2413029"/>
                </a:lnTo>
                <a:lnTo>
                  <a:pt x="5838417" y="2416818"/>
                </a:lnTo>
                <a:lnTo>
                  <a:pt x="5838675" y="2414760"/>
                </a:lnTo>
                <a:cubicBezTo>
                  <a:pt x="5840277" y="2412623"/>
                  <a:pt x="5842414" y="2410486"/>
                  <a:pt x="5842414" y="2410486"/>
                </a:cubicBezTo>
                <a:close/>
                <a:moveTo>
                  <a:pt x="5645815" y="2397663"/>
                </a:moveTo>
                <a:cubicBezTo>
                  <a:pt x="5671458" y="2397663"/>
                  <a:pt x="5632993" y="2410486"/>
                  <a:pt x="5624445" y="2410486"/>
                </a:cubicBezTo>
                <a:cubicBezTo>
                  <a:pt x="5615897" y="2414759"/>
                  <a:pt x="5607350" y="2419033"/>
                  <a:pt x="5594527" y="2423307"/>
                </a:cubicBezTo>
                <a:cubicBezTo>
                  <a:pt x="5590254" y="2406211"/>
                  <a:pt x="5624445" y="2406211"/>
                  <a:pt x="5645815" y="2397663"/>
                </a:cubicBezTo>
                <a:close/>
                <a:moveTo>
                  <a:pt x="5226972" y="2389115"/>
                </a:moveTo>
                <a:cubicBezTo>
                  <a:pt x="5214151" y="2406210"/>
                  <a:pt x="5188506" y="2414758"/>
                  <a:pt x="5175685" y="2431853"/>
                </a:cubicBezTo>
                <a:cubicBezTo>
                  <a:pt x="5158590" y="2436128"/>
                  <a:pt x="5141494" y="2440402"/>
                  <a:pt x="5132945" y="2448949"/>
                </a:cubicBezTo>
                <a:cubicBezTo>
                  <a:pt x="5107303" y="2457498"/>
                  <a:pt x="5107303" y="2444676"/>
                  <a:pt x="5094480" y="2457498"/>
                </a:cubicBezTo>
                <a:cubicBezTo>
                  <a:pt x="5085933" y="2461770"/>
                  <a:pt x="5056015" y="2461770"/>
                  <a:pt x="5060289" y="2470319"/>
                </a:cubicBezTo>
                <a:cubicBezTo>
                  <a:pt x="5034646" y="2483140"/>
                  <a:pt x="5034646" y="2461770"/>
                  <a:pt x="5013276" y="2470319"/>
                </a:cubicBezTo>
                <a:cubicBezTo>
                  <a:pt x="5013276" y="2457498"/>
                  <a:pt x="5051742" y="2461770"/>
                  <a:pt x="5056015" y="2448949"/>
                </a:cubicBezTo>
                <a:lnTo>
                  <a:pt x="5090206" y="2440402"/>
                </a:lnTo>
                <a:cubicBezTo>
                  <a:pt x="5132945" y="2423306"/>
                  <a:pt x="5175685" y="2406210"/>
                  <a:pt x="5226972" y="2389115"/>
                </a:cubicBezTo>
                <a:close/>
                <a:moveTo>
                  <a:pt x="5904319" y="2388515"/>
                </a:moveTo>
                <a:cubicBezTo>
                  <a:pt x="5896105" y="2392322"/>
                  <a:pt x="5906523" y="2405144"/>
                  <a:pt x="5919345" y="2389116"/>
                </a:cubicBezTo>
                <a:cubicBezTo>
                  <a:pt x="5911866" y="2386979"/>
                  <a:pt x="5907057" y="2387246"/>
                  <a:pt x="5904319" y="2388515"/>
                </a:cubicBezTo>
                <a:close/>
                <a:moveTo>
                  <a:pt x="5923619" y="2364541"/>
                </a:moveTo>
                <a:cubicBezTo>
                  <a:pt x="5925755" y="2364541"/>
                  <a:pt x="5927892" y="2365609"/>
                  <a:pt x="5927892" y="2367746"/>
                </a:cubicBezTo>
                <a:cubicBezTo>
                  <a:pt x="5927892" y="2372021"/>
                  <a:pt x="5919345" y="2367746"/>
                  <a:pt x="5919345" y="2367746"/>
                </a:cubicBezTo>
                <a:cubicBezTo>
                  <a:pt x="5919345" y="2365609"/>
                  <a:pt x="5921482" y="2364541"/>
                  <a:pt x="5923619" y="2364541"/>
                </a:cubicBezTo>
                <a:close/>
                <a:moveTo>
                  <a:pt x="5821046" y="2354923"/>
                </a:moveTo>
                <a:cubicBezTo>
                  <a:pt x="5821046" y="2363470"/>
                  <a:pt x="5808224" y="2363470"/>
                  <a:pt x="5799676" y="2367745"/>
                </a:cubicBezTo>
                <a:cubicBezTo>
                  <a:pt x="5799676" y="2359197"/>
                  <a:pt x="5812499" y="2359197"/>
                  <a:pt x="5821046" y="2354923"/>
                </a:cubicBezTo>
                <a:close/>
                <a:moveTo>
                  <a:pt x="5966892" y="2349583"/>
                </a:moveTo>
                <a:lnTo>
                  <a:pt x="5969797" y="2353731"/>
                </a:lnTo>
                <a:lnTo>
                  <a:pt x="5965689" y="2356951"/>
                </a:lnTo>
                <a:lnTo>
                  <a:pt x="5939583" y="2367650"/>
                </a:lnTo>
                <a:lnTo>
                  <a:pt x="5936440" y="2367746"/>
                </a:lnTo>
                <a:cubicBezTo>
                  <a:pt x="5940714" y="2363472"/>
                  <a:pt x="5947125" y="2357061"/>
                  <a:pt x="5954605" y="2352253"/>
                </a:cubicBezTo>
                <a:lnTo>
                  <a:pt x="5958973" y="2350216"/>
                </a:lnTo>
                <a:close/>
                <a:moveTo>
                  <a:pt x="5457763" y="2346376"/>
                </a:moveTo>
                <a:cubicBezTo>
                  <a:pt x="5449215" y="2363471"/>
                  <a:pt x="5423571" y="2372020"/>
                  <a:pt x="5393654" y="2380567"/>
                </a:cubicBezTo>
                <a:cubicBezTo>
                  <a:pt x="5385107" y="2367746"/>
                  <a:pt x="5427846" y="2376293"/>
                  <a:pt x="5415024" y="2359198"/>
                </a:cubicBezTo>
                <a:close/>
                <a:moveTo>
                  <a:pt x="5368010" y="2346376"/>
                </a:moveTo>
                <a:cubicBezTo>
                  <a:pt x="5372284" y="2346376"/>
                  <a:pt x="5363736" y="2350650"/>
                  <a:pt x="5363736" y="2354924"/>
                </a:cubicBezTo>
                <a:cubicBezTo>
                  <a:pt x="5359463" y="2350650"/>
                  <a:pt x="5363736" y="2346376"/>
                  <a:pt x="5368010" y="2346376"/>
                </a:cubicBezTo>
                <a:close/>
                <a:moveTo>
                  <a:pt x="6004823" y="2337828"/>
                </a:moveTo>
                <a:cubicBezTo>
                  <a:pt x="6004823" y="2337828"/>
                  <a:pt x="5996275" y="2346377"/>
                  <a:pt x="6000549" y="2346377"/>
                </a:cubicBezTo>
                <a:cubicBezTo>
                  <a:pt x="6004823" y="2346377"/>
                  <a:pt x="6013371" y="2337828"/>
                  <a:pt x="6004823" y="2337828"/>
                </a:cubicBezTo>
                <a:close/>
                <a:moveTo>
                  <a:pt x="5930031" y="2335691"/>
                </a:moveTo>
                <a:cubicBezTo>
                  <a:pt x="5936442" y="2335691"/>
                  <a:pt x="5936442" y="2337828"/>
                  <a:pt x="5919347" y="2342102"/>
                </a:cubicBezTo>
                <a:lnTo>
                  <a:pt x="5906524" y="2346376"/>
                </a:lnTo>
                <a:lnTo>
                  <a:pt x="5876607" y="2354923"/>
                </a:lnTo>
                <a:cubicBezTo>
                  <a:pt x="5876607" y="2350649"/>
                  <a:pt x="5893702" y="2346376"/>
                  <a:pt x="5902251" y="2342102"/>
                </a:cubicBezTo>
                <a:cubicBezTo>
                  <a:pt x="5910799" y="2337828"/>
                  <a:pt x="5923620" y="2335691"/>
                  <a:pt x="5930031" y="2335691"/>
                </a:cubicBezTo>
                <a:close/>
                <a:moveTo>
                  <a:pt x="5329545" y="2316458"/>
                </a:moveTo>
                <a:cubicBezTo>
                  <a:pt x="5329545" y="2325006"/>
                  <a:pt x="5320997" y="2325006"/>
                  <a:pt x="5312449" y="2325006"/>
                </a:cubicBezTo>
                <a:lnTo>
                  <a:pt x="5299628" y="2329280"/>
                </a:lnTo>
                <a:lnTo>
                  <a:pt x="5261162" y="2337828"/>
                </a:lnTo>
                <a:cubicBezTo>
                  <a:pt x="5265436" y="2329280"/>
                  <a:pt x="5278258" y="2329280"/>
                  <a:pt x="5291080" y="2325006"/>
                </a:cubicBezTo>
                <a:close/>
                <a:moveTo>
                  <a:pt x="5855236" y="2307911"/>
                </a:moveTo>
                <a:cubicBezTo>
                  <a:pt x="5859509" y="2312185"/>
                  <a:pt x="5850961" y="2316458"/>
                  <a:pt x="5838140" y="2316458"/>
                </a:cubicBezTo>
                <a:lnTo>
                  <a:pt x="5825318" y="2320732"/>
                </a:lnTo>
                <a:cubicBezTo>
                  <a:pt x="5829592" y="2312185"/>
                  <a:pt x="5842414" y="2312185"/>
                  <a:pt x="5855236" y="2307911"/>
                </a:cubicBezTo>
                <a:close/>
                <a:moveTo>
                  <a:pt x="5974906" y="2299362"/>
                </a:moveTo>
                <a:cubicBezTo>
                  <a:pt x="5974906" y="2303636"/>
                  <a:pt x="5970633" y="2307911"/>
                  <a:pt x="5970633" y="2312184"/>
                </a:cubicBezTo>
                <a:lnTo>
                  <a:pt x="5953537" y="2316458"/>
                </a:lnTo>
                <a:cubicBezTo>
                  <a:pt x="5949263" y="2303636"/>
                  <a:pt x="5962085" y="2303636"/>
                  <a:pt x="5974906" y="2299362"/>
                </a:cubicBezTo>
                <a:close/>
                <a:moveTo>
                  <a:pt x="5632992" y="2295090"/>
                </a:moveTo>
                <a:cubicBezTo>
                  <a:pt x="5637266" y="2295090"/>
                  <a:pt x="5628718" y="2303638"/>
                  <a:pt x="5628718" y="2303638"/>
                </a:cubicBezTo>
                <a:cubicBezTo>
                  <a:pt x="5624445" y="2299364"/>
                  <a:pt x="5628718" y="2295090"/>
                  <a:pt x="5632992" y="2295090"/>
                </a:cubicBezTo>
                <a:close/>
                <a:moveTo>
                  <a:pt x="5432118" y="2273720"/>
                </a:moveTo>
                <a:cubicBezTo>
                  <a:pt x="5432118" y="2273720"/>
                  <a:pt x="5423571" y="2282268"/>
                  <a:pt x="5427845" y="2282268"/>
                </a:cubicBezTo>
                <a:cubicBezTo>
                  <a:pt x="5432118" y="2282268"/>
                  <a:pt x="5440667" y="2273720"/>
                  <a:pt x="5432118" y="2273720"/>
                </a:cubicBezTo>
                <a:close/>
                <a:moveTo>
                  <a:pt x="5966359" y="2273719"/>
                </a:moveTo>
                <a:cubicBezTo>
                  <a:pt x="5962086" y="2282267"/>
                  <a:pt x="5949263" y="2282267"/>
                  <a:pt x="5953537" y="2290815"/>
                </a:cubicBezTo>
                <a:cubicBezTo>
                  <a:pt x="5940715" y="2299363"/>
                  <a:pt x="5932167" y="2295089"/>
                  <a:pt x="5923619" y="2295089"/>
                </a:cubicBezTo>
                <a:cubicBezTo>
                  <a:pt x="5923619" y="2282267"/>
                  <a:pt x="5949263" y="2269446"/>
                  <a:pt x="5966359" y="2273719"/>
                </a:cubicBezTo>
                <a:close/>
                <a:moveTo>
                  <a:pt x="6030466" y="2269445"/>
                </a:moveTo>
                <a:cubicBezTo>
                  <a:pt x="6034741" y="2269445"/>
                  <a:pt x="6026192" y="2277993"/>
                  <a:pt x="6026192" y="2277993"/>
                </a:cubicBezTo>
                <a:cubicBezTo>
                  <a:pt x="6017645" y="2273719"/>
                  <a:pt x="6026192" y="2269445"/>
                  <a:pt x="6030466" y="2269445"/>
                </a:cubicBezTo>
                <a:close/>
                <a:moveTo>
                  <a:pt x="6008564" y="2259295"/>
                </a:moveTo>
                <a:cubicBezTo>
                  <a:pt x="6017646" y="2258760"/>
                  <a:pt x="6021920" y="2260898"/>
                  <a:pt x="6000550" y="2265172"/>
                </a:cubicBezTo>
                <a:lnTo>
                  <a:pt x="5987729" y="2269446"/>
                </a:lnTo>
                <a:cubicBezTo>
                  <a:pt x="5985592" y="2263035"/>
                  <a:pt x="5999482" y="2259829"/>
                  <a:pt x="6008564" y="2259295"/>
                </a:cubicBezTo>
                <a:close/>
                <a:moveTo>
                  <a:pt x="6115945" y="2243803"/>
                </a:moveTo>
                <a:cubicBezTo>
                  <a:pt x="6111671" y="2248077"/>
                  <a:pt x="6103123" y="2248077"/>
                  <a:pt x="6103123" y="2252351"/>
                </a:cubicBezTo>
                <a:cubicBezTo>
                  <a:pt x="6107396" y="2252351"/>
                  <a:pt x="6120219" y="2248077"/>
                  <a:pt x="6115945" y="2243803"/>
                </a:cubicBezTo>
                <a:close/>
                <a:moveTo>
                  <a:pt x="5263300" y="2219762"/>
                </a:moveTo>
                <a:cubicBezTo>
                  <a:pt x="5266505" y="2219228"/>
                  <a:pt x="5269710" y="2220296"/>
                  <a:pt x="5269710" y="2222433"/>
                </a:cubicBezTo>
                <a:cubicBezTo>
                  <a:pt x="5269710" y="2230982"/>
                  <a:pt x="5265437" y="2222433"/>
                  <a:pt x="5256889" y="2226707"/>
                </a:cubicBezTo>
                <a:cubicBezTo>
                  <a:pt x="5256889" y="2222433"/>
                  <a:pt x="5260094" y="2220296"/>
                  <a:pt x="5263300" y="2219762"/>
                </a:cubicBezTo>
                <a:close/>
                <a:moveTo>
                  <a:pt x="5915071" y="2201063"/>
                </a:moveTo>
                <a:cubicBezTo>
                  <a:pt x="5910797" y="2213884"/>
                  <a:pt x="5880880" y="2218158"/>
                  <a:pt x="5868058" y="2226707"/>
                </a:cubicBezTo>
                <a:cubicBezTo>
                  <a:pt x="5863784" y="2213884"/>
                  <a:pt x="5893702" y="2209611"/>
                  <a:pt x="5915071" y="2201063"/>
                </a:cubicBezTo>
                <a:close/>
                <a:moveTo>
                  <a:pt x="5376557" y="2183967"/>
                </a:moveTo>
                <a:cubicBezTo>
                  <a:pt x="5372284" y="2188241"/>
                  <a:pt x="5372284" y="2192514"/>
                  <a:pt x="5372284" y="2201063"/>
                </a:cubicBezTo>
                <a:cubicBezTo>
                  <a:pt x="5350914" y="2209610"/>
                  <a:pt x="5333818" y="2213884"/>
                  <a:pt x="5325270" y="2209610"/>
                </a:cubicBezTo>
                <a:cubicBezTo>
                  <a:pt x="5303901" y="2213884"/>
                  <a:pt x="5312449" y="2222433"/>
                  <a:pt x="5295353" y="2218158"/>
                </a:cubicBezTo>
                <a:cubicBezTo>
                  <a:pt x="5291079" y="2205337"/>
                  <a:pt x="5320997" y="2205337"/>
                  <a:pt x="5333818" y="2201063"/>
                </a:cubicBezTo>
                <a:cubicBezTo>
                  <a:pt x="5350914" y="2196789"/>
                  <a:pt x="5355188" y="2188241"/>
                  <a:pt x="5376557" y="2183967"/>
                </a:cubicBezTo>
                <a:close/>
                <a:moveTo>
                  <a:pt x="5393119" y="2182899"/>
                </a:moveTo>
                <a:cubicBezTo>
                  <a:pt x="5394722" y="2183968"/>
                  <a:pt x="5393653" y="2186105"/>
                  <a:pt x="5389380" y="2188242"/>
                </a:cubicBezTo>
                <a:cubicBezTo>
                  <a:pt x="5389380" y="2196789"/>
                  <a:pt x="5380832" y="2188242"/>
                  <a:pt x="5380832" y="2183968"/>
                </a:cubicBezTo>
                <a:cubicBezTo>
                  <a:pt x="5387243" y="2181831"/>
                  <a:pt x="5391517" y="2181831"/>
                  <a:pt x="5393119" y="2182899"/>
                </a:cubicBezTo>
                <a:close/>
                <a:moveTo>
                  <a:pt x="6009098" y="2175419"/>
                </a:moveTo>
                <a:cubicBezTo>
                  <a:pt x="6039015" y="2179693"/>
                  <a:pt x="5966359" y="2188241"/>
                  <a:pt x="5974906" y="2196789"/>
                </a:cubicBezTo>
                <a:lnTo>
                  <a:pt x="5962085" y="2201062"/>
                </a:lnTo>
                <a:cubicBezTo>
                  <a:pt x="5944989" y="2209610"/>
                  <a:pt x="5944989" y="2196789"/>
                  <a:pt x="5923619" y="2205336"/>
                </a:cubicBezTo>
                <a:cubicBezTo>
                  <a:pt x="5932167" y="2188241"/>
                  <a:pt x="5983454" y="2183966"/>
                  <a:pt x="6009098" y="2175419"/>
                </a:cubicBezTo>
                <a:close/>
                <a:moveTo>
                  <a:pt x="6073206" y="2162598"/>
                </a:moveTo>
                <a:cubicBezTo>
                  <a:pt x="6073206" y="2166872"/>
                  <a:pt x="6064659" y="2166872"/>
                  <a:pt x="6060385" y="2171145"/>
                </a:cubicBezTo>
                <a:lnTo>
                  <a:pt x="6039015" y="2175420"/>
                </a:lnTo>
                <a:cubicBezTo>
                  <a:pt x="6039015" y="2171145"/>
                  <a:pt x="6047564" y="2171145"/>
                  <a:pt x="6051838" y="2166872"/>
                </a:cubicBezTo>
                <a:close/>
                <a:moveTo>
                  <a:pt x="5474858" y="2158324"/>
                </a:moveTo>
                <a:cubicBezTo>
                  <a:pt x="5479132" y="2158324"/>
                  <a:pt x="5470584" y="2162598"/>
                  <a:pt x="5470584" y="2166872"/>
                </a:cubicBezTo>
                <a:cubicBezTo>
                  <a:pt x="5466311" y="2162598"/>
                  <a:pt x="5470584" y="2158324"/>
                  <a:pt x="5474858" y="2158324"/>
                </a:cubicBezTo>
                <a:close/>
                <a:moveTo>
                  <a:pt x="29917" y="2132681"/>
                </a:moveTo>
                <a:cubicBezTo>
                  <a:pt x="29917" y="2141228"/>
                  <a:pt x="12821" y="2141228"/>
                  <a:pt x="0" y="2145503"/>
                </a:cubicBezTo>
                <a:lnTo>
                  <a:pt x="0" y="2141228"/>
                </a:lnTo>
                <a:close/>
                <a:moveTo>
                  <a:pt x="8549" y="2115585"/>
                </a:moveTo>
                <a:cubicBezTo>
                  <a:pt x="12823" y="2119859"/>
                  <a:pt x="8549" y="2124133"/>
                  <a:pt x="4276" y="2124133"/>
                </a:cubicBezTo>
                <a:cubicBezTo>
                  <a:pt x="1" y="2124133"/>
                  <a:pt x="8549" y="2115585"/>
                  <a:pt x="8549" y="2115585"/>
                </a:cubicBezTo>
                <a:close/>
                <a:moveTo>
                  <a:pt x="98301" y="2089941"/>
                </a:moveTo>
                <a:cubicBezTo>
                  <a:pt x="98301" y="2102764"/>
                  <a:pt x="68383" y="2107036"/>
                  <a:pt x="47013" y="2115585"/>
                </a:cubicBezTo>
                <a:cubicBezTo>
                  <a:pt x="21370" y="2115585"/>
                  <a:pt x="59836" y="2102764"/>
                  <a:pt x="68383" y="2102764"/>
                </a:cubicBezTo>
                <a:cubicBezTo>
                  <a:pt x="76931" y="2098489"/>
                  <a:pt x="85478" y="2094215"/>
                  <a:pt x="98301" y="2089941"/>
                </a:cubicBezTo>
                <a:close/>
                <a:moveTo>
                  <a:pt x="6239888" y="2081395"/>
                </a:moveTo>
                <a:cubicBezTo>
                  <a:pt x="6239888" y="2081395"/>
                  <a:pt x="6231340" y="2089942"/>
                  <a:pt x="6235614" y="2089942"/>
                </a:cubicBezTo>
                <a:cubicBezTo>
                  <a:pt x="6235614" y="2089942"/>
                  <a:pt x="6244162" y="2085668"/>
                  <a:pt x="6239888" y="2081395"/>
                </a:cubicBezTo>
                <a:close/>
                <a:moveTo>
                  <a:pt x="264982" y="2064297"/>
                </a:moveTo>
                <a:cubicBezTo>
                  <a:pt x="264982" y="2068571"/>
                  <a:pt x="256434" y="2068571"/>
                  <a:pt x="252161" y="2072846"/>
                </a:cubicBezTo>
                <a:cubicBezTo>
                  <a:pt x="235065" y="2077119"/>
                  <a:pt x="222242" y="2081393"/>
                  <a:pt x="205147" y="2081393"/>
                </a:cubicBezTo>
                <a:cubicBezTo>
                  <a:pt x="188051" y="2085667"/>
                  <a:pt x="175230" y="2089941"/>
                  <a:pt x="162408" y="2094215"/>
                </a:cubicBezTo>
                <a:cubicBezTo>
                  <a:pt x="166683" y="2094215"/>
                  <a:pt x="162408" y="2107036"/>
                  <a:pt x="158134" y="2102763"/>
                </a:cubicBezTo>
                <a:cubicBezTo>
                  <a:pt x="141039" y="2094215"/>
                  <a:pt x="128217" y="2115584"/>
                  <a:pt x="85479" y="2124132"/>
                </a:cubicBezTo>
                <a:cubicBezTo>
                  <a:pt x="72656" y="2128406"/>
                  <a:pt x="68383" y="2124132"/>
                  <a:pt x="76930" y="2119858"/>
                </a:cubicBezTo>
                <a:cubicBezTo>
                  <a:pt x="81204" y="2115584"/>
                  <a:pt x="81204" y="2111311"/>
                  <a:pt x="89752" y="2111311"/>
                </a:cubicBezTo>
                <a:cubicBezTo>
                  <a:pt x="102574" y="2111311"/>
                  <a:pt x="132491" y="2094215"/>
                  <a:pt x="162408" y="2089941"/>
                </a:cubicBezTo>
                <a:cubicBezTo>
                  <a:pt x="188051" y="2081393"/>
                  <a:pt x="217969" y="2077119"/>
                  <a:pt x="243612" y="2068571"/>
                </a:cubicBezTo>
                <a:close/>
                <a:moveTo>
                  <a:pt x="6282627" y="2060025"/>
                </a:moveTo>
                <a:cubicBezTo>
                  <a:pt x="6265531" y="2064299"/>
                  <a:pt x="6252709" y="2072846"/>
                  <a:pt x="6248436" y="2081395"/>
                </a:cubicBezTo>
                <a:cubicBezTo>
                  <a:pt x="6265531" y="2077120"/>
                  <a:pt x="6278354" y="2072846"/>
                  <a:pt x="6282627" y="2060025"/>
                </a:cubicBezTo>
                <a:close/>
                <a:moveTo>
                  <a:pt x="5517598" y="2055750"/>
                </a:moveTo>
                <a:cubicBezTo>
                  <a:pt x="5521872" y="2060024"/>
                  <a:pt x="5509050" y="2064297"/>
                  <a:pt x="5496228" y="2068572"/>
                </a:cubicBezTo>
                <a:cubicBezTo>
                  <a:pt x="5496228" y="2060024"/>
                  <a:pt x="5509050" y="2060024"/>
                  <a:pt x="5517598" y="2055750"/>
                </a:cubicBezTo>
                <a:close/>
                <a:moveTo>
                  <a:pt x="354733" y="2038655"/>
                </a:moveTo>
                <a:cubicBezTo>
                  <a:pt x="354733" y="2047203"/>
                  <a:pt x="341910" y="2047203"/>
                  <a:pt x="333363" y="2051477"/>
                </a:cubicBezTo>
                <a:lnTo>
                  <a:pt x="303446" y="2060025"/>
                </a:lnTo>
                <a:cubicBezTo>
                  <a:pt x="303446" y="2051477"/>
                  <a:pt x="316267" y="2051477"/>
                  <a:pt x="324815" y="2047203"/>
                </a:cubicBezTo>
                <a:close/>
                <a:moveTo>
                  <a:pt x="5470585" y="2017285"/>
                </a:moveTo>
                <a:cubicBezTo>
                  <a:pt x="5474858" y="2017285"/>
                  <a:pt x="5466310" y="2021559"/>
                  <a:pt x="5466310" y="2025833"/>
                </a:cubicBezTo>
                <a:cubicBezTo>
                  <a:pt x="5462037" y="2021559"/>
                  <a:pt x="5466310" y="2017285"/>
                  <a:pt x="5470585" y="2017285"/>
                </a:cubicBezTo>
                <a:close/>
                <a:moveTo>
                  <a:pt x="427389" y="2013011"/>
                </a:moveTo>
                <a:cubicBezTo>
                  <a:pt x="440210" y="2013011"/>
                  <a:pt x="435936" y="2025833"/>
                  <a:pt x="423115" y="2025833"/>
                </a:cubicBezTo>
                <a:lnTo>
                  <a:pt x="393198" y="2034381"/>
                </a:lnTo>
                <a:cubicBezTo>
                  <a:pt x="380376" y="2038655"/>
                  <a:pt x="376102" y="2034381"/>
                  <a:pt x="384650" y="2030107"/>
                </a:cubicBezTo>
                <a:lnTo>
                  <a:pt x="414567" y="2021559"/>
                </a:lnTo>
                <a:cubicBezTo>
                  <a:pt x="423115" y="2021559"/>
                  <a:pt x="427389" y="2017285"/>
                  <a:pt x="427389" y="2013011"/>
                </a:cubicBezTo>
                <a:close/>
                <a:moveTo>
                  <a:pt x="393199" y="2008738"/>
                </a:moveTo>
                <a:cubicBezTo>
                  <a:pt x="397472" y="2008738"/>
                  <a:pt x="388925" y="2017286"/>
                  <a:pt x="388925" y="2017286"/>
                </a:cubicBezTo>
                <a:cubicBezTo>
                  <a:pt x="384651" y="2013012"/>
                  <a:pt x="388925" y="2008738"/>
                  <a:pt x="393199" y="2008738"/>
                </a:cubicBezTo>
                <a:close/>
                <a:moveTo>
                  <a:pt x="564157" y="2004463"/>
                </a:moveTo>
                <a:cubicBezTo>
                  <a:pt x="568431" y="2008737"/>
                  <a:pt x="564157" y="2013011"/>
                  <a:pt x="559884" y="2013011"/>
                </a:cubicBezTo>
                <a:cubicBezTo>
                  <a:pt x="555609" y="2008737"/>
                  <a:pt x="564157" y="2004463"/>
                  <a:pt x="564157" y="2004463"/>
                </a:cubicBezTo>
                <a:close/>
                <a:moveTo>
                  <a:pt x="380375" y="1995915"/>
                </a:moveTo>
                <a:cubicBezTo>
                  <a:pt x="388923" y="2008738"/>
                  <a:pt x="324815" y="2008738"/>
                  <a:pt x="367553" y="2000189"/>
                </a:cubicBezTo>
                <a:close/>
                <a:moveTo>
                  <a:pt x="5714198" y="1991642"/>
                </a:moveTo>
                <a:cubicBezTo>
                  <a:pt x="5718472" y="1995916"/>
                  <a:pt x="5714198" y="2000190"/>
                  <a:pt x="5709923" y="2000190"/>
                </a:cubicBezTo>
                <a:cubicBezTo>
                  <a:pt x="5705651" y="1995916"/>
                  <a:pt x="5714198" y="1991642"/>
                  <a:pt x="5714198" y="1991642"/>
                </a:cubicBezTo>
                <a:close/>
                <a:moveTo>
                  <a:pt x="5692828" y="1987368"/>
                </a:moveTo>
                <a:cubicBezTo>
                  <a:pt x="5692828" y="2004463"/>
                  <a:pt x="5658637" y="1991642"/>
                  <a:pt x="5692828" y="1987368"/>
                </a:cubicBezTo>
                <a:close/>
                <a:moveTo>
                  <a:pt x="5372285" y="1983094"/>
                </a:moveTo>
                <a:cubicBezTo>
                  <a:pt x="5368011" y="2000189"/>
                  <a:pt x="5333820" y="1987368"/>
                  <a:pt x="5372285" y="1983094"/>
                </a:cubicBezTo>
                <a:close/>
                <a:moveTo>
                  <a:pt x="423127" y="1983094"/>
                </a:moveTo>
                <a:cubicBezTo>
                  <a:pt x="427400" y="1991641"/>
                  <a:pt x="397483" y="1991641"/>
                  <a:pt x="388935" y="1995916"/>
                </a:cubicBezTo>
                <a:cubicBezTo>
                  <a:pt x="384661" y="1983094"/>
                  <a:pt x="414578" y="1983094"/>
                  <a:pt x="423127" y="1983094"/>
                </a:cubicBezTo>
                <a:close/>
                <a:moveTo>
                  <a:pt x="5702444" y="1979354"/>
                </a:moveTo>
                <a:cubicBezTo>
                  <a:pt x="5706718" y="1980957"/>
                  <a:pt x="5707786" y="1985231"/>
                  <a:pt x="5692828" y="1987368"/>
                </a:cubicBezTo>
                <a:cubicBezTo>
                  <a:pt x="5690691" y="1978820"/>
                  <a:pt x="5698170" y="1977752"/>
                  <a:pt x="5702444" y="1979354"/>
                </a:cubicBezTo>
                <a:close/>
                <a:moveTo>
                  <a:pt x="138977" y="1977752"/>
                </a:moveTo>
                <a:cubicBezTo>
                  <a:pt x="149595" y="1976149"/>
                  <a:pt x="146390" y="1984163"/>
                  <a:pt x="123951" y="1987368"/>
                </a:cubicBezTo>
                <a:lnTo>
                  <a:pt x="94034" y="1995916"/>
                </a:lnTo>
                <a:lnTo>
                  <a:pt x="72666" y="2000189"/>
                </a:lnTo>
                <a:cubicBezTo>
                  <a:pt x="55570" y="2004464"/>
                  <a:pt x="51296" y="2013012"/>
                  <a:pt x="29926" y="2017285"/>
                </a:cubicBezTo>
                <a:cubicBezTo>
                  <a:pt x="38474" y="1995916"/>
                  <a:pt x="89760" y="1991642"/>
                  <a:pt x="123951" y="1983094"/>
                </a:cubicBezTo>
                <a:cubicBezTo>
                  <a:pt x="130362" y="1979889"/>
                  <a:pt x="135438" y="1978286"/>
                  <a:pt x="138977" y="1977752"/>
                </a:cubicBezTo>
                <a:close/>
                <a:moveTo>
                  <a:pt x="5765484" y="1961724"/>
                </a:moveTo>
                <a:cubicBezTo>
                  <a:pt x="5765484" y="1965998"/>
                  <a:pt x="5756937" y="1970271"/>
                  <a:pt x="5752663" y="1970271"/>
                </a:cubicBezTo>
                <a:lnTo>
                  <a:pt x="5731293" y="1974546"/>
                </a:lnTo>
                <a:cubicBezTo>
                  <a:pt x="5731293" y="1970271"/>
                  <a:pt x="5739841" y="1970271"/>
                  <a:pt x="5744116" y="1965998"/>
                </a:cubicBezTo>
                <a:cubicBezTo>
                  <a:pt x="5752663" y="1965998"/>
                  <a:pt x="5756937" y="1961724"/>
                  <a:pt x="5765484" y="1961724"/>
                </a:cubicBezTo>
                <a:close/>
                <a:moveTo>
                  <a:pt x="465865" y="1961724"/>
                </a:moveTo>
                <a:cubicBezTo>
                  <a:pt x="470139" y="1974546"/>
                  <a:pt x="435947" y="1974546"/>
                  <a:pt x="423125" y="1978819"/>
                </a:cubicBezTo>
                <a:cubicBezTo>
                  <a:pt x="423125" y="1970272"/>
                  <a:pt x="457317" y="1970272"/>
                  <a:pt x="465865" y="1961724"/>
                </a:cubicBezTo>
                <a:close/>
                <a:moveTo>
                  <a:pt x="5868058" y="1953177"/>
                </a:moveTo>
                <a:cubicBezTo>
                  <a:pt x="5871264" y="1969204"/>
                  <a:pt x="5867257" y="1963595"/>
                  <a:pt x="5857841" y="1963394"/>
                </a:cubicBezTo>
                <a:lnTo>
                  <a:pt x="5846689" y="1965999"/>
                </a:lnTo>
                <a:lnTo>
                  <a:pt x="5843618" y="1973477"/>
                </a:lnTo>
                <a:cubicBezTo>
                  <a:pt x="5835203" y="1979086"/>
                  <a:pt x="5813566" y="1979888"/>
                  <a:pt x="5803950" y="1983093"/>
                </a:cubicBezTo>
                <a:cubicBezTo>
                  <a:pt x="5801814" y="1978820"/>
                  <a:pt x="5809293" y="1976683"/>
                  <a:pt x="5818909" y="1974546"/>
                </a:cubicBezTo>
                <a:lnTo>
                  <a:pt x="5846689" y="1965998"/>
                </a:lnTo>
                <a:lnTo>
                  <a:pt x="5852565" y="1959588"/>
                </a:lnTo>
                <a:cubicBezTo>
                  <a:pt x="5856305" y="1957451"/>
                  <a:pt x="5861648" y="1955314"/>
                  <a:pt x="5868058" y="1953177"/>
                </a:cubicBezTo>
                <a:close/>
                <a:moveTo>
                  <a:pt x="5838141" y="1953177"/>
                </a:moveTo>
                <a:cubicBezTo>
                  <a:pt x="5838141" y="1957451"/>
                  <a:pt x="5829594" y="1957451"/>
                  <a:pt x="5825320" y="1961724"/>
                </a:cubicBezTo>
                <a:lnTo>
                  <a:pt x="5803950" y="1965999"/>
                </a:lnTo>
                <a:cubicBezTo>
                  <a:pt x="5803950" y="1961724"/>
                  <a:pt x="5812499" y="1961724"/>
                  <a:pt x="5816773" y="1957451"/>
                </a:cubicBezTo>
                <a:close/>
                <a:moveTo>
                  <a:pt x="192335" y="1940354"/>
                </a:moveTo>
                <a:cubicBezTo>
                  <a:pt x="192335" y="1940354"/>
                  <a:pt x="183786" y="1948903"/>
                  <a:pt x="188061" y="1948903"/>
                </a:cubicBezTo>
                <a:cubicBezTo>
                  <a:pt x="188061" y="1948903"/>
                  <a:pt x="196608" y="1940354"/>
                  <a:pt x="192335" y="1940354"/>
                </a:cubicBezTo>
                <a:close/>
                <a:moveTo>
                  <a:pt x="6094575" y="1867699"/>
                </a:moveTo>
                <a:cubicBezTo>
                  <a:pt x="6090301" y="1871972"/>
                  <a:pt x="6081753" y="1871972"/>
                  <a:pt x="6081753" y="1876246"/>
                </a:cubicBezTo>
                <a:cubicBezTo>
                  <a:pt x="6086028" y="1876246"/>
                  <a:pt x="6098849" y="1871972"/>
                  <a:pt x="6094575" y="1867699"/>
                </a:cubicBezTo>
                <a:close/>
                <a:moveTo>
                  <a:pt x="380385" y="1867699"/>
                </a:moveTo>
                <a:cubicBezTo>
                  <a:pt x="376111" y="1876246"/>
                  <a:pt x="350468" y="1880521"/>
                  <a:pt x="337647" y="1889068"/>
                </a:cubicBezTo>
                <a:cubicBezTo>
                  <a:pt x="329099" y="1893342"/>
                  <a:pt x="324825" y="1884794"/>
                  <a:pt x="316277" y="1889068"/>
                </a:cubicBezTo>
                <a:cubicBezTo>
                  <a:pt x="316277" y="1897616"/>
                  <a:pt x="303456" y="1897616"/>
                  <a:pt x="294907" y="1901890"/>
                </a:cubicBezTo>
                <a:cubicBezTo>
                  <a:pt x="290633" y="1906163"/>
                  <a:pt x="282086" y="1910437"/>
                  <a:pt x="273539" y="1914711"/>
                </a:cubicBezTo>
                <a:cubicBezTo>
                  <a:pt x="260716" y="1923259"/>
                  <a:pt x="230799" y="1918986"/>
                  <a:pt x="230799" y="1931807"/>
                </a:cubicBezTo>
                <a:lnTo>
                  <a:pt x="222252" y="1931807"/>
                </a:lnTo>
                <a:cubicBezTo>
                  <a:pt x="226525" y="1940354"/>
                  <a:pt x="230799" y="1936081"/>
                  <a:pt x="230799" y="1931807"/>
                </a:cubicBezTo>
                <a:lnTo>
                  <a:pt x="312003" y="1906163"/>
                </a:lnTo>
                <a:cubicBezTo>
                  <a:pt x="320551" y="1897616"/>
                  <a:pt x="341920" y="1893342"/>
                  <a:pt x="363290" y="1889068"/>
                </a:cubicBezTo>
                <a:cubicBezTo>
                  <a:pt x="376111" y="1884794"/>
                  <a:pt x="401755" y="1867699"/>
                  <a:pt x="380385" y="1867699"/>
                </a:cubicBezTo>
                <a:close/>
                <a:moveTo>
                  <a:pt x="5697102" y="1859151"/>
                </a:moveTo>
                <a:cubicBezTo>
                  <a:pt x="5701377" y="1871972"/>
                  <a:pt x="5654364" y="1863425"/>
                  <a:pt x="5671460" y="1880521"/>
                </a:cubicBezTo>
                <a:cubicBezTo>
                  <a:pt x="5645815" y="1889068"/>
                  <a:pt x="5628720" y="1897616"/>
                  <a:pt x="5620173" y="1906163"/>
                </a:cubicBezTo>
                <a:cubicBezTo>
                  <a:pt x="5551789" y="1927533"/>
                  <a:pt x="5483407" y="1948903"/>
                  <a:pt x="5423572" y="1974546"/>
                </a:cubicBezTo>
                <a:cubicBezTo>
                  <a:pt x="5397929" y="1974546"/>
                  <a:pt x="5402203" y="1983094"/>
                  <a:pt x="5372285" y="1983094"/>
                </a:cubicBezTo>
                <a:cubicBezTo>
                  <a:pt x="5385108" y="1970272"/>
                  <a:pt x="5419298" y="1965999"/>
                  <a:pt x="5427846" y="1953177"/>
                </a:cubicBezTo>
                <a:cubicBezTo>
                  <a:pt x="5534694" y="1918985"/>
                  <a:pt x="5585981" y="1884794"/>
                  <a:pt x="5697102" y="1859151"/>
                </a:cubicBezTo>
                <a:close/>
                <a:moveTo>
                  <a:pt x="769303" y="1837781"/>
                </a:moveTo>
                <a:cubicBezTo>
                  <a:pt x="773578" y="1842055"/>
                  <a:pt x="765029" y="1846329"/>
                  <a:pt x="765029" y="1846329"/>
                </a:cubicBezTo>
                <a:cubicBezTo>
                  <a:pt x="756482" y="1842055"/>
                  <a:pt x="765029" y="1837781"/>
                  <a:pt x="769303" y="1837781"/>
                </a:cubicBezTo>
                <a:close/>
                <a:moveTo>
                  <a:pt x="509672" y="1835644"/>
                </a:moveTo>
                <a:cubicBezTo>
                  <a:pt x="513946" y="1836712"/>
                  <a:pt x="515014" y="1839918"/>
                  <a:pt x="500056" y="1842055"/>
                </a:cubicBezTo>
                <a:cubicBezTo>
                  <a:pt x="497920" y="1835644"/>
                  <a:pt x="505399" y="1834575"/>
                  <a:pt x="509672" y="1835644"/>
                </a:cubicBezTo>
                <a:close/>
                <a:moveTo>
                  <a:pt x="542785" y="1833506"/>
                </a:moveTo>
                <a:cubicBezTo>
                  <a:pt x="547059" y="1837780"/>
                  <a:pt x="542785" y="1842054"/>
                  <a:pt x="538511" y="1842054"/>
                </a:cubicBezTo>
                <a:cubicBezTo>
                  <a:pt x="534237" y="1842054"/>
                  <a:pt x="542785" y="1833506"/>
                  <a:pt x="542785" y="1833506"/>
                </a:cubicBezTo>
                <a:close/>
                <a:moveTo>
                  <a:pt x="6376654" y="1829233"/>
                </a:moveTo>
                <a:cubicBezTo>
                  <a:pt x="6385203" y="1833507"/>
                  <a:pt x="6376654" y="1837782"/>
                  <a:pt x="6372380" y="1837782"/>
                </a:cubicBezTo>
                <a:cubicBezTo>
                  <a:pt x="6368107" y="1833507"/>
                  <a:pt x="6372380" y="1829233"/>
                  <a:pt x="6376654" y="1829233"/>
                </a:cubicBezTo>
                <a:close/>
                <a:moveTo>
                  <a:pt x="525689" y="1824959"/>
                </a:moveTo>
                <a:cubicBezTo>
                  <a:pt x="529963" y="1829233"/>
                  <a:pt x="525689" y="1833507"/>
                  <a:pt x="521415" y="1833507"/>
                </a:cubicBezTo>
                <a:cubicBezTo>
                  <a:pt x="517141" y="1829233"/>
                  <a:pt x="525689" y="1824959"/>
                  <a:pt x="525689" y="1824959"/>
                </a:cubicBezTo>
                <a:close/>
                <a:moveTo>
                  <a:pt x="6398024" y="1820685"/>
                </a:moveTo>
                <a:cubicBezTo>
                  <a:pt x="6402297" y="1833507"/>
                  <a:pt x="6368107" y="1820685"/>
                  <a:pt x="6398024" y="1820685"/>
                </a:cubicBezTo>
                <a:close/>
                <a:moveTo>
                  <a:pt x="6359558" y="1820685"/>
                </a:moveTo>
                <a:cubicBezTo>
                  <a:pt x="6363832" y="1820685"/>
                  <a:pt x="6355284" y="1824959"/>
                  <a:pt x="6355284" y="1829233"/>
                </a:cubicBezTo>
                <a:cubicBezTo>
                  <a:pt x="6351011" y="1824959"/>
                  <a:pt x="6355284" y="1820685"/>
                  <a:pt x="6359558" y="1820685"/>
                </a:cubicBezTo>
                <a:close/>
                <a:moveTo>
                  <a:pt x="6133041" y="1812138"/>
                </a:moveTo>
                <a:cubicBezTo>
                  <a:pt x="6137315" y="1816412"/>
                  <a:pt x="6133041" y="1820686"/>
                  <a:pt x="6128767" y="1820686"/>
                </a:cubicBezTo>
                <a:cubicBezTo>
                  <a:pt x="6124493" y="1820686"/>
                  <a:pt x="6133041" y="1816412"/>
                  <a:pt x="6133041" y="1812138"/>
                </a:cubicBezTo>
                <a:close/>
                <a:moveTo>
                  <a:pt x="846235" y="1803590"/>
                </a:moveTo>
                <a:cubicBezTo>
                  <a:pt x="846235" y="1807864"/>
                  <a:pt x="837686" y="1807864"/>
                  <a:pt x="833412" y="1812138"/>
                </a:cubicBezTo>
                <a:cubicBezTo>
                  <a:pt x="829139" y="1807864"/>
                  <a:pt x="837686" y="1807864"/>
                  <a:pt x="846235" y="1803590"/>
                </a:cubicBezTo>
                <a:close/>
                <a:moveTo>
                  <a:pt x="662530" y="1803123"/>
                </a:moveTo>
                <a:cubicBezTo>
                  <a:pt x="665134" y="1803323"/>
                  <a:pt x="666737" y="1804659"/>
                  <a:pt x="666737" y="1807864"/>
                </a:cubicBezTo>
                <a:cubicBezTo>
                  <a:pt x="564163" y="1846329"/>
                  <a:pt x="465863" y="1884794"/>
                  <a:pt x="354743" y="1923259"/>
                </a:cubicBezTo>
                <a:lnTo>
                  <a:pt x="306153" y="1936419"/>
                </a:lnTo>
                <a:lnTo>
                  <a:pt x="358482" y="1914711"/>
                </a:lnTo>
                <a:cubicBezTo>
                  <a:pt x="383591" y="1905095"/>
                  <a:pt x="408166" y="1895478"/>
                  <a:pt x="427398" y="1884794"/>
                </a:cubicBezTo>
                <a:cubicBezTo>
                  <a:pt x="444494" y="1880520"/>
                  <a:pt x="462658" y="1876246"/>
                  <a:pt x="477083" y="1870370"/>
                </a:cubicBezTo>
                <a:lnTo>
                  <a:pt x="490800" y="1858266"/>
                </a:lnTo>
                <a:lnTo>
                  <a:pt x="499721" y="1855411"/>
                </a:lnTo>
                <a:cubicBezTo>
                  <a:pt x="525431" y="1847397"/>
                  <a:pt x="553479" y="1838849"/>
                  <a:pt x="585533" y="1829233"/>
                </a:cubicBezTo>
                <a:cubicBezTo>
                  <a:pt x="602628" y="1824960"/>
                  <a:pt x="606902" y="1816411"/>
                  <a:pt x="628271" y="1812138"/>
                </a:cubicBezTo>
                <a:cubicBezTo>
                  <a:pt x="637888" y="1812138"/>
                  <a:pt x="654717" y="1802522"/>
                  <a:pt x="662530" y="1803123"/>
                </a:cubicBezTo>
                <a:close/>
                <a:moveTo>
                  <a:pt x="1179598" y="1795042"/>
                </a:moveTo>
                <a:cubicBezTo>
                  <a:pt x="1171051" y="1807863"/>
                  <a:pt x="1132585" y="1812137"/>
                  <a:pt x="1124037" y="1824959"/>
                </a:cubicBezTo>
                <a:cubicBezTo>
                  <a:pt x="1094120" y="1833507"/>
                  <a:pt x="1068477" y="1842054"/>
                  <a:pt x="1051381" y="1850602"/>
                </a:cubicBezTo>
                <a:cubicBezTo>
                  <a:pt x="1030012" y="1859150"/>
                  <a:pt x="1012916" y="1863424"/>
                  <a:pt x="991546" y="1867698"/>
                </a:cubicBezTo>
                <a:cubicBezTo>
                  <a:pt x="974451" y="1880520"/>
                  <a:pt x="935986" y="1884794"/>
                  <a:pt x="914616" y="1897615"/>
                </a:cubicBezTo>
                <a:cubicBezTo>
                  <a:pt x="876151" y="1910437"/>
                  <a:pt x="833413" y="1918985"/>
                  <a:pt x="790673" y="1931807"/>
                </a:cubicBezTo>
                <a:cubicBezTo>
                  <a:pt x="769304" y="1931807"/>
                  <a:pt x="773577" y="1940355"/>
                  <a:pt x="756482" y="1944629"/>
                </a:cubicBezTo>
                <a:lnTo>
                  <a:pt x="696648" y="1961725"/>
                </a:lnTo>
                <a:cubicBezTo>
                  <a:pt x="658182" y="1974546"/>
                  <a:pt x="602621" y="2000190"/>
                  <a:pt x="572704" y="2000190"/>
                </a:cubicBezTo>
                <a:cubicBezTo>
                  <a:pt x="559883" y="1983093"/>
                  <a:pt x="594074" y="1983093"/>
                  <a:pt x="606895" y="1978820"/>
                </a:cubicBezTo>
                <a:cubicBezTo>
                  <a:pt x="623991" y="1974546"/>
                  <a:pt x="641087" y="1970272"/>
                  <a:pt x="658182" y="1965998"/>
                </a:cubicBezTo>
                <a:cubicBezTo>
                  <a:pt x="679552" y="1961725"/>
                  <a:pt x="675278" y="1953176"/>
                  <a:pt x="692374" y="1948902"/>
                </a:cubicBezTo>
                <a:cubicBezTo>
                  <a:pt x="739386" y="1936080"/>
                  <a:pt x="803494" y="1927532"/>
                  <a:pt x="833413" y="1906162"/>
                </a:cubicBezTo>
                <a:cubicBezTo>
                  <a:pt x="824864" y="1893341"/>
                  <a:pt x="812043" y="1918985"/>
                  <a:pt x="790673" y="1918985"/>
                </a:cubicBezTo>
                <a:lnTo>
                  <a:pt x="730839" y="1936080"/>
                </a:lnTo>
                <a:lnTo>
                  <a:pt x="619717" y="1965998"/>
                </a:lnTo>
                <a:cubicBezTo>
                  <a:pt x="598348" y="1965998"/>
                  <a:pt x="602621" y="1974546"/>
                  <a:pt x="585526" y="1978820"/>
                </a:cubicBezTo>
                <a:lnTo>
                  <a:pt x="474405" y="2008737"/>
                </a:lnTo>
                <a:cubicBezTo>
                  <a:pt x="461583" y="2008737"/>
                  <a:pt x="470131" y="2000190"/>
                  <a:pt x="478679" y="2000190"/>
                </a:cubicBezTo>
                <a:lnTo>
                  <a:pt x="500048" y="1995916"/>
                </a:lnTo>
                <a:cubicBezTo>
                  <a:pt x="517144" y="1991641"/>
                  <a:pt x="534239" y="1987368"/>
                  <a:pt x="551335" y="1983093"/>
                </a:cubicBezTo>
                <a:cubicBezTo>
                  <a:pt x="572704" y="1983093"/>
                  <a:pt x="568430" y="1974546"/>
                  <a:pt x="585526" y="1970272"/>
                </a:cubicBezTo>
                <a:cubicBezTo>
                  <a:pt x="632539" y="1957450"/>
                  <a:pt x="692374" y="1944629"/>
                  <a:pt x="726565" y="1927532"/>
                </a:cubicBezTo>
                <a:cubicBezTo>
                  <a:pt x="786399" y="1918985"/>
                  <a:pt x="884699" y="1876246"/>
                  <a:pt x="970177" y="1867698"/>
                </a:cubicBezTo>
                <a:cubicBezTo>
                  <a:pt x="978725" y="1863424"/>
                  <a:pt x="961629" y="1859150"/>
                  <a:pt x="974451" y="1854876"/>
                </a:cubicBezTo>
                <a:cubicBezTo>
                  <a:pt x="1055654" y="1833507"/>
                  <a:pt x="1085572" y="1816412"/>
                  <a:pt x="1179598" y="1795042"/>
                </a:cubicBezTo>
                <a:close/>
                <a:moveTo>
                  <a:pt x="6669951" y="1726126"/>
                </a:moveTo>
                <a:cubicBezTo>
                  <a:pt x="6668348" y="1726660"/>
                  <a:pt x="6667280" y="1728797"/>
                  <a:pt x="6667280" y="1730934"/>
                </a:cubicBezTo>
                <a:lnTo>
                  <a:pt x="6586074" y="1756577"/>
                </a:lnTo>
                <a:cubicBezTo>
                  <a:pt x="6577527" y="1765124"/>
                  <a:pt x="6556157" y="1769399"/>
                  <a:pt x="6534788" y="1773673"/>
                </a:cubicBezTo>
                <a:cubicBezTo>
                  <a:pt x="6521966" y="1777947"/>
                  <a:pt x="6496324" y="1795043"/>
                  <a:pt x="6517692" y="1795043"/>
                </a:cubicBezTo>
                <a:cubicBezTo>
                  <a:pt x="6521966" y="1786494"/>
                  <a:pt x="6547610" y="1782220"/>
                  <a:pt x="6560432" y="1773673"/>
                </a:cubicBezTo>
                <a:cubicBezTo>
                  <a:pt x="6568979" y="1769399"/>
                  <a:pt x="6573253" y="1777947"/>
                  <a:pt x="6581802" y="1773673"/>
                </a:cubicBezTo>
                <a:cubicBezTo>
                  <a:pt x="6581802" y="1765124"/>
                  <a:pt x="6594623" y="1765124"/>
                  <a:pt x="6603170" y="1760852"/>
                </a:cubicBezTo>
                <a:cubicBezTo>
                  <a:pt x="6607444" y="1756577"/>
                  <a:pt x="6615992" y="1752303"/>
                  <a:pt x="6624540" y="1748029"/>
                </a:cubicBezTo>
                <a:cubicBezTo>
                  <a:pt x="6637362" y="1739482"/>
                  <a:pt x="6667280" y="1743756"/>
                  <a:pt x="6667280" y="1730934"/>
                </a:cubicBezTo>
                <a:lnTo>
                  <a:pt x="6675827" y="1730934"/>
                </a:lnTo>
                <a:cubicBezTo>
                  <a:pt x="6673690" y="1726660"/>
                  <a:pt x="6671553" y="1725591"/>
                  <a:pt x="6669951" y="1726126"/>
                </a:cubicBezTo>
                <a:close/>
                <a:moveTo>
                  <a:pt x="6714292" y="1713838"/>
                </a:moveTo>
                <a:cubicBezTo>
                  <a:pt x="6710019" y="1713838"/>
                  <a:pt x="6701470" y="1718112"/>
                  <a:pt x="6710019" y="1722386"/>
                </a:cubicBezTo>
                <a:cubicBezTo>
                  <a:pt x="6710019" y="1722386"/>
                  <a:pt x="6718566" y="1713838"/>
                  <a:pt x="6714292" y="1713838"/>
                </a:cubicBezTo>
                <a:close/>
                <a:moveTo>
                  <a:pt x="1038566" y="1709564"/>
                </a:moveTo>
                <a:cubicBezTo>
                  <a:pt x="1042840" y="1709564"/>
                  <a:pt x="1042840" y="1713837"/>
                  <a:pt x="1042840" y="1718112"/>
                </a:cubicBezTo>
                <a:cubicBezTo>
                  <a:pt x="987279" y="1735207"/>
                  <a:pt x="931718" y="1756577"/>
                  <a:pt x="867610" y="1773673"/>
                </a:cubicBezTo>
                <a:cubicBezTo>
                  <a:pt x="859061" y="1773673"/>
                  <a:pt x="863336" y="1782220"/>
                  <a:pt x="854788" y="1786494"/>
                </a:cubicBezTo>
                <a:cubicBezTo>
                  <a:pt x="841967" y="1790768"/>
                  <a:pt x="833419" y="1795043"/>
                  <a:pt x="833419" y="1803590"/>
                </a:cubicBezTo>
                <a:cubicBezTo>
                  <a:pt x="812049" y="1807864"/>
                  <a:pt x="799227" y="1816411"/>
                  <a:pt x="790679" y="1824960"/>
                </a:cubicBezTo>
                <a:cubicBezTo>
                  <a:pt x="765036" y="1829233"/>
                  <a:pt x="743666" y="1837781"/>
                  <a:pt x="726571" y="1846329"/>
                </a:cubicBezTo>
                <a:cubicBezTo>
                  <a:pt x="718023" y="1850602"/>
                  <a:pt x="722298" y="1854876"/>
                  <a:pt x="735119" y="1850602"/>
                </a:cubicBezTo>
                <a:cubicBezTo>
                  <a:pt x="726571" y="1859151"/>
                  <a:pt x="709476" y="1867699"/>
                  <a:pt x="692379" y="1871972"/>
                </a:cubicBezTo>
                <a:cubicBezTo>
                  <a:pt x="666737" y="1876246"/>
                  <a:pt x="662462" y="1889068"/>
                  <a:pt x="632545" y="1893342"/>
                </a:cubicBezTo>
                <a:cubicBezTo>
                  <a:pt x="615450" y="1901890"/>
                  <a:pt x="602628" y="1914711"/>
                  <a:pt x="581259" y="1918986"/>
                </a:cubicBezTo>
                <a:cubicBezTo>
                  <a:pt x="564163" y="1927533"/>
                  <a:pt x="542793" y="1936081"/>
                  <a:pt x="534246" y="1944630"/>
                </a:cubicBezTo>
                <a:cubicBezTo>
                  <a:pt x="525698" y="1944630"/>
                  <a:pt x="510739" y="1944630"/>
                  <a:pt x="496849" y="1946767"/>
                </a:cubicBezTo>
                <a:lnTo>
                  <a:pt x="482272" y="1953803"/>
                </a:lnTo>
                <a:lnTo>
                  <a:pt x="504330" y="1948902"/>
                </a:lnTo>
                <a:cubicBezTo>
                  <a:pt x="508605" y="1957449"/>
                  <a:pt x="478686" y="1957449"/>
                  <a:pt x="465865" y="1961724"/>
                </a:cubicBezTo>
                <a:lnTo>
                  <a:pt x="465865" y="1961723"/>
                </a:lnTo>
                <a:lnTo>
                  <a:pt x="465863" y="1961724"/>
                </a:lnTo>
                <a:cubicBezTo>
                  <a:pt x="453042" y="1957451"/>
                  <a:pt x="440221" y="1970272"/>
                  <a:pt x="423125" y="1974547"/>
                </a:cubicBezTo>
                <a:lnTo>
                  <a:pt x="243621" y="2021559"/>
                </a:lnTo>
                <a:cubicBezTo>
                  <a:pt x="222252" y="2021559"/>
                  <a:pt x="226525" y="2030108"/>
                  <a:pt x="209429" y="2034381"/>
                </a:cubicBezTo>
                <a:lnTo>
                  <a:pt x="141047" y="2051476"/>
                </a:lnTo>
                <a:cubicBezTo>
                  <a:pt x="119678" y="2051476"/>
                  <a:pt x="123951" y="2060025"/>
                  <a:pt x="106856" y="2064298"/>
                </a:cubicBezTo>
                <a:cubicBezTo>
                  <a:pt x="64117" y="2072846"/>
                  <a:pt x="29926" y="2085668"/>
                  <a:pt x="9" y="2094216"/>
                </a:cubicBezTo>
                <a:lnTo>
                  <a:pt x="9" y="2072846"/>
                </a:lnTo>
                <a:cubicBezTo>
                  <a:pt x="59843" y="2055750"/>
                  <a:pt x="119678" y="2034381"/>
                  <a:pt x="188061" y="2017285"/>
                </a:cubicBezTo>
                <a:cubicBezTo>
                  <a:pt x="200882" y="2013012"/>
                  <a:pt x="213704" y="2004464"/>
                  <a:pt x="213704" y="1961724"/>
                </a:cubicBezTo>
                <a:cubicBezTo>
                  <a:pt x="232936" y="1959587"/>
                  <a:pt x="254306" y="1952108"/>
                  <a:pt x="277812" y="1944095"/>
                </a:cubicBezTo>
                <a:lnTo>
                  <a:pt x="306153" y="1936419"/>
                </a:lnTo>
                <a:lnTo>
                  <a:pt x="286360" y="1944630"/>
                </a:lnTo>
                <a:cubicBezTo>
                  <a:pt x="290633" y="1953177"/>
                  <a:pt x="303456" y="1944630"/>
                  <a:pt x="307729" y="1940354"/>
                </a:cubicBezTo>
                <a:cubicBezTo>
                  <a:pt x="320551" y="1936081"/>
                  <a:pt x="329099" y="1936081"/>
                  <a:pt x="337647" y="1936081"/>
                </a:cubicBezTo>
                <a:cubicBezTo>
                  <a:pt x="359016" y="1918986"/>
                  <a:pt x="406029" y="1914711"/>
                  <a:pt x="440221" y="1901890"/>
                </a:cubicBezTo>
                <a:cubicBezTo>
                  <a:pt x="470138" y="1884794"/>
                  <a:pt x="525699" y="1876246"/>
                  <a:pt x="555616" y="1859151"/>
                </a:cubicBezTo>
                <a:cubicBezTo>
                  <a:pt x="641094" y="1837781"/>
                  <a:pt x="713749" y="1812138"/>
                  <a:pt x="782132" y="1786494"/>
                </a:cubicBezTo>
                <a:lnTo>
                  <a:pt x="815468" y="1782790"/>
                </a:lnTo>
                <a:lnTo>
                  <a:pt x="820597" y="1782220"/>
                </a:lnTo>
                <a:cubicBezTo>
                  <a:pt x="837693" y="1773673"/>
                  <a:pt x="859061" y="1765124"/>
                  <a:pt x="884705" y="1760851"/>
                </a:cubicBezTo>
                <a:cubicBezTo>
                  <a:pt x="944539" y="1730933"/>
                  <a:pt x="983005" y="1730933"/>
                  <a:pt x="1038566" y="1709564"/>
                </a:cubicBezTo>
                <a:close/>
                <a:moveTo>
                  <a:pt x="1094120" y="1692467"/>
                </a:moveTo>
                <a:cubicBezTo>
                  <a:pt x="1094120" y="1701014"/>
                  <a:pt x="1085572" y="1701014"/>
                  <a:pt x="1081298" y="1701014"/>
                </a:cubicBezTo>
                <a:lnTo>
                  <a:pt x="1059929" y="1705289"/>
                </a:lnTo>
                <a:cubicBezTo>
                  <a:pt x="1059929" y="1701014"/>
                  <a:pt x="1068476" y="1701014"/>
                  <a:pt x="1072750" y="1696740"/>
                </a:cubicBezTo>
                <a:close/>
                <a:moveTo>
                  <a:pt x="1055662" y="1692467"/>
                </a:moveTo>
                <a:cubicBezTo>
                  <a:pt x="1055662" y="1701014"/>
                  <a:pt x="1042841" y="1701014"/>
                  <a:pt x="1034292" y="1705289"/>
                </a:cubicBezTo>
                <a:cubicBezTo>
                  <a:pt x="1030019" y="1683919"/>
                  <a:pt x="1038566" y="1701014"/>
                  <a:pt x="1055662" y="1692467"/>
                </a:cubicBezTo>
                <a:close/>
                <a:moveTo>
                  <a:pt x="6603172" y="1688195"/>
                </a:moveTo>
                <a:cubicBezTo>
                  <a:pt x="6607445" y="1692469"/>
                  <a:pt x="6603172" y="1696743"/>
                  <a:pt x="6598897" y="1696743"/>
                </a:cubicBezTo>
                <a:cubicBezTo>
                  <a:pt x="6590350" y="1696743"/>
                  <a:pt x="6598897" y="1688195"/>
                  <a:pt x="6603172" y="1688195"/>
                </a:cubicBezTo>
                <a:close/>
                <a:moveTo>
                  <a:pt x="1166773" y="1688195"/>
                </a:moveTo>
                <a:cubicBezTo>
                  <a:pt x="1166773" y="1692468"/>
                  <a:pt x="1158226" y="1692468"/>
                  <a:pt x="1153952" y="1696742"/>
                </a:cubicBezTo>
                <a:cubicBezTo>
                  <a:pt x="1145405" y="1696742"/>
                  <a:pt x="1141130" y="1701016"/>
                  <a:pt x="1132583" y="1701016"/>
                </a:cubicBezTo>
                <a:cubicBezTo>
                  <a:pt x="1132583" y="1692468"/>
                  <a:pt x="1141130" y="1692468"/>
                  <a:pt x="1145405" y="1692468"/>
                </a:cubicBezTo>
                <a:close/>
                <a:moveTo>
                  <a:pt x="6474954" y="1683920"/>
                </a:moveTo>
                <a:cubicBezTo>
                  <a:pt x="6474954" y="1692467"/>
                  <a:pt x="6445036" y="1692467"/>
                  <a:pt x="6432214" y="1701015"/>
                </a:cubicBezTo>
                <a:cubicBezTo>
                  <a:pt x="6427941" y="1688194"/>
                  <a:pt x="6462132" y="1688194"/>
                  <a:pt x="6474954" y="1683920"/>
                </a:cubicBezTo>
                <a:close/>
                <a:moveTo>
                  <a:pt x="1525789" y="1679646"/>
                </a:moveTo>
                <a:cubicBezTo>
                  <a:pt x="1512965" y="1692468"/>
                  <a:pt x="1478775" y="1696742"/>
                  <a:pt x="1474500" y="1709564"/>
                </a:cubicBezTo>
                <a:cubicBezTo>
                  <a:pt x="1367649" y="1743754"/>
                  <a:pt x="1316362" y="1777946"/>
                  <a:pt x="1205241" y="1803590"/>
                </a:cubicBezTo>
                <a:cubicBezTo>
                  <a:pt x="1200967" y="1790768"/>
                  <a:pt x="1247980" y="1799315"/>
                  <a:pt x="1230884" y="1782220"/>
                </a:cubicBezTo>
                <a:cubicBezTo>
                  <a:pt x="1252254" y="1773673"/>
                  <a:pt x="1269349" y="1765124"/>
                  <a:pt x="1277897" y="1756576"/>
                </a:cubicBezTo>
                <a:cubicBezTo>
                  <a:pt x="1346279" y="1735207"/>
                  <a:pt x="1414662" y="1713837"/>
                  <a:pt x="1474500" y="1688194"/>
                </a:cubicBezTo>
                <a:cubicBezTo>
                  <a:pt x="1500144" y="1688194"/>
                  <a:pt x="1495869" y="1679646"/>
                  <a:pt x="1525789" y="1679646"/>
                </a:cubicBezTo>
                <a:close/>
                <a:moveTo>
                  <a:pt x="1205240" y="1675372"/>
                </a:moveTo>
                <a:cubicBezTo>
                  <a:pt x="1209514" y="1688194"/>
                  <a:pt x="1175324" y="1679646"/>
                  <a:pt x="1205240" y="1675372"/>
                </a:cubicBezTo>
                <a:close/>
                <a:moveTo>
                  <a:pt x="1098402" y="1675372"/>
                </a:moveTo>
                <a:cubicBezTo>
                  <a:pt x="1098402" y="1688194"/>
                  <a:pt x="1064211" y="1688194"/>
                  <a:pt x="1055663" y="1692467"/>
                </a:cubicBezTo>
                <a:cubicBezTo>
                  <a:pt x="1051390" y="1679646"/>
                  <a:pt x="1085581" y="1679646"/>
                  <a:pt x="1098402" y="1675372"/>
                </a:cubicBezTo>
                <a:close/>
                <a:moveTo>
                  <a:pt x="1541814" y="1671632"/>
                </a:moveTo>
                <a:cubicBezTo>
                  <a:pt x="1546087" y="1673235"/>
                  <a:pt x="1545019" y="1677509"/>
                  <a:pt x="1525787" y="1679646"/>
                </a:cubicBezTo>
                <a:cubicBezTo>
                  <a:pt x="1527924" y="1671098"/>
                  <a:pt x="1537540" y="1670029"/>
                  <a:pt x="1541814" y="1671632"/>
                </a:cubicBezTo>
                <a:close/>
                <a:moveTo>
                  <a:pt x="1218062" y="1667358"/>
                </a:moveTo>
                <a:cubicBezTo>
                  <a:pt x="1222336" y="1668961"/>
                  <a:pt x="1222336" y="1673235"/>
                  <a:pt x="1205241" y="1675372"/>
                </a:cubicBezTo>
                <a:cubicBezTo>
                  <a:pt x="1205241" y="1666824"/>
                  <a:pt x="1213789" y="1665755"/>
                  <a:pt x="1218062" y="1667358"/>
                </a:cubicBezTo>
                <a:close/>
                <a:moveTo>
                  <a:pt x="6509144" y="1666825"/>
                </a:moveTo>
                <a:cubicBezTo>
                  <a:pt x="6513419" y="1679646"/>
                  <a:pt x="6483502" y="1675372"/>
                  <a:pt x="6474953" y="1679646"/>
                </a:cubicBezTo>
                <a:cubicBezTo>
                  <a:pt x="6470679" y="1671098"/>
                  <a:pt x="6500597" y="1671098"/>
                  <a:pt x="6509144" y="1666825"/>
                </a:cubicBezTo>
                <a:close/>
                <a:moveTo>
                  <a:pt x="1175321" y="1666825"/>
                </a:moveTo>
                <a:cubicBezTo>
                  <a:pt x="1179595" y="1671099"/>
                  <a:pt x="1171047" y="1675373"/>
                  <a:pt x="1171047" y="1675373"/>
                </a:cubicBezTo>
                <a:cubicBezTo>
                  <a:pt x="1166774" y="1671099"/>
                  <a:pt x="1171047" y="1666825"/>
                  <a:pt x="1175321" y="1666825"/>
                </a:cubicBezTo>
                <a:close/>
                <a:moveTo>
                  <a:pt x="1376196" y="1662551"/>
                </a:moveTo>
                <a:cubicBezTo>
                  <a:pt x="1376196" y="1666825"/>
                  <a:pt x="1367649" y="1666825"/>
                  <a:pt x="1363375" y="1671099"/>
                </a:cubicBezTo>
                <a:cubicBezTo>
                  <a:pt x="1363375" y="1662551"/>
                  <a:pt x="1371922" y="1662551"/>
                  <a:pt x="1376196" y="1662551"/>
                </a:cubicBezTo>
                <a:close/>
                <a:moveTo>
                  <a:pt x="1188143" y="1662551"/>
                </a:moveTo>
                <a:cubicBezTo>
                  <a:pt x="1192417" y="1666825"/>
                  <a:pt x="1183869" y="1671099"/>
                  <a:pt x="1183869" y="1671099"/>
                </a:cubicBezTo>
                <a:cubicBezTo>
                  <a:pt x="1179596" y="1666825"/>
                  <a:pt x="1183869" y="1662551"/>
                  <a:pt x="1188143" y="1662551"/>
                </a:cubicBezTo>
                <a:close/>
                <a:moveTo>
                  <a:pt x="6538528" y="1656674"/>
                </a:moveTo>
                <a:cubicBezTo>
                  <a:pt x="6547610" y="1656139"/>
                  <a:pt x="6551885" y="1658276"/>
                  <a:pt x="6530515" y="1662550"/>
                </a:cubicBezTo>
                <a:lnTo>
                  <a:pt x="6517694" y="1666825"/>
                </a:lnTo>
                <a:cubicBezTo>
                  <a:pt x="6515556" y="1660414"/>
                  <a:pt x="6529446" y="1657208"/>
                  <a:pt x="6538528" y="1656674"/>
                </a:cubicBezTo>
                <a:close/>
                <a:moveTo>
                  <a:pt x="6919440" y="1654004"/>
                </a:moveTo>
                <a:cubicBezTo>
                  <a:pt x="6910892" y="1658277"/>
                  <a:pt x="6898071" y="1658277"/>
                  <a:pt x="6898071" y="1666825"/>
                </a:cubicBezTo>
                <a:cubicBezTo>
                  <a:pt x="6906618" y="1662551"/>
                  <a:pt x="6919440" y="1658277"/>
                  <a:pt x="6919440" y="1654004"/>
                </a:cubicBezTo>
                <a:close/>
                <a:moveTo>
                  <a:pt x="6423666" y="1654002"/>
                </a:moveTo>
                <a:cubicBezTo>
                  <a:pt x="6436488" y="1654002"/>
                  <a:pt x="6427940" y="1662549"/>
                  <a:pt x="6419392" y="1662549"/>
                </a:cubicBezTo>
                <a:lnTo>
                  <a:pt x="6398022" y="1666824"/>
                </a:lnTo>
                <a:cubicBezTo>
                  <a:pt x="6380926" y="1671097"/>
                  <a:pt x="6363831" y="1675372"/>
                  <a:pt x="6346736" y="1679645"/>
                </a:cubicBezTo>
                <a:cubicBezTo>
                  <a:pt x="6325366" y="1679645"/>
                  <a:pt x="6329640" y="1688193"/>
                  <a:pt x="6312544" y="1692467"/>
                </a:cubicBezTo>
                <a:cubicBezTo>
                  <a:pt x="6265532" y="1705289"/>
                  <a:pt x="6205697" y="1718110"/>
                  <a:pt x="6171505" y="1735206"/>
                </a:cubicBezTo>
                <a:cubicBezTo>
                  <a:pt x="6111670" y="1743754"/>
                  <a:pt x="6013371" y="1786492"/>
                  <a:pt x="5927893" y="1795041"/>
                </a:cubicBezTo>
                <a:cubicBezTo>
                  <a:pt x="5919345" y="1799315"/>
                  <a:pt x="5936440" y="1803588"/>
                  <a:pt x="5923618" y="1807862"/>
                </a:cubicBezTo>
                <a:cubicBezTo>
                  <a:pt x="5842414" y="1829232"/>
                  <a:pt x="5812497" y="1846328"/>
                  <a:pt x="5718470" y="1867697"/>
                </a:cubicBezTo>
                <a:cubicBezTo>
                  <a:pt x="5727019" y="1854876"/>
                  <a:pt x="5765484" y="1850601"/>
                  <a:pt x="5774031" y="1837779"/>
                </a:cubicBezTo>
                <a:cubicBezTo>
                  <a:pt x="5803948" y="1829232"/>
                  <a:pt x="5829592" y="1820684"/>
                  <a:pt x="5846688" y="1812136"/>
                </a:cubicBezTo>
                <a:cubicBezTo>
                  <a:pt x="5868057" y="1803588"/>
                  <a:pt x="5885153" y="1799315"/>
                  <a:pt x="5906523" y="1795041"/>
                </a:cubicBezTo>
                <a:cubicBezTo>
                  <a:pt x="5923618" y="1782219"/>
                  <a:pt x="5962084" y="1777945"/>
                  <a:pt x="5983453" y="1765122"/>
                </a:cubicBezTo>
                <a:cubicBezTo>
                  <a:pt x="6021918" y="1752302"/>
                  <a:pt x="6064658" y="1743754"/>
                  <a:pt x="6107396" y="1730932"/>
                </a:cubicBezTo>
                <a:cubicBezTo>
                  <a:pt x="6128766" y="1730932"/>
                  <a:pt x="6124491" y="1722384"/>
                  <a:pt x="6141588" y="1718110"/>
                </a:cubicBezTo>
                <a:lnTo>
                  <a:pt x="6201422" y="1701014"/>
                </a:lnTo>
                <a:cubicBezTo>
                  <a:pt x="6239888" y="1688193"/>
                  <a:pt x="6295448" y="1662549"/>
                  <a:pt x="6325366" y="1662549"/>
                </a:cubicBezTo>
                <a:cubicBezTo>
                  <a:pt x="6338188" y="1679645"/>
                  <a:pt x="6303996" y="1679645"/>
                  <a:pt x="6291175" y="1683919"/>
                </a:cubicBezTo>
                <a:cubicBezTo>
                  <a:pt x="6274079" y="1688193"/>
                  <a:pt x="6256983" y="1692467"/>
                  <a:pt x="6239888" y="1696740"/>
                </a:cubicBezTo>
                <a:cubicBezTo>
                  <a:pt x="6218518" y="1701014"/>
                  <a:pt x="6222792" y="1709563"/>
                  <a:pt x="6205697" y="1713836"/>
                </a:cubicBezTo>
                <a:cubicBezTo>
                  <a:pt x="6158684" y="1726658"/>
                  <a:pt x="6094574" y="1735206"/>
                  <a:pt x="6064658" y="1756575"/>
                </a:cubicBezTo>
                <a:cubicBezTo>
                  <a:pt x="6073205" y="1769397"/>
                  <a:pt x="6086027" y="1743754"/>
                  <a:pt x="6107396" y="1743754"/>
                </a:cubicBezTo>
                <a:lnTo>
                  <a:pt x="6167231" y="1726658"/>
                </a:lnTo>
                <a:lnTo>
                  <a:pt x="6278353" y="1696740"/>
                </a:lnTo>
                <a:cubicBezTo>
                  <a:pt x="6299723" y="1696740"/>
                  <a:pt x="6295448" y="1688193"/>
                  <a:pt x="6312544" y="1683919"/>
                </a:cubicBezTo>
                <a:close/>
                <a:moveTo>
                  <a:pt x="6338188" y="1649729"/>
                </a:moveTo>
                <a:cubicBezTo>
                  <a:pt x="6342462" y="1649729"/>
                  <a:pt x="6333914" y="1658277"/>
                  <a:pt x="6333914" y="1658277"/>
                </a:cubicBezTo>
                <a:cubicBezTo>
                  <a:pt x="6329641" y="1654003"/>
                  <a:pt x="6333914" y="1649729"/>
                  <a:pt x="6338188" y="1649729"/>
                </a:cubicBezTo>
                <a:close/>
                <a:moveTo>
                  <a:pt x="1423211" y="1649729"/>
                </a:moveTo>
                <a:cubicBezTo>
                  <a:pt x="1423211" y="1654003"/>
                  <a:pt x="1414663" y="1654003"/>
                  <a:pt x="1410389" y="1658277"/>
                </a:cubicBezTo>
                <a:cubicBezTo>
                  <a:pt x="1406115" y="1654003"/>
                  <a:pt x="1414663" y="1649729"/>
                  <a:pt x="1423211" y="1649729"/>
                </a:cubicBezTo>
                <a:close/>
                <a:moveTo>
                  <a:pt x="6868154" y="1645456"/>
                </a:moveTo>
                <a:cubicBezTo>
                  <a:pt x="6846784" y="1649729"/>
                  <a:pt x="6842509" y="1658277"/>
                  <a:pt x="6825414" y="1662551"/>
                </a:cubicBezTo>
                <a:lnTo>
                  <a:pt x="6804044" y="1666825"/>
                </a:lnTo>
                <a:lnTo>
                  <a:pt x="6774127" y="1675373"/>
                </a:lnTo>
                <a:cubicBezTo>
                  <a:pt x="6744210" y="1679646"/>
                  <a:pt x="6748483" y="1692468"/>
                  <a:pt x="6774127" y="1679646"/>
                </a:cubicBezTo>
                <a:cubicBezTo>
                  <a:pt x="6808318" y="1671099"/>
                  <a:pt x="6859605" y="1666825"/>
                  <a:pt x="6868154" y="1645456"/>
                </a:cubicBezTo>
                <a:close/>
                <a:moveTo>
                  <a:pt x="6509145" y="1645455"/>
                </a:moveTo>
                <a:cubicBezTo>
                  <a:pt x="6513419" y="1649729"/>
                  <a:pt x="6509145" y="1654003"/>
                  <a:pt x="6504871" y="1654003"/>
                </a:cubicBezTo>
                <a:cubicBezTo>
                  <a:pt x="6500597" y="1649729"/>
                  <a:pt x="6509145" y="1645455"/>
                  <a:pt x="6509145" y="1645455"/>
                </a:cubicBezTo>
                <a:close/>
                <a:moveTo>
                  <a:pt x="6970727" y="1641181"/>
                </a:moveTo>
                <a:cubicBezTo>
                  <a:pt x="6957905" y="1645456"/>
                  <a:pt x="6940810" y="1645456"/>
                  <a:pt x="6945083" y="1654004"/>
                </a:cubicBezTo>
                <a:lnTo>
                  <a:pt x="6957905" y="1649729"/>
                </a:lnTo>
                <a:cubicBezTo>
                  <a:pt x="6962179" y="1645456"/>
                  <a:pt x="6970727" y="1645456"/>
                  <a:pt x="6970727" y="1641181"/>
                </a:cubicBezTo>
                <a:close/>
                <a:moveTo>
                  <a:pt x="1431758" y="1636906"/>
                </a:moveTo>
                <a:cubicBezTo>
                  <a:pt x="1436032" y="1641180"/>
                  <a:pt x="1431758" y="1645455"/>
                  <a:pt x="1427484" y="1645455"/>
                </a:cubicBezTo>
                <a:cubicBezTo>
                  <a:pt x="1423210" y="1645455"/>
                  <a:pt x="1431758" y="1636906"/>
                  <a:pt x="1431758" y="1636906"/>
                </a:cubicBezTo>
                <a:close/>
                <a:moveTo>
                  <a:pt x="6504871" y="1624086"/>
                </a:moveTo>
                <a:cubicBezTo>
                  <a:pt x="6517693" y="1619811"/>
                  <a:pt x="6521966" y="1628360"/>
                  <a:pt x="6513419" y="1628360"/>
                </a:cubicBezTo>
                <a:lnTo>
                  <a:pt x="6483501" y="1636907"/>
                </a:lnTo>
                <a:cubicBezTo>
                  <a:pt x="6474954" y="1636907"/>
                  <a:pt x="6470680" y="1641181"/>
                  <a:pt x="6470680" y="1645455"/>
                </a:cubicBezTo>
                <a:cubicBezTo>
                  <a:pt x="6457858" y="1645455"/>
                  <a:pt x="6462133" y="1632633"/>
                  <a:pt x="6474954" y="1632633"/>
                </a:cubicBezTo>
                <a:close/>
                <a:moveTo>
                  <a:pt x="6594623" y="1602716"/>
                </a:moveTo>
                <a:cubicBezTo>
                  <a:pt x="6594623" y="1606990"/>
                  <a:pt x="6581802" y="1611263"/>
                  <a:pt x="6573254" y="1615537"/>
                </a:cubicBezTo>
                <a:lnTo>
                  <a:pt x="6543336" y="1624086"/>
                </a:lnTo>
                <a:cubicBezTo>
                  <a:pt x="6543336" y="1615537"/>
                  <a:pt x="6556159" y="1615537"/>
                  <a:pt x="6564706" y="1611263"/>
                </a:cubicBezTo>
                <a:close/>
                <a:moveTo>
                  <a:pt x="1401840" y="1594168"/>
                </a:moveTo>
                <a:cubicBezTo>
                  <a:pt x="1401840" y="1602716"/>
                  <a:pt x="1389018" y="1602716"/>
                  <a:pt x="1380470" y="1606990"/>
                </a:cubicBezTo>
                <a:cubicBezTo>
                  <a:pt x="1380470" y="1602716"/>
                  <a:pt x="1393291" y="1598441"/>
                  <a:pt x="1401840" y="1594168"/>
                </a:cubicBezTo>
                <a:close/>
                <a:moveTo>
                  <a:pt x="649641" y="1581347"/>
                </a:moveTo>
                <a:cubicBezTo>
                  <a:pt x="632545" y="1585620"/>
                  <a:pt x="619724" y="1589894"/>
                  <a:pt x="615450" y="1602716"/>
                </a:cubicBezTo>
                <a:cubicBezTo>
                  <a:pt x="632545" y="1598443"/>
                  <a:pt x="645367" y="1589894"/>
                  <a:pt x="649641" y="1581347"/>
                </a:cubicBezTo>
                <a:close/>
                <a:moveTo>
                  <a:pt x="662462" y="1568525"/>
                </a:moveTo>
                <a:cubicBezTo>
                  <a:pt x="662462" y="1568525"/>
                  <a:pt x="653915" y="1577073"/>
                  <a:pt x="658188" y="1577073"/>
                </a:cubicBezTo>
                <a:cubicBezTo>
                  <a:pt x="658188" y="1577073"/>
                  <a:pt x="666737" y="1568525"/>
                  <a:pt x="662462" y="1568525"/>
                </a:cubicBezTo>
                <a:close/>
                <a:moveTo>
                  <a:pt x="6851059" y="1547155"/>
                </a:moveTo>
                <a:cubicBezTo>
                  <a:pt x="6876702" y="1547155"/>
                  <a:pt x="6838237" y="1559977"/>
                  <a:pt x="6829689" y="1559977"/>
                </a:cubicBezTo>
                <a:cubicBezTo>
                  <a:pt x="6821141" y="1564250"/>
                  <a:pt x="6812594" y="1568525"/>
                  <a:pt x="6799771" y="1572799"/>
                </a:cubicBezTo>
                <a:cubicBezTo>
                  <a:pt x="6799771" y="1559977"/>
                  <a:pt x="6829689" y="1555702"/>
                  <a:pt x="6851059" y="1547155"/>
                </a:cubicBezTo>
                <a:close/>
                <a:moveTo>
                  <a:pt x="6824880" y="1537539"/>
                </a:moveTo>
                <a:cubicBezTo>
                  <a:pt x="6826483" y="1538607"/>
                  <a:pt x="6825414" y="1540744"/>
                  <a:pt x="6821140" y="1542881"/>
                </a:cubicBezTo>
                <a:cubicBezTo>
                  <a:pt x="6816867" y="1547154"/>
                  <a:pt x="6816867" y="1551428"/>
                  <a:pt x="6808318" y="1551428"/>
                </a:cubicBezTo>
                <a:cubicBezTo>
                  <a:pt x="6795497" y="1551428"/>
                  <a:pt x="6765579" y="1568524"/>
                  <a:pt x="6735661" y="1572798"/>
                </a:cubicBezTo>
                <a:cubicBezTo>
                  <a:pt x="6710019" y="1581347"/>
                  <a:pt x="6680101" y="1585619"/>
                  <a:pt x="6654458" y="1594168"/>
                </a:cubicBezTo>
                <a:lnTo>
                  <a:pt x="6633088" y="1598442"/>
                </a:lnTo>
                <a:cubicBezTo>
                  <a:pt x="6633088" y="1594168"/>
                  <a:pt x="6641636" y="1594168"/>
                  <a:pt x="6645911" y="1589894"/>
                </a:cubicBezTo>
                <a:cubicBezTo>
                  <a:pt x="6663006" y="1585619"/>
                  <a:pt x="6675828" y="1581347"/>
                  <a:pt x="6692923" y="1581347"/>
                </a:cubicBezTo>
                <a:cubicBezTo>
                  <a:pt x="6710019" y="1577072"/>
                  <a:pt x="6722840" y="1572798"/>
                  <a:pt x="6735661" y="1568524"/>
                </a:cubicBezTo>
                <a:cubicBezTo>
                  <a:pt x="6731389" y="1568524"/>
                  <a:pt x="6735661" y="1555703"/>
                  <a:pt x="6739936" y="1559977"/>
                </a:cubicBezTo>
                <a:cubicBezTo>
                  <a:pt x="6757031" y="1568524"/>
                  <a:pt x="6769853" y="1547154"/>
                  <a:pt x="6812592" y="1538607"/>
                </a:cubicBezTo>
                <a:cubicBezTo>
                  <a:pt x="6819003" y="1536470"/>
                  <a:pt x="6823277" y="1536470"/>
                  <a:pt x="6824880" y="1537539"/>
                </a:cubicBezTo>
                <a:close/>
                <a:moveTo>
                  <a:pt x="6893798" y="1534333"/>
                </a:moveTo>
                <a:cubicBezTo>
                  <a:pt x="6898072" y="1538607"/>
                  <a:pt x="6893798" y="1542881"/>
                  <a:pt x="6889524" y="1542881"/>
                </a:cubicBezTo>
                <a:cubicBezTo>
                  <a:pt x="6885250" y="1542881"/>
                  <a:pt x="6893798" y="1538607"/>
                  <a:pt x="6893798" y="1534333"/>
                </a:cubicBezTo>
                <a:close/>
                <a:moveTo>
                  <a:pt x="6945085" y="1521512"/>
                </a:moveTo>
                <a:cubicBezTo>
                  <a:pt x="6945085" y="1525785"/>
                  <a:pt x="6936537" y="1525785"/>
                  <a:pt x="6932263" y="1530059"/>
                </a:cubicBezTo>
                <a:lnTo>
                  <a:pt x="6915167" y="1534334"/>
                </a:lnTo>
                <a:cubicBezTo>
                  <a:pt x="6915167" y="1525785"/>
                  <a:pt x="6932263" y="1525785"/>
                  <a:pt x="6945085" y="1521512"/>
                </a:cubicBezTo>
                <a:close/>
                <a:moveTo>
                  <a:pt x="6922113" y="1510826"/>
                </a:moveTo>
                <a:cubicBezTo>
                  <a:pt x="6927990" y="1510826"/>
                  <a:pt x="6927990" y="1512964"/>
                  <a:pt x="6910894" y="1517238"/>
                </a:cubicBezTo>
                <a:lnTo>
                  <a:pt x="6898072" y="1521511"/>
                </a:lnTo>
                <a:lnTo>
                  <a:pt x="6868154" y="1530059"/>
                </a:lnTo>
                <a:cubicBezTo>
                  <a:pt x="6872428" y="1521511"/>
                  <a:pt x="6885249" y="1521511"/>
                  <a:pt x="6898072" y="1517238"/>
                </a:cubicBezTo>
                <a:cubicBezTo>
                  <a:pt x="6904483" y="1512964"/>
                  <a:pt x="6916236" y="1510826"/>
                  <a:pt x="6922113" y="1510826"/>
                </a:cubicBezTo>
                <a:close/>
                <a:moveTo>
                  <a:pt x="1427483" y="1495868"/>
                </a:moveTo>
                <a:cubicBezTo>
                  <a:pt x="1431757" y="1500142"/>
                  <a:pt x="1427483" y="1504416"/>
                  <a:pt x="1423210" y="1504416"/>
                </a:cubicBezTo>
                <a:cubicBezTo>
                  <a:pt x="1418935" y="1504416"/>
                  <a:pt x="1427483" y="1495868"/>
                  <a:pt x="1427483" y="1495868"/>
                </a:cubicBezTo>
                <a:close/>
                <a:moveTo>
                  <a:pt x="863323" y="1487320"/>
                </a:moveTo>
                <a:cubicBezTo>
                  <a:pt x="863323" y="1491593"/>
                  <a:pt x="854775" y="1491593"/>
                  <a:pt x="850501" y="1495868"/>
                </a:cubicBezTo>
                <a:lnTo>
                  <a:pt x="829131" y="1500142"/>
                </a:lnTo>
                <a:cubicBezTo>
                  <a:pt x="824858" y="1495868"/>
                  <a:pt x="833405" y="1495868"/>
                  <a:pt x="841954" y="1491593"/>
                </a:cubicBezTo>
                <a:close/>
                <a:moveTo>
                  <a:pt x="1512966" y="1471827"/>
                </a:moveTo>
                <a:cubicBezTo>
                  <a:pt x="1515103" y="1473429"/>
                  <a:pt x="1517240" y="1476635"/>
                  <a:pt x="1517240" y="1478772"/>
                </a:cubicBezTo>
                <a:cubicBezTo>
                  <a:pt x="1504417" y="1483046"/>
                  <a:pt x="1504417" y="1478772"/>
                  <a:pt x="1508693" y="1474498"/>
                </a:cubicBezTo>
                <a:cubicBezTo>
                  <a:pt x="1508693" y="1470224"/>
                  <a:pt x="1510829" y="1470224"/>
                  <a:pt x="1512966" y="1471827"/>
                </a:cubicBezTo>
                <a:close/>
                <a:moveTo>
                  <a:pt x="974444" y="1457402"/>
                </a:moveTo>
                <a:cubicBezTo>
                  <a:pt x="965897" y="1474498"/>
                  <a:pt x="914610" y="1478771"/>
                  <a:pt x="888966" y="1487319"/>
                </a:cubicBezTo>
                <a:cubicBezTo>
                  <a:pt x="859049" y="1483045"/>
                  <a:pt x="931706" y="1474498"/>
                  <a:pt x="923157" y="1465949"/>
                </a:cubicBezTo>
                <a:lnTo>
                  <a:pt x="935980" y="1461675"/>
                </a:lnTo>
                <a:cubicBezTo>
                  <a:pt x="953076" y="1453128"/>
                  <a:pt x="953076" y="1465949"/>
                  <a:pt x="974444" y="1457402"/>
                </a:cubicBezTo>
                <a:close/>
                <a:moveTo>
                  <a:pt x="1606994" y="1444580"/>
                </a:moveTo>
                <a:cubicBezTo>
                  <a:pt x="1611267" y="1457402"/>
                  <a:pt x="1581350" y="1453128"/>
                  <a:pt x="1568528" y="1461676"/>
                </a:cubicBezTo>
                <a:cubicBezTo>
                  <a:pt x="1551433" y="1465950"/>
                  <a:pt x="1547158" y="1474498"/>
                  <a:pt x="1525789" y="1478772"/>
                </a:cubicBezTo>
                <a:cubicBezTo>
                  <a:pt x="1530063" y="1474498"/>
                  <a:pt x="1530063" y="1470224"/>
                  <a:pt x="1530063" y="1461676"/>
                </a:cubicBezTo>
                <a:cubicBezTo>
                  <a:pt x="1551433" y="1453128"/>
                  <a:pt x="1568528" y="1448855"/>
                  <a:pt x="1577076" y="1453128"/>
                </a:cubicBezTo>
                <a:cubicBezTo>
                  <a:pt x="1598446" y="1448855"/>
                  <a:pt x="1589897" y="1440307"/>
                  <a:pt x="1606994" y="1444580"/>
                </a:cubicBezTo>
                <a:close/>
                <a:moveTo>
                  <a:pt x="7169465" y="1438705"/>
                </a:moveTo>
                <a:cubicBezTo>
                  <a:pt x="7179081" y="1438170"/>
                  <a:pt x="7184424" y="1440307"/>
                  <a:pt x="7163054" y="1444581"/>
                </a:cubicBezTo>
                <a:lnTo>
                  <a:pt x="7150232" y="1448856"/>
                </a:lnTo>
                <a:cubicBezTo>
                  <a:pt x="7145958" y="1442445"/>
                  <a:pt x="7159849" y="1439239"/>
                  <a:pt x="7169465" y="1438705"/>
                </a:cubicBezTo>
                <a:close/>
                <a:moveTo>
                  <a:pt x="1641183" y="1436034"/>
                </a:moveTo>
                <a:cubicBezTo>
                  <a:pt x="1641183" y="1444581"/>
                  <a:pt x="1628362" y="1444581"/>
                  <a:pt x="1628362" y="1440308"/>
                </a:cubicBezTo>
                <a:cubicBezTo>
                  <a:pt x="1628362" y="1431760"/>
                  <a:pt x="1632636" y="1440308"/>
                  <a:pt x="1641183" y="1436034"/>
                </a:cubicBezTo>
                <a:close/>
                <a:moveTo>
                  <a:pt x="1030006" y="1436034"/>
                </a:moveTo>
                <a:cubicBezTo>
                  <a:pt x="1034280" y="1448856"/>
                  <a:pt x="1004363" y="1453130"/>
                  <a:pt x="982993" y="1461678"/>
                </a:cubicBezTo>
                <a:cubicBezTo>
                  <a:pt x="987267" y="1448856"/>
                  <a:pt x="1017184" y="1444581"/>
                  <a:pt x="1030006" y="1436034"/>
                </a:cubicBezTo>
                <a:close/>
                <a:moveTo>
                  <a:pt x="7257080" y="1414664"/>
                </a:moveTo>
                <a:cubicBezTo>
                  <a:pt x="7257080" y="1418938"/>
                  <a:pt x="7248533" y="1423211"/>
                  <a:pt x="7235710" y="1427486"/>
                </a:cubicBezTo>
                <a:lnTo>
                  <a:pt x="7197245" y="1436034"/>
                </a:lnTo>
                <a:cubicBezTo>
                  <a:pt x="7201519" y="1423211"/>
                  <a:pt x="7239985" y="1423211"/>
                  <a:pt x="7257080" y="1414664"/>
                </a:cubicBezTo>
                <a:close/>
                <a:moveTo>
                  <a:pt x="794953" y="1410390"/>
                </a:moveTo>
                <a:cubicBezTo>
                  <a:pt x="790679" y="1410390"/>
                  <a:pt x="782132" y="1410390"/>
                  <a:pt x="782132" y="1418938"/>
                </a:cubicBezTo>
                <a:cubicBezTo>
                  <a:pt x="786406" y="1414664"/>
                  <a:pt x="794953" y="1414664"/>
                  <a:pt x="794953" y="1410390"/>
                </a:cubicBezTo>
                <a:close/>
                <a:moveTo>
                  <a:pt x="7267764" y="1406116"/>
                </a:moveTo>
                <a:cubicBezTo>
                  <a:pt x="7273107" y="1405048"/>
                  <a:pt x="7278449" y="1406117"/>
                  <a:pt x="7278449" y="1410391"/>
                </a:cubicBezTo>
                <a:lnTo>
                  <a:pt x="7257079" y="1414664"/>
                </a:lnTo>
                <a:cubicBezTo>
                  <a:pt x="7257079" y="1410390"/>
                  <a:pt x="7262422" y="1407185"/>
                  <a:pt x="7267764" y="1406116"/>
                </a:cubicBezTo>
                <a:close/>
                <a:moveTo>
                  <a:pt x="786406" y="1401842"/>
                </a:moveTo>
                <a:cubicBezTo>
                  <a:pt x="777858" y="1401842"/>
                  <a:pt x="769310" y="1406116"/>
                  <a:pt x="773584" y="1410390"/>
                </a:cubicBezTo>
                <a:cubicBezTo>
                  <a:pt x="777858" y="1406116"/>
                  <a:pt x="786406" y="1406116"/>
                  <a:pt x="786406" y="1401842"/>
                </a:cubicBezTo>
                <a:close/>
                <a:moveTo>
                  <a:pt x="7312708" y="1397100"/>
                </a:moveTo>
                <a:cubicBezTo>
                  <a:pt x="7315313" y="1397300"/>
                  <a:pt x="7316915" y="1398636"/>
                  <a:pt x="7316915" y="1401841"/>
                </a:cubicBezTo>
                <a:cubicBezTo>
                  <a:pt x="7308368" y="1401841"/>
                  <a:pt x="7282723" y="1418937"/>
                  <a:pt x="7278449" y="1406115"/>
                </a:cubicBezTo>
                <a:cubicBezTo>
                  <a:pt x="7288066" y="1406115"/>
                  <a:pt x="7304895" y="1396499"/>
                  <a:pt x="7312708" y="1397100"/>
                </a:cubicBezTo>
                <a:close/>
                <a:moveTo>
                  <a:pt x="910335" y="1393294"/>
                </a:moveTo>
                <a:cubicBezTo>
                  <a:pt x="914609" y="1406116"/>
                  <a:pt x="854775" y="1406116"/>
                  <a:pt x="897514" y="1397568"/>
                </a:cubicBezTo>
                <a:close/>
                <a:moveTo>
                  <a:pt x="876145" y="1384747"/>
                </a:moveTo>
                <a:cubicBezTo>
                  <a:pt x="880418" y="1389021"/>
                  <a:pt x="876145" y="1393295"/>
                  <a:pt x="871871" y="1393295"/>
                </a:cubicBezTo>
                <a:cubicBezTo>
                  <a:pt x="867597" y="1393295"/>
                  <a:pt x="871871" y="1384747"/>
                  <a:pt x="876145" y="1384747"/>
                </a:cubicBezTo>
                <a:close/>
                <a:moveTo>
                  <a:pt x="1470234" y="1380473"/>
                </a:moveTo>
                <a:cubicBezTo>
                  <a:pt x="1465955" y="1380473"/>
                  <a:pt x="1457407" y="1384747"/>
                  <a:pt x="1465955" y="1389021"/>
                </a:cubicBezTo>
                <a:cubicBezTo>
                  <a:pt x="1465955" y="1389021"/>
                  <a:pt x="1474508" y="1380473"/>
                  <a:pt x="1470234" y="1380473"/>
                </a:cubicBezTo>
                <a:close/>
                <a:moveTo>
                  <a:pt x="961088" y="1366583"/>
                </a:moveTo>
                <a:cubicBezTo>
                  <a:pt x="965897" y="1366583"/>
                  <a:pt x="970171" y="1367651"/>
                  <a:pt x="974445" y="1367651"/>
                </a:cubicBezTo>
                <a:cubicBezTo>
                  <a:pt x="974445" y="1380473"/>
                  <a:pt x="948801" y="1393294"/>
                  <a:pt x="931705" y="1389021"/>
                </a:cubicBezTo>
                <a:cubicBezTo>
                  <a:pt x="935979" y="1380473"/>
                  <a:pt x="948801" y="1376199"/>
                  <a:pt x="944526" y="1371925"/>
                </a:cubicBezTo>
                <a:cubicBezTo>
                  <a:pt x="950938" y="1367652"/>
                  <a:pt x="956280" y="1366583"/>
                  <a:pt x="961088" y="1366583"/>
                </a:cubicBezTo>
                <a:close/>
                <a:moveTo>
                  <a:pt x="7633185" y="1363377"/>
                </a:moveTo>
                <a:cubicBezTo>
                  <a:pt x="7633185" y="1367651"/>
                  <a:pt x="7624637" y="1367651"/>
                  <a:pt x="7620363" y="1371925"/>
                </a:cubicBezTo>
                <a:cubicBezTo>
                  <a:pt x="7616089" y="1367651"/>
                  <a:pt x="7624637" y="1363377"/>
                  <a:pt x="7633185" y="1363377"/>
                </a:cubicBezTo>
                <a:close/>
                <a:moveTo>
                  <a:pt x="1269331" y="1359103"/>
                </a:moveTo>
                <a:cubicBezTo>
                  <a:pt x="1273604" y="1363377"/>
                  <a:pt x="1269331" y="1367652"/>
                  <a:pt x="1265057" y="1367652"/>
                </a:cubicBezTo>
                <a:cubicBezTo>
                  <a:pt x="1260782" y="1363377"/>
                  <a:pt x="1269331" y="1359103"/>
                  <a:pt x="1269331" y="1359103"/>
                </a:cubicBezTo>
                <a:close/>
                <a:moveTo>
                  <a:pt x="1012910" y="1359103"/>
                </a:moveTo>
                <a:cubicBezTo>
                  <a:pt x="1012910" y="1367652"/>
                  <a:pt x="1004363" y="1367652"/>
                  <a:pt x="1000089" y="1367652"/>
                </a:cubicBezTo>
                <a:cubicBezTo>
                  <a:pt x="1000089" y="1363377"/>
                  <a:pt x="1008636" y="1363377"/>
                  <a:pt x="1012910" y="1359103"/>
                </a:cubicBezTo>
                <a:close/>
                <a:moveTo>
                  <a:pt x="1000088" y="1346282"/>
                </a:moveTo>
                <a:cubicBezTo>
                  <a:pt x="1000088" y="1354830"/>
                  <a:pt x="991541" y="1354830"/>
                  <a:pt x="987267" y="1354830"/>
                </a:cubicBezTo>
                <a:cubicBezTo>
                  <a:pt x="987267" y="1350556"/>
                  <a:pt x="995814" y="1350556"/>
                  <a:pt x="1000088" y="1346282"/>
                </a:cubicBezTo>
                <a:close/>
                <a:moveTo>
                  <a:pt x="948801" y="1346282"/>
                </a:moveTo>
                <a:cubicBezTo>
                  <a:pt x="953075" y="1359103"/>
                  <a:pt x="940253" y="1359103"/>
                  <a:pt x="927432" y="1363377"/>
                </a:cubicBezTo>
                <a:cubicBezTo>
                  <a:pt x="927432" y="1359103"/>
                  <a:pt x="931705" y="1354829"/>
                  <a:pt x="931705" y="1350556"/>
                </a:cubicBezTo>
                <a:close/>
                <a:moveTo>
                  <a:pt x="7509241" y="1342007"/>
                </a:moveTo>
                <a:cubicBezTo>
                  <a:pt x="7509241" y="1350554"/>
                  <a:pt x="7496420" y="1350554"/>
                  <a:pt x="7487871" y="1354829"/>
                </a:cubicBezTo>
                <a:lnTo>
                  <a:pt x="7466503" y="1359102"/>
                </a:lnTo>
                <a:lnTo>
                  <a:pt x="7415215" y="1371924"/>
                </a:lnTo>
                <a:cubicBezTo>
                  <a:pt x="7415215" y="1363376"/>
                  <a:pt x="7428037" y="1363376"/>
                  <a:pt x="7436585" y="1359102"/>
                </a:cubicBezTo>
                <a:cubicBezTo>
                  <a:pt x="7445133" y="1359102"/>
                  <a:pt x="7449406" y="1354829"/>
                  <a:pt x="7457955" y="1354829"/>
                </a:cubicBezTo>
                <a:close/>
                <a:moveTo>
                  <a:pt x="1072744" y="1342007"/>
                </a:moveTo>
                <a:cubicBezTo>
                  <a:pt x="1072744" y="1350554"/>
                  <a:pt x="1055648" y="1350554"/>
                  <a:pt x="1042827" y="1354829"/>
                </a:cubicBezTo>
                <a:cubicBezTo>
                  <a:pt x="1038553" y="1346280"/>
                  <a:pt x="1051374" y="1346280"/>
                  <a:pt x="1059923" y="1346280"/>
                </a:cubicBezTo>
                <a:close/>
                <a:moveTo>
                  <a:pt x="7564803" y="1324912"/>
                </a:moveTo>
                <a:cubicBezTo>
                  <a:pt x="7569076" y="1337733"/>
                  <a:pt x="7534885" y="1337733"/>
                  <a:pt x="7522063" y="1342007"/>
                </a:cubicBezTo>
                <a:cubicBezTo>
                  <a:pt x="7522063" y="1333459"/>
                  <a:pt x="7556254" y="1333459"/>
                  <a:pt x="7564803" y="1324912"/>
                </a:cubicBezTo>
                <a:close/>
                <a:moveTo>
                  <a:pt x="1636905" y="1320638"/>
                </a:moveTo>
                <a:cubicBezTo>
                  <a:pt x="1632630" y="1329185"/>
                  <a:pt x="1619809" y="1329185"/>
                  <a:pt x="1606986" y="1333460"/>
                </a:cubicBezTo>
                <a:lnTo>
                  <a:pt x="1568521" y="1342008"/>
                </a:lnTo>
                <a:cubicBezTo>
                  <a:pt x="1568521" y="1337733"/>
                  <a:pt x="1577069" y="1337733"/>
                  <a:pt x="1585617" y="1333460"/>
                </a:cubicBezTo>
                <a:lnTo>
                  <a:pt x="1598439" y="1329185"/>
                </a:lnTo>
                <a:close/>
                <a:moveTo>
                  <a:pt x="897527" y="1316364"/>
                </a:moveTo>
                <a:cubicBezTo>
                  <a:pt x="893253" y="1316364"/>
                  <a:pt x="884705" y="1320638"/>
                  <a:pt x="893253" y="1324912"/>
                </a:cubicBezTo>
                <a:cubicBezTo>
                  <a:pt x="893253" y="1324912"/>
                  <a:pt x="901801" y="1316364"/>
                  <a:pt x="897527" y="1316364"/>
                </a:cubicBezTo>
                <a:close/>
                <a:moveTo>
                  <a:pt x="1534325" y="1307816"/>
                </a:moveTo>
                <a:cubicBezTo>
                  <a:pt x="1538598" y="1312090"/>
                  <a:pt x="1534325" y="1316364"/>
                  <a:pt x="1530050" y="1316364"/>
                </a:cubicBezTo>
                <a:cubicBezTo>
                  <a:pt x="1525776" y="1316364"/>
                  <a:pt x="1534325" y="1307816"/>
                  <a:pt x="1534325" y="1307816"/>
                </a:cubicBezTo>
                <a:close/>
                <a:moveTo>
                  <a:pt x="1282156" y="1307816"/>
                </a:moveTo>
                <a:cubicBezTo>
                  <a:pt x="1282156" y="1316363"/>
                  <a:pt x="1269334" y="1320638"/>
                  <a:pt x="1256512" y="1324912"/>
                </a:cubicBezTo>
                <a:cubicBezTo>
                  <a:pt x="1256512" y="1316363"/>
                  <a:pt x="1265060" y="1312090"/>
                  <a:pt x="1282156" y="1307816"/>
                </a:cubicBezTo>
                <a:close/>
                <a:moveTo>
                  <a:pt x="1021459" y="1303542"/>
                </a:moveTo>
                <a:cubicBezTo>
                  <a:pt x="1021459" y="1312089"/>
                  <a:pt x="1004363" y="1316363"/>
                  <a:pt x="995815" y="1316363"/>
                </a:cubicBezTo>
                <a:cubicBezTo>
                  <a:pt x="978719" y="1324911"/>
                  <a:pt x="944529" y="1324911"/>
                  <a:pt x="978719" y="1316363"/>
                </a:cubicBezTo>
                <a:lnTo>
                  <a:pt x="991541" y="1312089"/>
                </a:lnTo>
                <a:close/>
                <a:moveTo>
                  <a:pt x="7731483" y="1294995"/>
                </a:moveTo>
                <a:lnTo>
                  <a:pt x="7731483" y="1324913"/>
                </a:lnTo>
                <a:cubicBezTo>
                  <a:pt x="7718662" y="1329186"/>
                  <a:pt x="7705840" y="1333461"/>
                  <a:pt x="7693018" y="1342008"/>
                </a:cubicBezTo>
                <a:cubicBezTo>
                  <a:pt x="7663100" y="1354829"/>
                  <a:pt x="7658827" y="1337733"/>
                  <a:pt x="7637457" y="1346282"/>
                </a:cubicBezTo>
                <a:cubicBezTo>
                  <a:pt x="7624635" y="1350556"/>
                  <a:pt x="7616088" y="1354829"/>
                  <a:pt x="7616088" y="1363378"/>
                </a:cubicBezTo>
                <a:cubicBezTo>
                  <a:pt x="7607540" y="1367652"/>
                  <a:pt x="7594718" y="1371925"/>
                  <a:pt x="7594718" y="1376199"/>
                </a:cubicBezTo>
                <a:cubicBezTo>
                  <a:pt x="7573349" y="1367652"/>
                  <a:pt x="7556253" y="1397569"/>
                  <a:pt x="7534883" y="1389022"/>
                </a:cubicBezTo>
                <a:cubicBezTo>
                  <a:pt x="7517788" y="1393295"/>
                  <a:pt x="7517788" y="1397569"/>
                  <a:pt x="7504966" y="1401843"/>
                </a:cubicBezTo>
                <a:cubicBezTo>
                  <a:pt x="7457954" y="1410390"/>
                  <a:pt x="7423761" y="1427486"/>
                  <a:pt x="7351106" y="1444581"/>
                </a:cubicBezTo>
                <a:cubicBezTo>
                  <a:pt x="7269901" y="1474500"/>
                  <a:pt x="7184423" y="1500142"/>
                  <a:pt x="7086122" y="1525786"/>
                </a:cubicBezTo>
                <a:cubicBezTo>
                  <a:pt x="6953632" y="1572799"/>
                  <a:pt x="6851058" y="1602717"/>
                  <a:pt x="6718566" y="1641181"/>
                </a:cubicBezTo>
                <a:cubicBezTo>
                  <a:pt x="6705745" y="1645456"/>
                  <a:pt x="6697197" y="1649729"/>
                  <a:pt x="6692922" y="1658277"/>
                </a:cubicBezTo>
                <a:cubicBezTo>
                  <a:pt x="6654458" y="1662551"/>
                  <a:pt x="6607444" y="1688195"/>
                  <a:pt x="6551883" y="1696742"/>
                </a:cubicBezTo>
                <a:cubicBezTo>
                  <a:pt x="6440762" y="1735207"/>
                  <a:pt x="6342462" y="1773673"/>
                  <a:pt x="6239888" y="1812138"/>
                </a:cubicBezTo>
                <a:cubicBezTo>
                  <a:pt x="6239888" y="1824960"/>
                  <a:pt x="6265531" y="1807864"/>
                  <a:pt x="6278354" y="1807864"/>
                </a:cubicBezTo>
                <a:cubicBezTo>
                  <a:pt x="6299722" y="1803590"/>
                  <a:pt x="6303997" y="1795043"/>
                  <a:pt x="6321092" y="1790768"/>
                </a:cubicBezTo>
                <a:cubicBezTo>
                  <a:pt x="6449310" y="1756577"/>
                  <a:pt x="6513419" y="1735207"/>
                  <a:pt x="6620267" y="1696742"/>
                </a:cubicBezTo>
                <a:cubicBezTo>
                  <a:pt x="6650184" y="1683921"/>
                  <a:pt x="6615992" y="1705290"/>
                  <a:pt x="6637362" y="1701016"/>
                </a:cubicBezTo>
                <a:cubicBezTo>
                  <a:pt x="6645910" y="1701016"/>
                  <a:pt x="6654458" y="1696742"/>
                  <a:pt x="6650184" y="1688195"/>
                </a:cubicBezTo>
                <a:cubicBezTo>
                  <a:pt x="6675827" y="1688195"/>
                  <a:pt x="6697197" y="1683921"/>
                  <a:pt x="6718566" y="1671099"/>
                </a:cubicBezTo>
                <a:cubicBezTo>
                  <a:pt x="6748483" y="1658277"/>
                  <a:pt x="6714292" y="1679646"/>
                  <a:pt x="6735662" y="1675373"/>
                </a:cubicBezTo>
                <a:cubicBezTo>
                  <a:pt x="7013465" y="1585620"/>
                  <a:pt x="7291270" y="1483047"/>
                  <a:pt x="7598992" y="1401843"/>
                </a:cubicBezTo>
                <a:cubicBezTo>
                  <a:pt x="7620361" y="1401843"/>
                  <a:pt x="7616088" y="1393295"/>
                  <a:pt x="7633183" y="1389022"/>
                </a:cubicBezTo>
                <a:cubicBezTo>
                  <a:pt x="7667375" y="1380473"/>
                  <a:pt x="7697292" y="1371925"/>
                  <a:pt x="7727209" y="1363378"/>
                </a:cubicBezTo>
                <a:lnTo>
                  <a:pt x="7727209" y="2833602"/>
                </a:lnTo>
                <a:cubicBezTo>
                  <a:pt x="7718662" y="2833602"/>
                  <a:pt x="7714388" y="2833602"/>
                  <a:pt x="7705840" y="2833602"/>
                </a:cubicBezTo>
                <a:cubicBezTo>
                  <a:pt x="7710113" y="2846424"/>
                  <a:pt x="7675922" y="2846424"/>
                  <a:pt x="7663100" y="2850698"/>
                </a:cubicBezTo>
                <a:cubicBezTo>
                  <a:pt x="7637457" y="2850698"/>
                  <a:pt x="7628910" y="2854972"/>
                  <a:pt x="7611814" y="2863520"/>
                </a:cubicBezTo>
                <a:cubicBezTo>
                  <a:pt x="7620361" y="2880615"/>
                  <a:pt x="7637457" y="2867794"/>
                  <a:pt x="7616088" y="2884890"/>
                </a:cubicBezTo>
                <a:lnTo>
                  <a:pt x="7675922" y="2867794"/>
                </a:lnTo>
                <a:cubicBezTo>
                  <a:pt x="7675922" y="2859245"/>
                  <a:pt x="7680196" y="2854972"/>
                  <a:pt x="7688745" y="2850698"/>
                </a:cubicBezTo>
                <a:cubicBezTo>
                  <a:pt x="7697292" y="2863520"/>
                  <a:pt x="7701566" y="2842150"/>
                  <a:pt x="7718662" y="2842150"/>
                </a:cubicBezTo>
                <a:cubicBezTo>
                  <a:pt x="7722936" y="2842150"/>
                  <a:pt x="7722936" y="2842150"/>
                  <a:pt x="7727209" y="2842150"/>
                </a:cubicBezTo>
                <a:lnTo>
                  <a:pt x="7727209" y="2863520"/>
                </a:lnTo>
                <a:cubicBezTo>
                  <a:pt x="7710113" y="2867794"/>
                  <a:pt x="7697292" y="2872068"/>
                  <a:pt x="7684470" y="2876341"/>
                </a:cubicBezTo>
                <a:cubicBezTo>
                  <a:pt x="7654552" y="2884890"/>
                  <a:pt x="7607540" y="2889163"/>
                  <a:pt x="7598992" y="2910532"/>
                </a:cubicBezTo>
                <a:cubicBezTo>
                  <a:pt x="7641731" y="2901985"/>
                  <a:pt x="7663100" y="2884890"/>
                  <a:pt x="7701566" y="2876341"/>
                </a:cubicBezTo>
                <a:cubicBezTo>
                  <a:pt x="7710113" y="2876341"/>
                  <a:pt x="7718662" y="2872068"/>
                  <a:pt x="7727209" y="2872068"/>
                </a:cubicBezTo>
                <a:lnTo>
                  <a:pt x="7727209" y="2919080"/>
                </a:lnTo>
                <a:cubicBezTo>
                  <a:pt x="7714388" y="2923355"/>
                  <a:pt x="7705840" y="2923355"/>
                  <a:pt x="7693018" y="2931902"/>
                </a:cubicBezTo>
                <a:cubicBezTo>
                  <a:pt x="7675922" y="2936176"/>
                  <a:pt x="7663100" y="2936176"/>
                  <a:pt x="7654552" y="2936176"/>
                </a:cubicBezTo>
                <a:cubicBezTo>
                  <a:pt x="7646005" y="2944724"/>
                  <a:pt x="7628910" y="2953272"/>
                  <a:pt x="7611814" y="2957546"/>
                </a:cubicBezTo>
                <a:cubicBezTo>
                  <a:pt x="7594718" y="2957546"/>
                  <a:pt x="7551979" y="2957546"/>
                  <a:pt x="7543432" y="2974641"/>
                </a:cubicBezTo>
                <a:cubicBezTo>
                  <a:pt x="7573349" y="2974641"/>
                  <a:pt x="7628910" y="2957546"/>
                  <a:pt x="7654552" y="2944724"/>
                </a:cubicBezTo>
                <a:cubicBezTo>
                  <a:pt x="7658827" y="2953272"/>
                  <a:pt x="7684470" y="2936176"/>
                  <a:pt x="7693018" y="2944724"/>
                </a:cubicBezTo>
                <a:cubicBezTo>
                  <a:pt x="7693018" y="2940450"/>
                  <a:pt x="7697292" y="2936176"/>
                  <a:pt x="7705840" y="2936176"/>
                </a:cubicBezTo>
                <a:lnTo>
                  <a:pt x="7722936" y="2931902"/>
                </a:lnTo>
                <a:lnTo>
                  <a:pt x="7722936" y="2983188"/>
                </a:lnTo>
                <a:lnTo>
                  <a:pt x="7652898" y="3000698"/>
                </a:lnTo>
                <a:lnTo>
                  <a:pt x="7658829" y="3000284"/>
                </a:lnTo>
                <a:lnTo>
                  <a:pt x="7671650" y="2996011"/>
                </a:lnTo>
                <a:cubicBezTo>
                  <a:pt x="7660966" y="3006696"/>
                  <a:pt x="7669514" y="3007764"/>
                  <a:pt x="7681267" y="3005093"/>
                </a:cubicBezTo>
                <a:lnTo>
                  <a:pt x="7689476" y="3002326"/>
                </a:lnTo>
                <a:lnTo>
                  <a:pt x="7695156" y="2994942"/>
                </a:lnTo>
                <a:cubicBezTo>
                  <a:pt x="7701567" y="2991736"/>
                  <a:pt x="7710115" y="2989599"/>
                  <a:pt x="7718662" y="2987462"/>
                </a:cubicBezTo>
                <a:lnTo>
                  <a:pt x="7718662" y="2991737"/>
                </a:lnTo>
                <a:lnTo>
                  <a:pt x="7727211" y="2991737"/>
                </a:lnTo>
                <a:lnTo>
                  <a:pt x="7727211" y="3055845"/>
                </a:lnTo>
                <a:cubicBezTo>
                  <a:pt x="7675924" y="3072941"/>
                  <a:pt x="7616089" y="3085763"/>
                  <a:pt x="7556255" y="3102858"/>
                </a:cubicBezTo>
                <a:cubicBezTo>
                  <a:pt x="7487873" y="3124228"/>
                  <a:pt x="7419489" y="3141324"/>
                  <a:pt x="7355381" y="3158420"/>
                </a:cubicBezTo>
                <a:cubicBezTo>
                  <a:pt x="7325464" y="3162693"/>
                  <a:pt x="7329737" y="3166967"/>
                  <a:pt x="7308368" y="3166967"/>
                </a:cubicBezTo>
                <a:cubicBezTo>
                  <a:pt x="7261354" y="3192611"/>
                  <a:pt x="7184424" y="3205432"/>
                  <a:pt x="7124590" y="3222528"/>
                </a:cubicBezTo>
                <a:lnTo>
                  <a:pt x="7131886" y="3227218"/>
                </a:lnTo>
                <a:lnTo>
                  <a:pt x="7107494" y="3235349"/>
                </a:lnTo>
                <a:cubicBezTo>
                  <a:pt x="7107494" y="3222528"/>
                  <a:pt x="7081850" y="3239623"/>
                  <a:pt x="7069029" y="3239623"/>
                </a:cubicBezTo>
                <a:lnTo>
                  <a:pt x="7017742" y="3252445"/>
                </a:lnTo>
                <a:cubicBezTo>
                  <a:pt x="6987824" y="3265267"/>
                  <a:pt x="6975002" y="3260993"/>
                  <a:pt x="6936537" y="3273814"/>
                </a:cubicBezTo>
                <a:cubicBezTo>
                  <a:pt x="6923716" y="3278089"/>
                  <a:pt x="6915167" y="3278089"/>
                  <a:pt x="6906620" y="3278089"/>
                </a:cubicBezTo>
                <a:cubicBezTo>
                  <a:pt x="6885250" y="3282363"/>
                  <a:pt x="6880976" y="3290910"/>
                  <a:pt x="6863880" y="3295184"/>
                </a:cubicBezTo>
                <a:cubicBezTo>
                  <a:pt x="6868155" y="3278089"/>
                  <a:pt x="6838238" y="3295184"/>
                  <a:pt x="6825415" y="3295184"/>
                </a:cubicBezTo>
                <a:cubicBezTo>
                  <a:pt x="6821142" y="3286636"/>
                  <a:pt x="6851059" y="3286636"/>
                  <a:pt x="6859607" y="3282363"/>
                </a:cubicBezTo>
                <a:cubicBezTo>
                  <a:pt x="6880976" y="3273814"/>
                  <a:pt x="6876703" y="3286636"/>
                  <a:pt x="6889524" y="3273814"/>
                </a:cubicBezTo>
                <a:cubicBezTo>
                  <a:pt x="6906620" y="3273814"/>
                  <a:pt x="6919441" y="3269541"/>
                  <a:pt x="6957906" y="3260993"/>
                </a:cubicBezTo>
                <a:cubicBezTo>
                  <a:pt x="6955770" y="3256719"/>
                  <a:pt x="6949359" y="3257788"/>
                  <a:pt x="6942414" y="3259390"/>
                </a:cubicBezTo>
                <a:lnTo>
                  <a:pt x="6925689" y="3260824"/>
                </a:lnTo>
                <a:lnTo>
                  <a:pt x="6973934" y="3247637"/>
                </a:lnTo>
                <a:cubicBezTo>
                  <a:pt x="6997440" y="3241760"/>
                  <a:pt x="7017741" y="3237486"/>
                  <a:pt x="7034837" y="3235349"/>
                </a:cubicBezTo>
                <a:cubicBezTo>
                  <a:pt x="7034837" y="3231076"/>
                  <a:pt x="7047659" y="3226802"/>
                  <a:pt x="7047659" y="3222528"/>
                </a:cubicBezTo>
                <a:cubicBezTo>
                  <a:pt x="7056207" y="3226802"/>
                  <a:pt x="7077576" y="3218253"/>
                  <a:pt x="7098946" y="3213980"/>
                </a:cubicBezTo>
                <a:cubicBezTo>
                  <a:pt x="7107494" y="3209706"/>
                  <a:pt x="7120315" y="3205432"/>
                  <a:pt x="7120315" y="3205432"/>
                </a:cubicBezTo>
                <a:lnTo>
                  <a:pt x="7090398" y="3213980"/>
                </a:lnTo>
                <a:cubicBezTo>
                  <a:pt x="7051933" y="3213980"/>
                  <a:pt x="7026289" y="3231076"/>
                  <a:pt x="7000646" y="3239623"/>
                </a:cubicBezTo>
                <a:cubicBezTo>
                  <a:pt x="6996372" y="3239623"/>
                  <a:pt x="6987824" y="3243897"/>
                  <a:pt x="6979276" y="3243897"/>
                </a:cubicBezTo>
                <a:cubicBezTo>
                  <a:pt x="6975002" y="3243897"/>
                  <a:pt x="6970728" y="3239623"/>
                  <a:pt x="6970728" y="3239623"/>
                </a:cubicBezTo>
                <a:cubicBezTo>
                  <a:pt x="6957906" y="3239623"/>
                  <a:pt x="6949359" y="3252445"/>
                  <a:pt x="6936537" y="3252445"/>
                </a:cubicBezTo>
                <a:cubicBezTo>
                  <a:pt x="6923715" y="3255650"/>
                  <a:pt x="6906085" y="3254048"/>
                  <a:pt x="6898072" y="3260258"/>
                </a:cubicBezTo>
                <a:lnTo>
                  <a:pt x="6897225" y="3262098"/>
                </a:lnTo>
                <a:lnTo>
                  <a:pt x="6890659" y="3262195"/>
                </a:lnTo>
                <a:cubicBezTo>
                  <a:pt x="6888188" y="3263130"/>
                  <a:pt x="6886319" y="3265267"/>
                  <a:pt x="6885250" y="3269541"/>
                </a:cubicBezTo>
                <a:lnTo>
                  <a:pt x="6871384" y="3269778"/>
                </a:lnTo>
                <a:lnTo>
                  <a:pt x="6874566" y="3265801"/>
                </a:lnTo>
                <a:cubicBezTo>
                  <a:pt x="6877771" y="3264199"/>
                  <a:pt x="6880976" y="3263130"/>
                  <a:pt x="6880976" y="3260993"/>
                </a:cubicBezTo>
                <a:cubicBezTo>
                  <a:pt x="6870292" y="3265267"/>
                  <a:pt x="6854264" y="3268472"/>
                  <a:pt x="6839840" y="3272212"/>
                </a:cubicBezTo>
                <a:lnTo>
                  <a:pt x="6819238" y="3281640"/>
                </a:lnTo>
                <a:lnTo>
                  <a:pt x="6786950" y="3290910"/>
                </a:lnTo>
                <a:cubicBezTo>
                  <a:pt x="6765581" y="3299459"/>
                  <a:pt x="6765581" y="3286636"/>
                  <a:pt x="6748485" y="3295184"/>
                </a:cubicBezTo>
                <a:cubicBezTo>
                  <a:pt x="6748485" y="3295184"/>
                  <a:pt x="6757032" y="3290910"/>
                  <a:pt x="6752760" y="3286636"/>
                </a:cubicBezTo>
                <a:cubicBezTo>
                  <a:pt x="6752760" y="3286636"/>
                  <a:pt x="6744211" y="3295184"/>
                  <a:pt x="6748485" y="3295184"/>
                </a:cubicBezTo>
                <a:lnTo>
                  <a:pt x="6705746" y="3308006"/>
                </a:lnTo>
                <a:cubicBezTo>
                  <a:pt x="6692924" y="3316554"/>
                  <a:pt x="6663006" y="3312280"/>
                  <a:pt x="6663006" y="3325101"/>
                </a:cubicBezTo>
                <a:cubicBezTo>
                  <a:pt x="6654459" y="3329375"/>
                  <a:pt x="6654459" y="3320827"/>
                  <a:pt x="6645911" y="3320827"/>
                </a:cubicBezTo>
                <a:cubicBezTo>
                  <a:pt x="6645911" y="3329375"/>
                  <a:pt x="6628815" y="3329375"/>
                  <a:pt x="6615993" y="3333650"/>
                </a:cubicBezTo>
                <a:cubicBezTo>
                  <a:pt x="6590351" y="3342197"/>
                  <a:pt x="6590351" y="3320827"/>
                  <a:pt x="6560433" y="3333650"/>
                </a:cubicBezTo>
                <a:cubicBezTo>
                  <a:pt x="6560433" y="3325101"/>
                  <a:pt x="6577528" y="3325101"/>
                  <a:pt x="6590351" y="3320827"/>
                </a:cubicBezTo>
                <a:cubicBezTo>
                  <a:pt x="6603172" y="3320827"/>
                  <a:pt x="6628815" y="3303731"/>
                  <a:pt x="6628815" y="3316554"/>
                </a:cubicBezTo>
                <a:cubicBezTo>
                  <a:pt x="6654459" y="3312280"/>
                  <a:pt x="6637363" y="3299459"/>
                  <a:pt x="6663006" y="3295184"/>
                </a:cubicBezTo>
                <a:cubicBezTo>
                  <a:pt x="6680103" y="3286636"/>
                  <a:pt x="6688650" y="3295184"/>
                  <a:pt x="6710020" y="3286636"/>
                </a:cubicBezTo>
                <a:cubicBezTo>
                  <a:pt x="6735663" y="3295184"/>
                  <a:pt x="6714294" y="3278089"/>
                  <a:pt x="6739937" y="3273814"/>
                </a:cubicBezTo>
                <a:cubicBezTo>
                  <a:pt x="6731390" y="3265267"/>
                  <a:pt x="6697199" y="3286636"/>
                  <a:pt x="6680103" y="3286636"/>
                </a:cubicBezTo>
                <a:cubicBezTo>
                  <a:pt x="6663006" y="3290910"/>
                  <a:pt x="6663006" y="3282363"/>
                  <a:pt x="6641638" y="3290910"/>
                </a:cubicBezTo>
                <a:cubicBezTo>
                  <a:pt x="6607446" y="3303731"/>
                  <a:pt x="6581803" y="3320827"/>
                  <a:pt x="6551885" y="3316554"/>
                </a:cubicBezTo>
                <a:cubicBezTo>
                  <a:pt x="6534790" y="3320827"/>
                  <a:pt x="6526242" y="3325101"/>
                  <a:pt x="6526242" y="3333650"/>
                </a:cubicBezTo>
                <a:cubicBezTo>
                  <a:pt x="6492050" y="3333650"/>
                  <a:pt x="6440764" y="3355020"/>
                  <a:pt x="6398024" y="3363567"/>
                </a:cubicBezTo>
                <a:cubicBezTo>
                  <a:pt x="6410847" y="3346471"/>
                  <a:pt x="6432215" y="3355020"/>
                  <a:pt x="6462133" y="3337924"/>
                </a:cubicBezTo>
                <a:cubicBezTo>
                  <a:pt x="6492050" y="3325101"/>
                  <a:pt x="6521967" y="3316554"/>
                  <a:pt x="6547611" y="3303731"/>
                </a:cubicBezTo>
                <a:cubicBezTo>
                  <a:pt x="6650185" y="3282363"/>
                  <a:pt x="6791224" y="3231076"/>
                  <a:pt x="6902346" y="3213980"/>
                </a:cubicBezTo>
                <a:cubicBezTo>
                  <a:pt x="6915167" y="3209706"/>
                  <a:pt x="6927990" y="3205432"/>
                  <a:pt x="6932264" y="3201158"/>
                </a:cubicBezTo>
                <a:cubicBezTo>
                  <a:pt x="6945086" y="3196884"/>
                  <a:pt x="6953633" y="3205432"/>
                  <a:pt x="6953633" y="3196884"/>
                </a:cubicBezTo>
                <a:cubicBezTo>
                  <a:pt x="6979276" y="3188336"/>
                  <a:pt x="6979276" y="3196884"/>
                  <a:pt x="6983551" y="3188336"/>
                </a:cubicBezTo>
                <a:cubicBezTo>
                  <a:pt x="6987824" y="3184063"/>
                  <a:pt x="7017742" y="3184063"/>
                  <a:pt x="7013468" y="3175515"/>
                </a:cubicBezTo>
                <a:cubicBezTo>
                  <a:pt x="7032701" y="3178720"/>
                  <a:pt x="7056741" y="3165097"/>
                  <a:pt x="7076575" y="3159888"/>
                </a:cubicBezTo>
                <a:lnTo>
                  <a:pt x="7090758" y="3158738"/>
                </a:lnTo>
                <a:lnTo>
                  <a:pt x="7090932" y="3156815"/>
                </a:lnTo>
                <a:cubicBezTo>
                  <a:pt x="7092535" y="3155213"/>
                  <a:pt x="7094672" y="3154144"/>
                  <a:pt x="7094672" y="3154144"/>
                </a:cubicBezTo>
                <a:lnTo>
                  <a:pt x="7092444" y="3158601"/>
                </a:lnTo>
                <a:lnTo>
                  <a:pt x="7094672" y="3158420"/>
                </a:lnTo>
                <a:cubicBezTo>
                  <a:pt x="7106425" y="3152009"/>
                  <a:pt x="7120315" y="3147200"/>
                  <a:pt x="7135608" y="3143060"/>
                </a:cubicBezTo>
                <a:lnTo>
                  <a:pt x="7154944" y="3138612"/>
                </a:lnTo>
                <a:lnTo>
                  <a:pt x="7154505" y="3138653"/>
                </a:lnTo>
                <a:cubicBezTo>
                  <a:pt x="7149163" y="3138119"/>
                  <a:pt x="7143820" y="3137050"/>
                  <a:pt x="7137410" y="3137050"/>
                </a:cubicBezTo>
                <a:cubicBezTo>
                  <a:pt x="7116040" y="3149872"/>
                  <a:pt x="7090396" y="3145597"/>
                  <a:pt x="7056205" y="3158420"/>
                </a:cubicBezTo>
                <a:cubicBezTo>
                  <a:pt x="7043383" y="3162693"/>
                  <a:pt x="7039110" y="3154145"/>
                  <a:pt x="7030562" y="3154145"/>
                </a:cubicBezTo>
                <a:cubicBezTo>
                  <a:pt x="7013465" y="3158420"/>
                  <a:pt x="6996370" y="3162693"/>
                  <a:pt x="6987823" y="3171241"/>
                </a:cubicBezTo>
                <a:cubicBezTo>
                  <a:pt x="6979274" y="3162693"/>
                  <a:pt x="6949357" y="3179789"/>
                  <a:pt x="6953632" y="3162693"/>
                </a:cubicBezTo>
                <a:cubicBezTo>
                  <a:pt x="6983549" y="3158420"/>
                  <a:pt x="7017740" y="3154145"/>
                  <a:pt x="7056205" y="3137050"/>
                </a:cubicBezTo>
                <a:cubicBezTo>
                  <a:pt x="7051931" y="3132776"/>
                  <a:pt x="7047658" y="3132776"/>
                  <a:pt x="7039110" y="3137050"/>
                </a:cubicBezTo>
                <a:cubicBezTo>
                  <a:pt x="7030562" y="3141324"/>
                  <a:pt x="7030562" y="3132776"/>
                  <a:pt x="7022014" y="3132776"/>
                </a:cubicBezTo>
                <a:cubicBezTo>
                  <a:pt x="6996370" y="3137050"/>
                  <a:pt x="6996370" y="3149872"/>
                  <a:pt x="6979274" y="3145597"/>
                </a:cubicBezTo>
                <a:cubicBezTo>
                  <a:pt x="6983549" y="3137050"/>
                  <a:pt x="6987823" y="3128502"/>
                  <a:pt x="7004918" y="3124227"/>
                </a:cubicBezTo>
                <a:cubicBezTo>
                  <a:pt x="7013465" y="3119955"/>
                  <a:pt x="7013465" y="3128502"/>
                  <a:pt x="7022014" y="3128502"/>
                </a:cubicBezTo>
                <a:cubicBezTo>
                  <a:pt x="7034835" y="3128502"/>
                  <a:pt x="7039110" y="3128502"/>
                  <a:pt x="7047658" y="3128502"/>
                </a:cubicBezTo>
                <a:cubicBezTo>
                  <a:pt x="7056205" y="3119955"/>
                  <a:pt x="7051931" y="3102859"/>
                  <a:pt x="7081849" y="3102859"/>
                </a:cubicBezTo>
                <a:cubicBezTo>
                  <a:pt x="7060479" y="3085762"/>
                  <a:pt x="7000644" y="3115680"/>
                  <a:pt x="6975001" y="3124227"/>
                </a:cubicBezTo>
                <a:cubicBezTo>
                  <a:pt x="6966453" y="3128502"/>
                  <a:pt x="6966453" y="3132776"/>
                  <a:pt x="6970727" y="3141324"/>
                </a:cubicBezTo>
                <a:cubicBezTo>
                  <a:pt x="6957905" y="3145597"/>
                  <a:pt x="6936536" y="3132776"/>
                  <a:pt x="6932262" y="3149872"/>
                </a:cubicBezTo>
                <a:cubicBezTo>
                  <a:pt x="6898071" y="3145597"/>
                  <a:pt x="6953632" y="3137050"/>
                  <a:pt x="6949357" y="3128502"/>
                </a:cubicBezTo>
                <a:cubicBezTo>
                  <a:pt x="6945083" y="3124227"/>
                  <a:pt x="6932262" y="3128502"/>
                  <a:pt x="6919440" y="3132776"/>
                </a:cubicBezTo>
                <a:cubicBezTo>
                  <a:pt x="6906618" y="3132776"/>
                  <a:pt x="6893796" y="3137050"/>
                  <a:pt x="6880975" y="3141324"/>
                </a:cubicBezTo>
                <a:lnTo>
                  <a:pt x="6877673" y="3142295"/>
                </a:lnTo>
                <a:lnTo>
                  <a:pt x="6885249" y="3145597"/>
                </a:lnTo>
                <a:cubicBezTo>
                  <a:pt x="6876701" y="3149871"/>
                  <a:pt x="6872427" y="3149871"/>
                  <a:pt x="6868153" y="3145597"/>
                </a:cubicBezTo>
                <a:cubicBezTo>
                  <a:pt x="6853195" y="3152007"/>
                  <a:pt x="6842510" y="3154145"/>
                  <a:pt x="6830757" y="3156282"/>
                </a:cubicBezTo>
                <a:lnTo>
                  <a:pt x="6828845" y="3156656"/>
                </a:lnTo>
                <a:lnTo>
                  <a:pt x="6808318" y="3162693"/>
                </a:lnTo>
                <a:lnTo>
                  <a:pt x="6793801" y="3165040"/>
                </a:lnTo>
                <a:lnTo>
                  <a:pt x="6786949" y="3166966"/>
                </a:lnTo>
                <a:lnTo>
                  <a:pt x="6787944" y="3165987"/>
                </a:lnTo>
                <a:lnTo>
                  <a:pt x="6774862" y="3168102"/>
                </a:lnTo>
                <a:cubicBezTo>
                  <a:pt x="6737799" y="3175515"/>
                  <a:pt x="6692923" y="3188337"/>
                  <a:pt x="6667280" y="3201158"/>
                </a:cubicBezTo>
                <a:cubicBezTo>
                  <a:pt x="6645910" y="3209706"/>
                  <a:pt x="6650184" y="3192611"/>
                  <a:pt x="6628814" y="3201158"/>
                </a:cubicBezTo>
                <a:cubicBezTo>
                  <a:pt x="6598897" y="3213980"/>
                  <a:pt x="6590349" y="3213980"/>
                  <a:pt x="6560432" y="3218254"/>
                </a:cubicBezTo>
                <a:cubicBezTo>
                  <a:pt x="6513419" y="3226802"/>
                  <a:pt x="6500596" y="3239623"/>
                  <a:pt x="6457858" y="3243898"/>
                </a:cubicBezTo>
                <a:cubicBezTo>
                  <a:pt x="6436488" y="3248172"/>
                  <a:pt x="6423666" y="3256719"/>
                  <a:pt x="6415118" y="3265266"/>
                </a:cubicBezTo>
                <a:cubicBezTo>
                  <a:pt x="6389475" y="3278089"/>
                  <a:pt x="6402297" y="3252445"/>
                  <a:pt x="6380927" y="3265266"/>
                </a:cubicBezTo>
                <a:cubicBezTo>
                  <a:pt x="6351010" y="3269541"/>
                  <a:pt x="6333915" y="3286636"/>
                  <a:pt x="6316819" y="3286636"/>
                </a:cubicBezTo>
                <a:cubicBezTo>
                  <a:pt x="6312545" y="3286636"/>
                  <a:pt x="6303997" y="3282362"/>
                  <a:pt x="6308271" y="3282362"/>
                </a:cubicBezTo>
                <a:cubicBezTo>
                  <a:pt x="6295449" y="3286636"/>
                  <a:pt x="6291175" y="3295184"/>
                  <a:pt x="6286901" y="3295184"/>
                </a:cubicBezTo>
                <a:cubicBezTo>
                  <a:pt x="6282627" y="3295184"/>
                  <a:pt x="6278354" y="3290911"/>
                  <a:pt x="6278354" y="3290911"/>
                </a:cubicBezTo>
                <a:cubicBezTo>
                  <a:pt x="6274079" y="3295184"/>
                  <a:pt x="6274079" y="3299459"/>
                  <a:pt x="6274079" y="3299459"/>
                </a:cubicBezTo>
                <a:lnTo>
                  <a:pt x="6269224" y="3300289"/>
                </a:lnTo>
                <a:lnTo>
                  <a:pt x="6278287" y="3302330"/>
                </a:lnTo>
                <a:cubicBezTo>
                  <a:pt x="6290909" y="3299725"/>
                  <a:pt x="6302929" y="3284499"/>
                  <a:pt x="6312544" y="3290910"/>
                </a:cubicBezTo>
                <a:cubicBezTo>
                  <a:pt x="6308270" y="3303731"/>
                  <a:pt x="6269806" y="3303731"/>
                  <a:pt x="6252710" y="3312280"/>
                </a:cubicBezTo>
                <a:cubicBezTo>
                  <a:pt x="6227066" y="3320827"/>
                  <a:pt x="6214245" y="3308005"/>
                  <a:pt x="6201422" y="3325101"/>
                </a:cubicBezTo>
                <a:cubicBezTo>
                  <a:pt x="6162958" y="3337922"/>
                  <a:pt x="6107397" y="3346470"/>
                  <a:pt x="6090302" y="3359292"/>
                </a:cubicBezTo>
                <a:cubicBezTo>
                  <a:pt x="6060383" y="3359292"/>
                  <a:pt x="6056110" y="3367840"/>
                  <a:pt x="6021918" y="3372114"/>
                </a:cubicBezTo>
                <a:cubicBezTo>
                  <a:pt x="5992001" y="3380662"/>
                  <a:pt x="5957810" y="3389209"/>
                  <a:pt x="5936440" y="3402031"/>
                </a:cubicBezTo>
                <a:cubicBezTo>
                  <a:pt x="5936440" y="3389209"/>
                  <a:pt x="5910797" y="3406305"/>
                  <a:pt x="5897975" y="3406305"/>
                </a:cubicBezTo>
                <a:lnTo>
                  <a:pt x="5859510" y="3414853"/>
                </a:lnTo>
                <a:lnTo>
                  <a:pt x="5786854" y="3436223"/>
                </a:lnTo>
                <a:cubicBezTo>
                  <a:pt x="5765484" y="3449044"/>
                  <a:pt x="5761210" y="3436223"/>
                  <a:pt x="5739840" y="3444770"/>
                </a:cubicBezTo>
                <a:cubicBezTo>
                  <a:pt x="5722744" y="3449044"/>
                  <a:pt x="5701375" y="3461866"/>
                  <a:pt x="5705649" y="3444770"/>
                </a:cubicBezTo>
                <a:cubicBezTo>
                  <a:pt x="5735566" y="3436223"/>
                  <a:pt x="5765484" y="3427675"/>
                  <a:pt x="5786854" y="3427675"/>
                </a:cubicBezTo>
                <a:cubicBezTo>
                  <a:pt x="5816771" y="3419127"/>
                  <a:pt x="5846688" y="3397758"/>
                  <a:pt x="5889427" y="3393483"/>
                </a:cubicBezTo>
                <a:cubicBezTo>
                  <a:pt x="5906523" y="3393483"/>
                  <a:pt x="5902249" y="3393483"/>
                  <a:pt x="5927893" y="3384936"/>
                </a:cubicBezTo>
                <a:lnTo>
                  <a:pt x="5954308" y="3377766"/>
                </a:lnTo>
                <a:lnTo>
                  <a:pt x="5956207" y="3370645"/>
                </a:lnTo>
                <a:cubicBezTo>
                  <a:pt x="5966625" y="3363033"/>
                  <a:pt x="5996276" y="3361430"/>
                  <a:pt x="6009097" y="3355020"/>
                </a:cubicBezTo>
                <a:cubicBezTo>
                  <a:pt x="6034740" y="3350745"/>
                  <a:pt x="6056110" y="3342197"/>
                  <a:pt x="6073205" y="3333650"/>
                </a:cubicBezTo>
                <a:cubicBezTo>
                  <a:pt x="6077480" y="3342197"/>
                  <a:pt x="6107396" y="3325101"/>
                  <a:pt x="6124492" y="3325101"/>
                </a:cubicBezTo>
                <a:cubicBezTo>
                  <a:pt x="6145862" y="3316554"/>
                  <a:pt x="6162958" y="3312280"/>
                  <a:pt x="6184327" y="3308006"/>
                </a:cubicBezTo>
                <a:cubicBezTo>
                  <a:pt x="6201423" y="3299459"/>
                  <a:pt x="6218519" y="3290911"/>
                  <a:pt x="6244162" y="3286636"/>
                </a:cubicBezTo>
                <a:cubicBezTo>
                  <a:pt x="6239888" y="3282362"/>
                  <a:pt x="6227067" y="3286636"/>
                  <a:pt x="6214244" y="3290911"/>
                </a:cubicBezTo>
                <a:cubicBezTo>
                  <a:pt x="6214244" y="3278089"/>
                  <a:pt x="6256984" y="3273815"/>
                  <a:pt x="6265531" y="3278089"/>
                </a:cubicBezTo>
                <a:cubicBezTo>
                  <a:pt x="6282627" y="3265266"/>
                  <a:pt x="6295449" y="3273815"/>
                  <a:pt x="6308271" y="3256719"/>
                </a:cubicBezTo>
                <a:cubicBezTo>
                  <a:pt x="6333915" y="3256719"/>
                  <a:pt x="6333915" y="3248172"/>
                  <a:pt x="6359557" y="3248172"/>
                </a:cubicBezTo>
                <a:cubicBezTo>
                  <a:pt x="6389475" y="3231075"/>
                  <a:pt x="6406571" y="3231075"/>
                  <a:pt x="6432214" y="3226802"/>
                </a:cubicBezTo>
                <a:cubicBezTo>
                  <a:pt x="6462131" y="3218254"/>
                  <a:pt x="6492049" y="3205433"/>
                  <a:pt x="6521966" y="3201158"/>
                </a:cubicBezTo>
                <a:cubicBezTo>
                  <a:pt x="6556157" y="3188337"/>
                  <a:pt x="6581802" y="3171241"/>
                  <a:pt x="6620267" y="3158420"/>
                </a:cubicBezTo>
                <a:cubicBezTo>
                  <a:pt x="6628814" y="3149872"/>
                  <a:pt x="6650184" y="3145597"/>
                  <a:pt x="6658731" y="3132776"/>
                </a:cubicBezTo>
                <a:lnTo>
                  <a:pt x="6680101" y="3128502"/>
                </a:lnTo>
                <a:cubicBezTo>
                  <a:pt x="6675827" y="3119955"/>
                  <a:pt x="6658731" y="3124227"/>
                  <a:pt x="6658731" y="3132776"/>
                </a:cubicBezTo>
                <a:cubicBezTo>
                  <a:pt x="6645910" y="3141324"/>
                  <a:pt x="6615992" y="3137050"/>
                  <a:pt x="6615992" y="3149872"/>
                </a:cubicBezTo>
                <a:cubicBezTo>
                  <a:pt x="6594623" y="3149872"/>
                  <a:pt x="6577527" y="3171241"/>
                  <a:pt x="6573253" y="3162693"/>
                </a:cubicBezTo>
                <a:cubicBezTo>
                  <a:pt x="6568979" y="3145597"/>
                  <a:pt x="6594623" y="3141324"/>
                  <a:pt x="6620267" y="3132776"/>
                </a:cubicBezTo>
                <a:cubicBezTo>
                  <a:pt x="6620267" y="3124227"/>
                  <a:pt x="6637362" y="3124227"/>
                  <a:pt x="6650184" y="3119955"/>
                </a:cubicBezTo>
                <a:cubicBezTo>
                  <a:pt x="6650184" y="3111406"/>
                  <a:pt x="6667280" y="3107132"/>
                  <a:pt x="6671553" y="3102859"/>
                </a:cubicBezTo>
                <a:cubicBezTo>
                  <a:pt x="6695059" y="3097516"/>
                  <a:pt x="6716963" y="3091640"/>
                  <a:pt x="6737999" y="3085496"/>
                </a:cubicBezTo>
                <a:lnTo>
                  <a:pt x="6790776" y="3069151"/>
                </a:lnTo>
                <a:lnTo>
                  <a:pt x="6784812" y="3075612"/>
                </a:lnTo>
                <a:cubicBezTo>
                  <a:pt x="6781606" y="3078283"/>
                  <a:pt x="6778401" y="3081488"/>
                  <a:pt x="6778401" y="3085762"/>
                </a:cubicBezTo>
                <a:cubicBezTo>
                  <a:pt x="6795497" y="3081489"/>
                  <a:pt x="6859605" y="3068666"/>
                  <a:pt x="6838236" y="3068666"/>
                </a:cubicBezTo>
                <a:cubicBezTo>
                  <a:pt x="6815798" y="3078283"/>
                  <a:pt x="6812592" y="3068667"/>
                  <a:pt x="6803377" y="3066863"/>
                </a:cubicBezTo>
                <a:lnTo>
                  <a:pt x="6793368" y="3068348"/>
                </a:lnTo>
                <a:lnTo>
                  <a:pt x="6799236" y="3066531"/>
                </a:lnTo>
                <a:lnTo>
                  <a:pt x="6890594" y="3039868"/>
                </a:lnTo>
                <a:lnTo>
                  <a:pt x="6915967" y="3033675"/>
                </a:lnTo>
                <a:cubicBezTo>
                  <a:pt x="6926652" y="3031538"/>
                  <a:pt x="6936535" y="3030202"/>
                  <a:pt x="6945083" y="3030202"/>
                </a:cubicBezTo>
                <a:cubicBezTo>
                  <a:pt x="6945083" y="3017380"/>
                  <a:pt x="6983549" y="3021654"/>
                  <a:pt x="6987823" y="3008833"/>
                </a:cubicBezTo>
                <a:cubicBezTo>
                  <a:pt x="6992097" y="3008833"/>
                  <a:pt x="7030562" y="3008833"/>
                  <a:pt x="7030562" y="2996011"/>
                </a:cubicBezTo>
                <a:cubicBezTo>
                  <a:pt x="7022014" y="2987463"/>
                  <a:pt x="6987823" y="3004558"/>
                  <a:pt x="6983549" y="2991737"/>
                </a:cubicBezTo>
                <a:cubicBezTo>
                  <a:pt x="7009193" y="2987463"/>
                  <a:pt x="7013465" y="2978916"/>
                  <a:pt x="7026288" y="2970368"/>
                </a:cubicBezTo>
                <a:cubicBezTo>
                  <a:pt x="7034835" y="2978916"/>
                  <a:pt x="7069027" y="2957546"/>
                  <a:pt x="7086122" y="2957546"/>
                </a:cubicBezTo>
                <a:cubicBezTo>
                  <a:pt x="7098945" y="2961820"/>
                  <a:pt x="7154506" y="2953272"/>
                  <a:pt x="7141683" y="2931902"/>
                </a:cubicBezTo>
                <a:cubicBezTo>
                  <a:pt x="7111766" y="2931902"/>
                  <a:pt x="7051931" y="2957546"/>
                  <a:pt x="7017740" y="2961820"/>
                </a:cubicBezTo>
                <a:cubicBezTo>
                  <a:pt x="6996370" y="2974641"/>
                  <a:pt x="6975001" y="2983188"/>
                  <a:pt x="6953632" y="2991737"/>
                </a:cubicBezTo>
                <a:cubicBezTo>
                  <a:pt x="6945083" y="3013107"/>
                  <a:pt x="6979274" y="2987463"/>
                  <a:pt x="6979274" y="3000284"/>
                </a:cubicBezTo>
                <a:lnTo>
                  <a:pt x="6916738" y="3026035"/>
                </a:lnTo>
                <a:lnTo>
                  <a:pt x="6913764" y="3024259"/>
                </a:lnTo>
                <a:cubicBezTo>
                  <a:pt x="6900742" y="3024059"/>
                  <a:pt x="6879906" y="3037682"/>
                  <a:pt x="6863879" y="3034476"/>
                </a:cubicBezTo>
                <a:cubicBezTo>
                  <a:pt x="6825414" y="3043024"/>
                  <a:pt x="6782675" y="3055845"/>
                  <a:pt x="6757031" y="3055845"/>
                </a:cubicBezTo>
                <a:cubicBezTo>
                  <a:pt x="6769853" y="3043024"/>
                  <a:pt x="6812592" y="3038750"/>
                  <a:pt x="6838236" y="3030202"/>
                </a:cubicBezTo>
                <a:cubicBezTo>
                  <a:pt x="6829688" y="3017380"/>
                  <a:pt x="6791223" y="3043024"/>
                  <a:pt x="6778401" y="3034476"/>
                </a:cubicBezTo>
                <a:lnTo>
                  <a:pt x="6757031" y="3038750"/>
                </a:lnTo>
                <a:cubicBezTo>
                  <a:pt x="6748483" y="3038750"/>
                  <a:pt x="6748483" y="3047298"/>
                  <a:pt x="6744210" y="3043024"/>
                </a:cubicBezTo>
                <a:cubicBezTo>
                  <a:pt x="6727114" y="3047298"/>
                  <a:pt x="6701470" y="3064394"/>
                  <a:pt x="6697197" y="3051572"/>
                </a:cubicBezTo>
                <a:cubicBezTo>
                  <a:pt x="6684375" y="3064394"/>
                  <a:pt x="6658731" y="3068666"/>
                  <a:pt x="6637362" y="3072941"/>
                </a:cubicBezTo>
                <a:cubicBezTo>
                  <a:pt x="6620267" y="3064394"/>
                  <a:pt x="6637362" y="3068666"/>
                  <a:pt x="6641635" y="3055845"/>
                </a:cubicBezTo>
                <a:cubicBezTo>
                  <a:pt x="6624540" y="3064394"/>
                  <a:pt x="6586074" y="3064394"/>
                  <a:pt x="6581802" y="3077215"/>
                </a:cubicBezTo>
                <a:cubicBezTo>
                  <a:pt x="6586074" y="3085762"/>
                  <a:pt x="6590349" y="3077215"/>
                  <a:pt x="6603170" y="3072941"/>
                </a:cubicBezTo>
                <a:cubicBezTo>
                  <a:pt x="6607444" y="3094311"/>
                  <a:pt x="6551883" y="3090036"/>
                  <a:pt x="6530514" y="3102859"/>
                </a:cubicBezTo>
                <a:cubicBezTo>
                  <a:pt x="6526240" y="3094311"/>
                  <a:pt x="6556157" y="3094311"/>
                  <a:pt x="6564706" y="3090036"/>
                </a:cubicBezTo>
                <a:cubicBezTo>
                  <a:pt x="6543336" y="3077215"/>
                  <a:pt x="6483501" y="3098585"/>
                  <a:pt x="6457858" y="3111406"/>
                </a:cubicBezTo>
                <a:cubicBezTo>
                  <a:pt x="6368106" y="3132776"/>
                  <a:pt x="6329640" y="3137050"/>
                  <a:pt x="6244162" y="3166967"/>
                </a:cubicBezTo>
                <a:cubicBezTo>
                  <a:pt x="6227067" y="3171241"/>
                  <a:pt x="6214244" y="3171241"/>
                  <a:pt x="6205697" y="3171241"/>
                </a:cubicBezTo>
                <a:lnTo>
                  <a:pt x="6187855" y="3176909"/>
                </a:lnTo>
                <a:lnTo>
                  <a:pt x="6192876" y="3175514"/>
                </a:lnTo>
                <a:cubicBezTo>
                  <a:pt x="6192876" y="3179788"/>
                  <a:pt x="6184329" y="3179788"/>
                  <a:pt x="6180054" y="3184063"/>
                </a:cubicBezTo>
                <a:lnTo>
                  <a:pt x="6183139" y="3178407"/>
                </a:lnTo>
                <a:lnTo>
                  <a:pt x="6175846" y="3180724"/>
                </a:lnTo>
                <a:cubicBezTo>
                  <a:pt x="6150403" y="3187536"/>
                  <a:pt x="6135177" y="3188337"/>
                  <a:pt x="6103123" y="3201158"/>
                </a:cubicBezTo>
                <a:lnTo>
                  <a:pt x="5983453" y="3231075"/>
                </a:lnTo>
                <a:cubicBezTo>
                  <a:pt x="5983453" y="3226802"/>
                  <a:pt x="5996275" y="3222528"/>
                  <a:pt x="5996275" y="3218254"/>
                </a:cubicBezTo>
                <a:cubicBezTo>
                  <a:pt x="5872331" y="3235350"/>
                  <a:pt x="5778306" y="3278089"/>
                  <a:pt x="5658636" y="3299459"/>
                </a:cubicBezTo>
                <a:cubicBezTo>
                  <a:pt x="5680005" y="3273815"/>
                  <a:pt x="5748388" y="3269541"/>
                  <a:pt x="5795401" y="3252445"/>
                </a:cubicBezTo>
                <a:cubicBezTo>
                  <a:pt x="5765483" y="3243898"/>
                  <a:pt x="5756936" y="3256719"/>
                  <a:pt x="5718470" y="3265266"/>
                </a:cubicBezTo>
                <a:lnTo>
                  <a:pt x="5615897" y="3290911"/>
                </a:lnTo>
                <a:cubicBezTo>
                  <a:pt x="5620171" y="3295184"/>
                  <a:pt x="5615897" y="3299459"/>
                  <a:pt x="5611623" y="3299459"/>
                </a:cubicBezTo>
                <a:cubicBezTo>
                  <a:pt x="5577432" y="3308006"/>
                  <a:pt x="5530419" y="3316554"/>
                  <a:pt x="5504775" y="3316554"/>
                </a:cubicBezTo>
                <a:cubicBezTo>
                  <a:pt x="5483405" y="3325101"/>
                  <a:pt x="5491954" y="3320828"/>
                  <a:pt x="5466310" y="3325101"/>
                </a:cubicBezTo>
                <a:cubicBezTo>
                  <a:pt x="5432118" y="3337923"/>
                  <a:pt x="5427845" y="3342197"/>
                  <a:pt x="5393653" y="3346471"/>
                </a:cubicBezTo>
                <a:cubicBezTo>
                  <a:pt x="5397927" y="3333650"/>
                  <a:pt x="5440667" y="3333650"/>
                  <a:pt x="5444940" y="3320828"/>
                </a:cubicBezTo>
                <a:cubicBezTo>
                  <a:pt x="5470584" y="3320828"/>
                  <a:pt x="5474858" y="3312280"/>
                  <a:pt x="5504775" y="3303732"/>
                </a:cubicBezTo>
                <a:cubicBezTo>
                  <a:pt x="5526145" y="3299459"/>
                  <a:pt x="5547514" y="3299459"/>
                  <a:pt x="5564610" y="3299459"/>
                </a:cubicBezTo>
                <a:cubicBezTo>
                  <a:pt x="5581706" y="3295184"/>
                  <a:pt x="5594527" y="3286636"/>
                  <a:pt x="5607349" y="3278089"/>
                </a:cubicBezTo>
                <a:cubicBezTo>
                  <a:pt x="5650088" y="3265266"/>
                  <a:pt x="5701375" y="3256719"/>
                  <a:pt x="5731292" y="3239623"/>
                </a:cubicBezTo>
                <a:cubicBezTo>
                  <a:pt x="5739840" y="3235350"/>
                  <a:pt x="5756936" y="3231075"/>
                  <a:pt x="5761210" y="3235350"/>
                </a:cubicBezTo>
                <a:cubicBezTo>
                  <a:pt x="5765483" y="3222528"/>
                  <a:pt x="5812497" y="3222528"/>
                  <a:pt x="5812497" y="3209706"/>
                </a:cubicBezTo>
                <a:cubicBezTo>
                  <a:pt x="5838140" y="3213980"/>
                  <a:pt x="5885154" y="3188337"/>
                  <a:pt x="5910796" y="3192611"/>
                </a:cubicBezTo>
                <a:cubicBezTo>
                  <a:pt x="5927892" y="3184063"/>
                  <a:pt x="5944988" y="3175514"/>
                  <a:pt x="5966357" y="3166967"/>
                </a:cubicBezTo>
                <a:cubicBezTo>
                  <a:pt x="5970632" y="3171241"/>
                  <a:pt x="5983453" y="3166967"/>
                  <a:pt x="5996275" y="3162693"/>
                </a:cubicBezTo>
                <a:cubicBezTo>
                  <a:pt x="5992002" y="3158420"/>
                  <a:pt x="5979179" y="3166967"/>
                  <a:pt x="5966357" y="3166967"/>
                </a:cubicBezTo>
                <a:cubicBezTo>
                  <a:pt x="5962084" y="3162693"/>
                  <a:pt x="5949262" y="3162693"/>
                  <a:pt x="5940715" y="3166967"/>
                </a:cubicBezTo>
                <a:cubicBezTo>
                  <a:pt x="5957810" y="3145597"/>
                  <a:pt x="6000549" y="3137050"/>
                  <a:pt x="6034740" y="3124227"/>
                </a:cubicBezTo>
                <a:cubicBezTo>
                  <a:pt x="6034740" y="3111406"/>
                  <a:pt x="6009097" y="3128502"/>
                  <a:pt x="5996275" y="3128502"/>
                </a:cubicBezTo>
                <a:cubicBezTo>
                  <a:pt x="5974906" y="3141324"/>
                  <a:pt x="5970632" y="3128502"/>
                  <a:pt x="5949262" y="3137050"/>
                </a:cubicBezTo>
                <a:cubicBezTo>
                  <a:pt x="5949262" y="3149872"/>
                  <a:pt x="5936440" y="3132776"/>
                  <a:pt x="5919345" y="3145597"/>
                </a:cubicBezTo>
                <a:cubicBezTo>
                  <a:pt x="5902249" y="3149872"/>
                  <a:pt x="5876606" y="3162693"/>
                  <a:pt x="5872331" y="3154145"/>
                </a:cubicBezTo>
                <a:cubicBezTo>
                  <a:pt x="5863784" y="3156283"/>
                  <a:pt x="5857373" y="3159488"/>
                  <a:pt x="5849893" y="3162693"/>
                </a:cubicBezTo>
                <a:lnTo>
                  <a:pt x="5825319" y="3169974"/>
                </a:lnTo>
                <a:lnTo>
                  <a:pt x="5825319" y="3171241"/>
                </a:lnTo>
                <a:cubicBezTo>
                  <a:pt x="5812498" y="3175514"/>
                  <a:pt x="5795402" y="3179788"/>
                  <a:pt x="5782580" y="3184063"/>
                </a:cubicBezTo>
                <a:cubicBezTo>
                  <a:pt x="5779375" y="3179789"/>
                  <a:pt x="5779642" y="3176851"/>
                  <a:pt x="5782046" y="3174714"/>
                </a:cubicBezTo>
                <a:lnTo>
                  <a:pt x="5788330" y="3172391"/>
                </a:lnTo>
                <a:lnTo>
                  <a:pt x="5782580" y="3171241"/>
                </a:lnTo>
                <a:lnTo>
                  <a:pt x="5753593" y="3180589"/>
                </a:lnTo>
                <a:lnTo>
                  <a:pt x="5757604" y="3181207"/>
                </a:lnTo>
                <a:cubicBezTo>
                  <a:pt x="5764950" y="3185631"/>
                  <a:pt x="5735566" y="3198820"/>
                  <a:pt x="5719539" y="3197818"/>
                </a:cubicBezTo>
                <a:lnTo>
                  <a:pt x="5714766" y="3193111"/>
                </a:lnTo>
                <a:lnTo>
                  <a:pt x="5671591" y="3207035"/>
                </a:lnTo>
                <a:lnTo>
                  <a:pt x="5656540" y="3211242"/>
                </a:lnTo>
                <a:lnTo>
                  <a:pt x="5662911" y="3209705"/>
                </a:lnTo>
                <a:cubicBezTo>
                  <a:pt x="5662911" y="3222528"/>
                  <a:pt x="5624445" y="3226801"/>
                  <a:pt x="5620171" y="3222528"/>
                </a:cubicBezTo>
                <a:lnTo>
                  <a:pt x="5621250" y="3221105"/>
                </a:lnTo>
                <a:lnTo>
                  <a:pt x="5554994" y="3239623"/>
                </a:lnTo>
                <a:cubicBezTo>
                  <a:pt x="5476995" y="3260993"/>
                  <a:pt x="5400065" y="3282362"/>
                  <a:pt x="5333819" y="3308006"/>
                </a:cubicBezTo>
                <a:cubicBezTo>
                  <a:pt x="5350915" y="3316554"/>
                  <a:pt x="5406476" y="3282362"/>
                  <a:pt x="5406476" y="3308006"/>
                </a:cubicBezTo>
                <a:lnTo>
                  <a:pt x="5378373" y="3313995"/>
                </a:lnTo>
                <a:lnTo>
                  <a:pt x="5380030" y="3316620"/>
                </a:lnTo>
                <a:cubicBezTo>
                  <a:pt x="5378962" y="3318156"/>
                  <a:pt x="5375489" y="3319758"/>
                  <a:pt x="5368010" y="3320827"/>
                </a:cubicBezTo>
                <a:lnTo>
                  <a:pt x="5369575" y="3315742"/>
                </a:lnTo>
                <a:lnTo>
                  <a:pt x="5362601" y="3317021"/>
                </a:lnTo>
                <a:cubicBezTo>
                  <a:pt x="5358928" y="3316821"/>
                  <a:pt x="5355189" y="3315485"/>
                  <a:pt x="5350915" y="3312280"/>
                </a:cubicBezTo>
                <a:cubicBezTo>
                  <a:pt x="5333819" y="3320828"/>
                  <a:pt x="5342367" y="3333650"/>
                  <a:pt x="5316723" y="3337923"/>
                </a:cubicBezTo>
                <a:lnTo>
                  <a:pt x="5287930" y="3342095"/>
                </a:lnTo>
                <a:lnTo>
                  <a:pt x="5293685" y="3343599"/>
                </a:lnTo>
                <a:cubicBezTo>
                  <a:pt x="5293217" y="3345135"/>
                  <a:pt x="5288943" y="3347539"/>
                  <a:pt x="5278258" y="3350744"/>
                </a:cubicBezTo>
                <a:lnTo>
                  <a:pt x="5265437" y="3355018"/>
                </a:lnTo>
                <a:lnTo>
                  <a:pt x="5271048" y="3346270"/>
                </a:lnTo>
                <a:lnTo>
                  <a:pt x="5256889" y="3350211"/>
                </a:lnTo>
                <a:cubicBezTo>
                  <a:pt x="5238724" y="3356088"/>
                  <a:pt x="5218423" y="3363567"/>
                  <a:pt x="5184232" y="3372114"/>
                </a:cubicBezTo>
                <a:cubicBezTo>
                  <a:pt x="5192779" y="3359293"/>
                  <a:pt x="5214149" y="3350745"/>
                  <a:pt x="5239793" y="3346471"/>
                </a:cubicBezTo>
                <a:cubicBezTo>
                  <a:pt x="5256889" y="3333650"/>
                  <a:pt x="5282532" y="3329376"/>
                  <a:pt x="5312449" y="3320828"/>
                </a:cubicBezTo>
                <a:cubicBezTo>
                  <a:pt x="5312449" y="3299459"/>
                  <a:pt x="5265437" y="3329376"/>
                  <a:pt x="5244067" y="3329376"/>
                </a:cubicBezTo>
                <a:cubicBezTo>
                  <a:pt x="5248340" y="3316554"/>
                  <a:pt x="5273984" y="3325101"/>
                  <a:pt x="5278258" y="3316554"/>
                </a:cubicBezTo>
                <a:cubicBezTo>
                  <a:pt x="5282532" y="3308006"/>
                  <a:pt x="5256889" y="3316554"/>
                  <a:pt x="5239793" y="3320828"/>
                </a:cubicBezTo>
                <a:lnTo>
                  <a:pt x="5188505" y="3333650"/>
                </a:lnTo>
                <a:lnTo>
                  <a:pt x="5135791" y="3351222"/>
                </a:lnTo>
                <a:lnTo>
                  <a:pt x="5128672" y="3355019"/>
                </a:lnTo>
                <a:lnTo>
                  <a:pt x="5107302" y="3359293"/>
                </a:lnTo>
                <a:lnTo>
                  <a:pt x="5107567" y="3358969"/>
                </a:lnTo>
                <a:lnTo>
                  <a:pt x="5105899" y="3359360"/>
                </a:lnTo>
                <a:cubicBezTo>
                  <a:pt x="5090473" y="3359560"/>
                  <a:pt x="5081657" y="3350745"/>
                  <a:pt x="5056014" y="3363567"/>
                </a:cubicBezTo>
                <a:cubicBezTo>
                  <a:pt x="5056014" y="3355020"/>
                  <a:pt x="5068836" y="3355020"/>
                  <a:pt x="5077384" y="3350745"/>
                </a:cubicBezTo>
                <a:cubicBezTo>
                  <a:pt x="5098753" y="3342197"/>
                  <a:pt x="5103027" y="3329376"/>
                  <a:pt x="5132944" y="3325101"/>
                </a:cubicBezTo>
                <a:cubicBezTo>
                  <a:pt x="5150041" y="3316554"/>
                  <a:pt x="5154314" y="3308006"/>
                  <a:pt x="5167136" y="3299459"/>
                </a:cubicBezTo>
                <a:cubicBezTo>
                  <a:pt x="5179958" y="3290911"/>
                  <a:pt x="5201328" y="3290911"/>
                  <a:pt x="5218423" y="3286636"/>
                </a:cubicBezTo>
                <a:cubicBezTo>
                  <a:pt x="5231244" y="3282362"/>
                  <a:pt x="5248340" y="3273815"/>
                  <a:pt x="5261162" y="3269541"/>
                </a:cubicBezTo>
                <a:cubicBezTo>
                  <a:pt x="5278258" y="3265266"/>
                  <a:pt x="5299628" y="3260993"/>
                  <a:pt x="5312449" y="3252445"/>
                </a:cubicBezTo>
                <a:cubicBezTo>
                  <a:pt x="5333819" y="3243898"/>
                  <a:pt x="5333819" y="3256719"/>
                  <a:pt x="5350915" y="3248172"/>
                </a:cubicBezTo>
                <a:cubicBezTo>
                  <a:pt x="5415023" y="3218254"/>
                  <a:pt x="5526145" y="3205433"/>
                  <a:pt x="5585980" y="3175514"/>
                </a:cubicBezTo>
                <a:cubicBezTo>
                  <a:pt x="5654362" y="3158420"/>
                  <a:pt x="5735566" y="3154145"/>
                  <a:pt x="5795401" y="3124227"/>
                </a:cubicBezTo>
                <a:cubicBezTo>
                  <a:pt x="5799676" y="3128502"/>
                  <a:pt x="5812497" y="3124227"/>
                  <a:pt x="5825318" y="3119955"/>
                </a:cubicBezTo>
                <a:cubicBezTo>
                  <a:pt x="5863784" y="3098585"/>
                  <a:pt x="5910796" y="3107132"/>
                  <a:pt x="5927892" y="3081489"/>
                </a:cubicBezTo>
                <a:cubicBezTo>
                  <a:pt x="5919345" y="3068666"/>
                  <a:pt x="5915071" y="3090036"/>
                  <a:pt x="5897975" y="3090036"/>
                </a:cubicBezTo>
                <a:cubicBezTo>
                  <a:pt x="5897975" y="3072941"/>
                  <a:pt x="5897975" y="3077215"/>
                  <a:pt x="5889428" y="3064394"/>
                </a:cubicBezTo>
                <a:lnTo>
                  <a:pt x="5884926" y="3066212"/>
                </a:lnTo>
                <a:lnTo>
                  <a:pt x="5884619" y="3068667"/>
                </a:lnTo>
                <a:cubicBezTo>
                  <a:pt x="5883016" y="3070804"/>
                  <a:pt x="5880879" y="3072941"/>
                  <a:pt x="5880879" y="3072941"/>
                </a:cubicBezTo>
                <a:lnTo>
                  <a:pt x="5880016" y="3068194"/>
                </a:lnTo>
                <a:lnTo>
                  <a:pt x="5875537" y="3070003"/>
                </a:lnTo>
                <a:cubicBezTo>
                  <a:pt x="5865921" y="3074811"/>
                  <a:pt x="5865920" y="3077215"/>
                  <a:pt x="5846688" y="3077215"/>
                </a:cubicBezTo>
                <a:cubicBezTo>
                  <a:pt x="5825318" y="3081489"/>
                  <a:pt x="5859510" y="3102859"/>
                  <a:pt x="5838140" y="3107132"/>
                </a:cubicBezTo>
                <a:cubicBezTo>
                  <a:pt x="5829593" y="3107132"/>
                  <a:pt x="5816771" y="3107132"/>
                  <a:pt x="5829593" y="3102859"/>
                </a:cubicBezTo>
                <a:cubicBezTo>
                  <a:pt x="5829593" y="3094311"/>
                  <a:pt x="5825318" y="3090036"/>
                  <a:pt x="5816771" y="3085762"/>
                </a:cubicBezTo>
                <a:lnTo>
                  <a:pt x="5814422" y="3086531"/>
                </a:lnTo>
                <a:lnTo>
                  <a:pt x="5812499" y="3094310"/>
                </a:lnTo>
                <a:lnTo>
                  <a:pt x="5799677" y="3098583"/>
                </a:lnTo>
                <a:cubicBezTo>
                  <a:pt x="5795403" y="3094310"/>
                  <a:pt x="5782581" y="3098583"/>
                  <a:pt x="5769759" y="3102857"/>
                </a:cubicBezTo>
                <a:lnTo>
                  <a:pt x="5771583" y="3100545"/>
                </a:lnTo>
                <a:lnTo>
                  <a:pt x="5741243" y="3110471"/>
                </a:lnTo>
                <a:lnTo>
                  <a:pt x="5679484" y="3124131"/>
                </a:lnTo>
                <a:lnTo>
                  <a:pt x="5679472" y="3124227"/>
                </a:lnTo>
                <a:cubicBezTo>
                  <a:pt x="5677869" y="3126364"/>
                  <a:pt x="5675732" y="3128501"/>
                  <a:pt x="5675732" y="3128501"/>
                </a:cubicBezTo>
                <a:lnTo>
                  <a:pt x="5675114" y="3125098"/>
                </a:lnTo>
                <a:lnTo>
                  <a:pt x="5654896" y="3129570"/>
                </a:lnTo>
                <a:cubicBezTo>
                  <a:pt x="5595596" y="3141323"/>
                  <a:pt x="5534693" y="3152009"/>
                  <a:pt x="5483405" y="3166967"/>
                </a:cubicBezTo>
                <a:cubicBezTo>
                  <a:pt x="5466310" y="3145597"/>
                  <a:pt x="5530419" y="3158420"/>
                  <a:pt x="5513324" y="3137050"/>
                </a:cubicBezTo>
                <a:cubicBezTo>
                  <a:pt x="5530419" y="3141324"/>
                  <a:pt x="5568883" y="3124227"/>
                  <a:pt x="5594527" y="3119955"/>
                </a:cubicBezTo>
                <a:cubicBezTo>
                  <a:pt x="5615897" y="3107132"/>
                  <a:pt x="5650088" y="3098585"/>
                  <a:pt x="5658636" y="3085762"/>
                </a:cubicBezTo>
                <a:cubicBezTo>
                  <a:pt x="5684280" y="3077215"/>
                  <a:pt x="5692828" y="3085762"/>
                  <a:pt x="5701375" y="3068666"/>
                </a:cubicBezTo>
                <a:cubicBezTo>
                  <a:pt x="5714197" y="3064394"/>
                  <a:pt x="5718470" y="3072941"/>
                  <a:pt x="5727019" y="3072941"/>
                </a:cubicBezTo>
                <a:cubicBezTo>
                  <a:pt x="5744115" y="3068666"/>
                  <a:pt x="5739840" y="3060119"/>
                  <a:pt x="5748388" y="3055845"/>
                </a:cubicBezTo>
                <a:cubicBezTo>
                  <a:pt x="5744115" y="3038750"/>
                  <a:pt x="5709923" y="3055845"/>
                  <a:pt x="5688554" y="3060119"/>
                </a:cubicBezTo>
                <a:lnTo>
                  <a:pt x="5615897" y="3081489"/>
                </a:lnTo>
                <a:cubicBezTo>
                  <a:pt x="5594527" y="3090036"/>
                  <a:pt x="5564610" y="3111406"/>
                  <a:pt x="5543241" y="3102859"/>
                </a:cubicBezTo>
                <a:cubicBezTo>
                  <a:pt x="5543241" y="3094311"/>
                  <a:pt x="5560336" y="3094311"/>
                  <a:pt x="5573158" y="3090036"/>
                </a:cubicBezTo>
                <a:cubicBezTo>
                  <a:pt x="5594527" y="3081489"/>
                  <a:pt x="5577432" y="3064394"/>
                  <a:pt x="5607349" y="3064394"/>
                </a:cubicBezTo>
                <a:cubicBezTo>
                  <a:pt x="5607349" y="3047298"/>
                  <a:pt x="5564610" y="3077215"/>
                  <a:pt x="5573158" y="3055845"/>
                </a:cubicBezTo>
                <a:cubicBezTo>
                  <a:pt x="5534692" y="3072941"/>
                  <a:pt x="5496228" y="3072941"/>
                  <a:pt x="5440667" y="3090036"/>
                </a:cubicBezTo>
                <a:cubicBezTo>
                  <a:pt x="5427845" y="3094311"/>
                  <a:pt x="5423571" y="3090036"/>
                  <a:pt x="5432118" y="3081489"/>
                </a:cubicBezTo>
                <a:cubicBezTo>
                  <a:pt x="5406476" y="3085762"/>
                  <a:pt x="5406476" y="3094311"/>
                  <a:pt x="5380832" y="3098585"/>
                </a:cubicBezTo>
                <a:cubicBezTo>
                  <a:pt x="5385106" y="3102859"/>
                  <a:pt x="5397927" y="3098585"/>
                  <a:pt x="5410749" y="3094311"/>
                </a:cubicBezTo>
                <a:cubicBezTo>
                  <a:pt x="5402202" y="3111406"/>
                  <a:pt x="5359462" y="3111406"/>
                  <a:pt x="5350915" y="3107132"/>
                </a:cubicBezTo>
                <a:cubicBezTo>
                  <a:pt x="5338092" y="3111406"/>
                  <a:pt x="5320997" y="3115680"/>
                  <a:pt x="5308175" y="3119955"/>
                </a:cubicBezTo>
                <a:cubicBezTo>
                  <a:pt x="5308175" y="3115680"/>
                  <a:pt x="5312449" y="3111406"/>
                  <a:pt x="5320997" y="3111406"/>
                </a:cubicBezTo>
                <a:cubicBezTo>
                  <a:pt x="5350915" y="3102859"/>
                  <a:pt x="5376557" y="3090036"/>
                  <a:pt x="5415023" y="3081489"/>
                </a:cubicBezTo>
                <a:cubicBezTo>
                  <a:pt x="5440667" y="3068666"/>
                  <a:pt x="5474858" y="3051572"/>
                  <a:pt x="5521871" y="3043024"/>
                </a:cubicBezTo>
                <a:cubicBezTo>
                  <a:pt x="5517596" y="3034476"/>
                  <a:pt x="5500501" y="3038750"/>
                  <a:pt x="5483405" y="3043024"/>
                </a:cubicBezTo>
                <a:cubicBezTo>
                  <a:pt x="5483405" y="3021654"/>
                  <a:pt x="5538966" y="3021654"/>
                  <a:pt x="5568883" y="3008833"/>
                </a:cubicBezTo>
                <a:cubicBezTo>
                  <a:pt x="5603076" y="3000284"/>
                  <a:pt x="5641540" y="2991737"/>
                  <a:pt x="5662910" y="2978916"/>
                </a:cubicBezTo>
                <a:cubicBezTo>
                  <a:pt x="5658636" y="2966093"/>
                  <a:pt x="5603076" y="3004558"/>
                  <a:pt x="5607349" y="2978916"/>
                </a:cubicBezTo>
                <a:cubicBezTo>
                  <a:pt x="5620171" y="2974641"/>
                  <a:pt x="5650088" y="2987463"/>
                  <a:pt x="5641540" y="2966093"/>
                </a:cubicBezTo>
                <a:cubicBezTo>
                  <a:pt x="5654362" y="2961820"/>
                  <a:pt x="5658636" y="2966093"/>
                  <a:pt x="5650088" y="2974641"/>
                </a:cubicBezTo>
                <a:cubicBezTo>
                  <a:pt x="5680005" y="2970368"/>
                  <a:pt x="5671458" y="2948998"/>
                  <a:pt x="5705650" y="2944724"/>
                </a:cubicBezTo>
                <a:cubicBezTo>
                  <a:pt x="5701375" y="2936176"/>
                  <a:pt x="5671458" y="2953272"/>
                  <a:pt x="5658636" y="2953272"/>
                </a:cubicBezTo>
                <a:cubicBezTo>
                  <a:pt x="5662910" y="2944724"/>
                  <a:pt x="5727019" y="2923355"/>
                  <a:pt x="5718470" y="2948998"/>
                </a:cubicBezTo>
                <a:cubicBezTo>
                  <a:pt x="5739840" y="2944724"/>
                  <a:pt x="5744115" y="2931902"/>
                  <a:pt x="5748388" y="2919080"/>
                </a:cubicBezTo>
                <a:cubicBezTo>
                  <a:pt x="5769758" y="2914806"/>
                  <a:pt x="5774032" y="2906259"/>
                  <a:pt x="5791128" y="2901985"/>
                </a:cubicBezTo>
                <a:cubicBezTo>
                  <a:pt x="5791128" y="2893437"/>
                  <a:pt x="5774032" y="2901985"/>
                  <a:pt x="5774032" y="2889163"/>
                </a:cubicBezTo>
                <a:lnTo>
                  <a:pt x="5735566" y="2897711"/>
                </a:lnTo>
                <a:cubicBezTo>
                  <a:pt x="5722745" y="2889163"/>
                  <a:pt x="5688554" y="2910532"/>
                  <a:pt x="5675731" y="2901985"/>
                </a:cubicBezTo>
                <a:cubicBezTo>
                  <a:pt x="5662910" y="2906259"/>
                  <a:pt x="5650088" y="2910532"/>
                  <a:pt x="5645814" y="2914806"/>
                </a:cubicBezTo>
                <a:cubicBezTo>
                  <a:pt x="5628719" y="2923355"/>
                  <a:pt x="5628719" y="2910532"/>
                  <a:pt x="5620171" y="2906259"/>
                </a:cubicBezTo>
                <a:lnTo>
                  <a:pt x="5568883" y="2919080"/>
                </a:lnTo>
                <a:cubicBezTo>
                  <a:pt x="5564610" y="2906259"/>
                  <a:pt x="5581706" y="2906259"/>
                  <a:pt x="5564610" y="2897711"/>
                </a:cubicBezTo>
                <a:cubicBezTo>
                  <a:pt x="5551788" y="2906259"/>
                  <a:pt x="5509049" y="2910532"/>
                  <a:pt x="5500501" y="2923355"/>
                </a:cubicBezTo>
                <a:cubicBezTo>
                  <a:pt x="5487680" y="2927628"/>
                  <a:pt x="5483405" y="2901985"/>
                  <a:pt x="5504775" y="2906259"/>
                </a:cubicBezTo>
                <a:cubicBezTo>
                  <a:pt x="5500502" y="2901985"/>
                  <a:pt x="5493824" y="2900917"/>
                  <a:pt x="5485877" y="2901584"/>
                </a:cubicBezTo>
                <a:lnTo>
                  <a:pt x="5470210" y="2904978"/>
                </a:lnTo>
                <a:lnTo>
                  <a:pt x="5470050" y="2906258"/>
                </a:lnTo>
                <a:cubicBezTo>
                  <a:pt x="5468447" y="2908395"/>
                  <a:pt x="5466310" y="2910532"/>
                  <a:pt x="5466310" y="2910532"/>
                </a:cubicBezTo>
                <a:lnTo>
                  <a:pt x="5465487" y="2906001"/>
                </a:lnTo>
                <a:lnTo>
                  <a:pt x="5459365" y="2907327"/>
                </a:lnTo>
                <a:cubicBezTo>
                  <a:pt x="5440667" y="2912670"/>
                  <a:pt x="5421434" y="2919081"/>
                  <a:pt x="5410749" y="2914806"/>
                </a:cubicBezTo>
                <a:cubicBezTo>
                  <a:pt x="5410749" y="2901985"/>
                  <a:pt x="5462035" y="2901985"/>
                  <a:pt x="5466310" y="2889163"/>
                </a:cubicBezTo>
                <a:cubicBezTo>
                  <a:pt x="5487680" y="2876341"/>
                  <a:pt x="5491954" y="2889163"/>
                  <a:pt x="5513324" y="2880615"/>
                </a:cubicBezTo>
                <a:cubicBezTo>
                  <a:pt x="5513324" y="2875272"/>
                  <a:pt x="5510920" y="2872868"/>
                  <a:pt x="5507046" y="2872267"/>
                </a:cubicBezTo>
                <a:lnTo>
                  <a:pt x="5505132" y="2872581"/>
                </a:lnTo>
                <a:lnTo>
                  <a:pt x="5509049" y="2867794"/>
                </a:lnTo>
                <a:cubicBezTo>
                  <a:pt x="5506912" y="2869931"/>
                  <a:pt x="5503707" y="2870999"/>
                  <a:pt x="5501036" y="2872068"/>
                </a:cubicBezTo>
                <a:lnTo>
                  <a:pt x="5499403" y="2873519"/>
                </a:lnTo>
                <a:lnTo>
                  <a:pt x="5491954" y="2874739"/>
                </a:lnTo>
                <a:cubicBezTo>
                  <a:pt x="5480201" y="2878479"/>
                  <a:pt x="5466310" y="2884890"/>
                  <a:pt x="5457763" y="2884890"/>
                </a:cubicBezTo>
                <a:cubicBezTo>
                  <a:pt x="5457763" y="2880615"/>
                  <a:pt x="5444940" y="2880615"/>
                  <a:pt x="5444940" y="2889163"/>
                </a:cubicBezTo>
                <a:cubicBezTo>
                  <a:pt x="5432118" y="2893437"/>
                  <a:pt x="5427845" y="2889163"/>
                  <a:pt x="5415023" y="2893437"/>
                </a:cubicBezTo>
                <a:lnTo>
                  <a:pt x="5403873" y="2896225"/>
                </a:lnTo>
                <a:lnTo>
                  <a:pt x="5398997" y="2901449"/>
                </a:lnTo>
                <a:cubicBezTo>
                  <a:pt x="5394723" y="2903052"/>
                  <a:pt x="5389380" y="2904120"/>
                  <a:pt x="5385106" y="2906258"/>
                </a:cubicBezTo>
                <a:cubicBezTo>
                  <a:pt x="5385106" y="2904120"/>
                  <a:pt x="5388312" y="2903052"/>
                  <a:pt x="5392586" y="2901449"/>
                </a:cubicBezTo>
                <a:lnTo>
                  <a:pt x="5399936" y="2897209"/>
                </a:lnTo>
                <a:lnTo>
                  <a:pt x="5361600" y="2906793"/>
                </a:lnTo>
                <a:cubicBezTo>
                  <a:pt x="5341299" y="2910533"/>
                  <a:pt x="5318861" y="2914807"/>
                  <a:pt x="5295354" y="2923355"/>
                </a:cubicBezTo>
                <a:cubicBezTo>
                  <a:pt x="5295354" y="2919080"/>
                  <a:pt x="5308175" y="2901985"/>
                  <a:pt x="5282532" y="2910532"/>
                </a:cubicBezTo>
                <a:cubicBezTo>
                  <a:pt x="5282532" y="2901985"/>
                  <a:pt x="5299628" y="2901985"/>
                  <a:pt x="5312449" y="2897711"/>
                </a:cubicBezTo>
                <a:cubicBezTo>
                  <a:pt x="5299628" y="2880615"/>
                  <a:pt x="5269710" y="2906259"/>
                  <a:pt x="5252614" y="2914806"/>
                </a:cubicBezTo>
                <a:cubicBezTo>
                  <a:pt x="5214149" y="2927628"/>
                  <a:pt x="5218423" y="2927628"/>
                  <a:pt x="5179958" y="2936176"/>
                </a:cubicBezTo>
                <a:cubicBezTo>
                  <a:pt x="5179958" y="2927628"/>
                  <a:pt x="5192779" y="2927628"/>
                  <a:pt x="5201328" y="2923355"/>
                </a:cubicBezTo>
                <a:cubicBezTo>
                  <a:pt x="5197053" y="2919080"/>
                  <a:pt x="5188505" y="2914806"/>
                  <a:pt x="5175683" y="2919080"/>
                </a:cubicBezTo>
                <a:cubicBezTo>
                  <a:pt x="5184232" y="2910532"/>
                  <a:pt x="5201328" y="2901985"/>
                  <a:pt x="5218423" y="2897711"/>
                </a:cubicBezTo>
                <a:cubicBezTo>
                  <a:pt x="5248340" y="2893437"/>
                  <a:pt x="5248340" y="2880615"/>
                  <a:pt x="5278258" y="2876341"/>
                </a:cubicBezTo>
                <a:cubicBezTo>
                  <a:pt x="5291079" y="2863520"/>
                  <a:pt x="5325271" y="2863520"/>
                  <a:pt x="5329545" y="2850698"/>
                </a:cubicBezTo>
                <a:cubicBezTo>
                  <a:pt x="5350915" y="2842150"/>
                  <a:pt x="5368010" y="2833602"/>
                  <a:pt x="5376557" y="2825054"/>
                </a:cubicBezTo>
                <a:cubicBezTo>
                  <a:pt x="5397927" y="2820780"/>
                  <a:pt x="5432118" y="2816507"/>
                  <a:pt x="5440667" y="2803684"/>
                </a:cubicBezTo>
                <a:cubicBezTo>
                  <a:pt x="5436393" y="2799412"/>
                  <a:pt x="5423571" y="2803684"/>
                  <a:pt x="5410749" y="2807959"/>
                </a:cubicBezTo>
                <a:cubicBezTo>
                  <a:pt x="5410749" y="2803684"/>
                  <a:pt x="5423571" y="2799412"/>
                  <a:pt x="5423571" y="2795137"/>
                </a:cubicBezTo>
                <a:cubicBezTo>
                  <a:pt x="5419297" y="2778042"/>
                  <a:pt x="5380832" y="2799412"/>
                  <a:pt x="5355188" y="2803684"/>
                </a:cubicBezTo>
                <a:cubicBezTo>
                  <a:pt x="5350915" y="2803684"/>
                  <a:pt x="5346640" y="2803684"/>
                  <a:pt x="5346640" y="2799412"/>
                </a:cubicBezTo>
                <a:lnTo>
                  <a:pt x="5368010" y="2795137"/>
                </a:lnTo>
                <a:cubicBezTo>
                  <a:pt x="5380832" y="2790863"/>
                  <a:pt x="5393653" y="2786589"/>
                  <a:pt x="5397927" y="2782316"/>
                </a:cubicBezTo>
                <a:lnTo>
                  <a:pt x="5447470" y="2769929"/>
                </a:lnTo>
                <a:lnTo>
                  <a:pt x="5451885" y="2770027"/>
                </a:lnTo>
                <a:cubicBezTo>
                  <a:pt x="5460967" y="2768425"/>
                  <a:pt x="5470584" y="2765220"/>
                  <a:pt x="5479132" y="2760946"/>
                </a:cubicBezTo>
                <a:lnTo>
                  <a:pt x="5479132" y="2756724"/>
                </a:lnTo>
                <a:lnTo>
                  <a:pt x="5480442" y="2756165"/>
                </a:lnTo>
                <a:lnTo>
                  <a:pt x="5495693" y="2750261"/>
                </a:lnTo>
                <a:cubicBezTo>
                  <a:pt x="5499165" y="2749727"/>
                  <a:pt x="5502504" y="2749193"/>
                  <a:pt x="5504975" y="2748258"/>
                </a:cubicBezTo>
                <a:lnTo>
                  <a:pt x="5506463" y="2746649"/>
                </a:lnTo>
                <a:lnTo>
                  <a:pt x="5543241" y="2735302"/>
                </a:lnTo>
                <a:cubicBezTo>
                  <a:pt x="5568883" y="2735302"/>
                  <a:pt x="5547514" y="2718206"/>
                  <a:pt x="5568883" y="2713934"/>
                </a:cubicBezTo>
                <a:cubicBezTo>
                  <a:pt x="5607349" y="2709659"/>
                  <a:pt x="5624444" y="2692564"/>
                  <a:pt x="5662910" y="2684015"/>
                </a:cubicBezTo>
                <a:cubicBezTo>
                  <a:pt x="5650088" y="2675468"/>
                  <a:pt x="5615897" y="2692564"/>
                  <a:pt x="5594527" y="2696837"/>
                </a:cubicBezTo>
                <a:cubicBezTo>
                  <a:pt x="5573158" y="2696837"/>
                  <a:pt x="5577432" y="2705385"/>
                  <a:pt x="5560336" y="2709659"/>
                </a:cubicBezTo>
                <a:lnTo>
                  <a:pt x="5470584" y="2735302"/>
                </a:lnTo>
                <a:cubicBezTo>
                  <a:pt x="5444940" y="2743851"/>
                  <a:pt x="5432118" y="2765220"/>
                  <a:pt x="5410749" y="2756672"/>
                </a:cubicBezTo>
                <a:cubicBezTo>
                  <a:pt x="5359462" y="2786589"/>
                  <a:pt x="5282532" y="2807959"/>
                  <a:pt x="5218423" y="2833602"/>
                </a:cubicBezTo>
                <a:cubicBezTo>
                  <a:pt x="5218423" y="2825054"/>
                  <a:pt x="5226970" y="2820780"/>
                  <a:pt x="5244067" y="2816507"/>
                </a:cubicBezTo>
                <a:cubicBezTo>
                  <a:pt x="5226970" y="2807959"/>
                  <a:pt x="5244067" y="2812233"/>
                  <a:pt x="5248340" y="2799412"/>
                </a:cubicBezTo>
                <a:cubicBezTo>
                  <a:pt x="5312449" y="2778042"/>
                  <a:pt x="5359462" y="2752398"/>
                  <a:pt x="5419297" y="2731028"/>
                </a:cubicBezTo>
                <a:cubicBezTo>
                  <a:pt x="5444940" y="2718206"/>
                  <a:pt x="5440667" y="2743851"/>
                  <a:pt x="5466310" y="2731028"/>
                </a:cubicBezTo>
                <a:cubicBezTo>
                  <a:pt x="5474858" y="2726755"/>
                  <a:pt x="5470584" y="2722481"/>
                  <a:pt x="5457763" y="2726755"/>
                </a:cubicBezTo>
                <a:cubicBezTo>
                  <a:pt x="5457763" y="2713934"/>
                  <a:pt x="5487680" y="2713934"/>
                  <a:pt x="5491954" y="2705385"/>
                </a:cubicBezTo>
                <a:cubicBezTo>
                  <a:pt x="5504775" y="2696837"/>
                  <a:pt x="5530419" y="2692564"/>
                  <a:pt x="5534692" y="2684015"/>
                </a:cubicBezTo>
                <a:cubicBezTo>
                  <a:pt x="5526145" y="2675468"/>
                  <a:pt x="5479132" y="2692564"/>
                  <a:pt x="5474858" y="2701111"/>
                </a:cubicBezTo>
                <a:cubicBezTo>
                  <a:pt x="5449214" y="2701111"/>
                  <a:pt x="5457763" y="2701111"/>
                  <a:pt x="5436393" y="2709659"/>
                </a:cubicBezTo>
                <a:cubicBezTo>
                  <a:pt x="5423571" y="2722481"/>
                  <a:pt x="5410749" y="2705385"/>
                  <a:pt x="5397927" y="2709659"/>
                </a:cubicBezTo>
                <a:cubicBezTo>
                  <a:pt x="5376557" y="2709659"/>
                  <a:pt x="5368010" y="2718206"/>
                  <a:pt x="5346640" y="2726755"/>
                </a:cubicBezTo>
                <a:cubicBezTo>
                  <a:pt x="5342367" y="2722481"/>
                  <a:pt x="5342367" y="2713934"/>
                  <a:pt x="5333819" y="2713934"/>
                </a:cubicBezTo>
                <a:cubicBezTo>
                  <a:pt x="5299628" y="2718206"/>
                  <a:pt x="5291079" y="2735302"/>
                  <a:pt x="5261162" y="2739576"/>
                </a:cubicBezTo>
                <a:cubicBezTo>
                  <a:pt x="5273984" y="2722481"/>
                  <a:pt x="5299628" y="2713934"/>
                  <a:pt x="5325271" y="2705385"/>
                </a:cubicBezTo>
                <a:cubicBezTo>
                  <a:pt x="5325271" y="2696837"/>
                  <a:pt x="5303901" y="2705385"/>
                  <a:pt x="5316723" y="2696837"/>
                </a:cubicBezTo>
                <a:cubicBezTo>
                  <a:pt x="5320997" y="2692564"/>
                  <a:pt x="5325271" y="2684015"/>
                  <a:pt x="5329545" y="2679741"/>
                </a:cubicBezTo>
                <a:lnTo>
                  <a:pt x="5342367" y="2675468"/>
                </a:lnTo>
                <a:cubicBezTo>
                  <a:pt x="5325271" y="2692564"/>
                  <a:pt x="5355188" y="2679741"/>
                  <a:pt x="5368010" y="2684015"/>
                </a:cubicBezTo>
                <a:cubicBezTo>
                  <a:pt x="5393653" y="2684015"/>
                  <a:pt x="5393653" y="2671194"/>
                  <a:pt x="5419297" y="2666920"/>
                </a:cubicBezTo>
                <a:cubicBezTo>
                  <a:pt x="5440667" y="2666920"/>
                  <a:pt x="5427845" y="2641276"/>
                  <a:pt x="5440667" y="2654098"/>
                </a:cubicBezTo>
                <a:cubicBezTo>
                  <a:pt x="5453488" y="2645550"/>
                  <a:pt x="5470584" y="2641276"/>
                  <a:pt x="5474858" y="2632728"/>
                </a:cubicBezTo>
                <a:cubicBezTo>
                  <a:pt x="5496228" y="2628455"/>
                  <a:pt x="5496228" y="2628455"/>
                  <a:pt x="5517596" y="2619907"/>
                </a:cubicBezTo>
                <a:cubicBezTo>
                  <a:pt x="5530419" y="2615633"/>
                  <a:pt x="5509049" y="2611359"/>
                  <a:pt x="5521871" y="2607086"/>
                </a:cubicBezTo>
                <a:cubicBezTo>
                  <a:pt x="5551788" y="2598537"/>
                  <a:pt x="5568883" y="2585716"/>
                  <a:pt x="5607349" y="2577167"/>
                </a:cubicBezTo>
                <a:cubicBezTo>
                  <a:pt x="5607349" y="2581442"/>
                  <a:pt x="5594527" y="2585716"/>
                  <a:pt x="5594527" y="2589989"/>
                </a:cubicBezTo>
                <a:cubicBezTo>
                  <a:pt x="5624444" y="2585716"/>
                  <a:pt x="5615897" y="2572894"/>
                  <a:pt x="5628719" y="2564346"/>
                </a:cubicBezTo>
                <a:lnTo>
                  <a:pt x="5680005" y="2551524"/>
                </a:lnTo>
                <a:cubicBezTo>
                  <a:pt x="5692828" y="2551524"/>
                  <a:pt x="5722745" y="2534428"/>
                  <a:pt x="5718470" y="2551524"/>
                </a:cubicBezTo>
                <a:cubicBezTo>
                  <a:pt x="5709923" y="2551524"/>
                  <a:pt x="5714197" y="2560072"/>
                  <a:pt x="5705650" y="2564346"/>
                </a:cubicBezTo>
                <a:cubicBezTo>
                  <a:pt x="5697101" y="2568620"/>
                  <a:pt x="5688554" y="2564346"/>
                  <a:pt x="5675731" y="2568620"/>
                </a:cubicBezTo>
                <a:cubicBezTo>
                  <a:pt x="5667184" y="2568620"/>
                  <a:pt x="5675731" y="2577167"/>
                  <a:pt x="5671458" y="2581442"/>
                </a:cubicBezTo>
                <a:cubicBezTo>
                  <a:pt x="5667184" y="2581442"/>
                  <a:pt x="5654362" y="2581442"/>
                  <a:pt x="5650088" y="2585716"/>
                </a:cubicBezTo>
                <a:cubicBezTo>
                  <a:pt x="5637267" y="2589989"/>
                  <a:pt x="5624444" y="2594263"/>
                  <a:pt x="5624444" y="2607086"/>
                </a:cubicBezTo>
                <a:cubicBezTo>
                  <a:pt x="5641540" y="2611359"/>
                  <a:pt x="5632992" y="2602812"/>
                  <a:pt x="5654362" y="2598537"/>
                </a:cubicBezTo>
                <a:cubicBezTo>
                  <a:pt x="5671458" y="2594263"/>
                  <a:pt x="5688554" y="2589989"/>
                  <a:pt x="5697101" y="2581442"/>
                </a:cubicBezTo>
                <a:lnTo>
                  <a:pt x="5748388" y="2568620"/>
                </a:lnTo>
                <a:cubicBezTo>
                  <a:pt x="5765483" y="2564346"/>
                  <a:pt x="5761210" y="2555798"/>
                  <a:pt x="5769758" y="2551524"/>
                </a:cubicBezTo>
                <a:cubicBezTo>
                  <a:pt x="5927892" y="2504511"/>
                  <a:pt x="6047563" y="2440403"/>
                  <a:pt x="6201423" y="2389116"/>
                </a:cubicBezTo>
                <a:cubicBezTo>
                  <a:pt x="6222792" y="2380568"/>
                  <a:pt x="6239888" y="2372021"/>
                  <a:pt x="6265531" y="2363472"/>
                </a:cubicBezTo>
                <a:cubicBezTo>
                  <a:pt x="6282627" y="2359198"/>
                  <a:pt x="6278354" y="2350651"/>
                  <a:pt x="6286901" y="2346377"/>
                </a:cubicBezTo>
                <a:lnTo>
                  <a:pt x="6346736" y="2329281"/>
                </a:lnTo>
                <a:cubicBezTo>
                  <a:pt x="6333915" y="2316460"/>
                  <a:pt x="6321092" y="2333555"/>
                  <a:pt x="6299722" y="2325007"/>
                </a:cubicBezTo>
                <a:cubicBezTo>
                  <a:pt x="6278354" y="2333555"/>
                  <a:pt x="6269805" y="2342102"/>
                  <a:pt x="6252709" y="2350651"/>
                </a:cubicBezTo>
                <a:cubicBezTo>
                  <a:pt x="6248436" y="2342102"/>
                  <a:pt x="6227067" y="2350651"/>
                  <a:pt x="6214244" y="2354925"/>
                </a:cubicBezTo>
                <a:cubicBezTo>
                  <a:pt x="6180053" y="2363472"/>
                  <a:pt x="6141588" y="2376294"/>
                  <a:pt x="6128766" y="2384842"/>
                </a:cubicBezTo>
                <a:cubicBezTo>
                  <a:pt x="6107396" y="2393390"/>
                  <a:pt x="6081753" y="2401938"/>
                  <a:pt x="6068931" y="2397663"/>
                </a:cubicBezTo>
                <a:cubicBezTo>
                  <a:pt x="6034740" y="2414759"/>
                  <a:pt x="6000549" y="2431855"/>
                  <a:pt x="5953536" y="2444676"/>
                </a:cubicBezTo>
                <a:cubicBezTo>
                  <a:pt x="5953536" y="2436129"/>
                  <a:pt x="5970632" y="2436129"/>
                  <a:pt x="5983453" y="2431855"/>
                </a:cubicBezTo>
                <a:cubicBezTo>
                  <a:pt x="5979179" y="2423307"/>
                  <a:pt x="5949262" y="2440403"/>
                  <a:pt x="5936440" y="2440403"/>
                </a:cubicBezTo>
                <a:cubicBezTo>
                  <a:pt x="5919345" y="2444676"/>
                  <a:pt x="5902249" y="2448950"/>
                  <a:pt x="5902249" y="2461773"/>
                </a:cubicBezTo>
                <a:cubicBezTo>
                  <a:pt x="5876606" y="2448950"/>
                  <a:pt x="5821044" y="2474594"/>
                  <a:pt x="5799676" y="2461773"/>
                </a:cubicBezTo>
                <a:cubicBezTo>
                  <a:pt x="5791128" y="2461773"/>
                  <a:pt x="5791128" y="2470320"/>
                  <a:pt x="5786853" y="2466046"/>
                </a:cubicBezTo>
                <a:cubicBezTo>
                  <a:pt x="5765483" y="2478869"/>
                  <a:pt x="5752662" y="2470320"/>
                  <a:pt x="5735566" y="2483141"/>
                </a:cubicBezTo>
                <a:cubicBezTo>
                  <a:pt x="5731292" y="2470320"/>
                  <a:pt x="5675731" y="2508785"/>
                  <a:pt x="5680005" y="2483141"/>
                </a:cubicBezTo>
                <a:cubicBezTo>
                  <a:pt x="5692828" y="2476731"/>
                  <a:pt x="5701376" y="2476731"/>
                  <a:pt x="5709923" y="2476731"/>
                </a:cubicBezTo>
                <a:lnTo>
                  <a:pt x="5713766" y="2476500"/>
                </a:lnTo>
                <a:lnTo>
                  <a:pt x="5713128" y="2472990"/>
                </a:lnTo>
                <a:cubicBezTo>
                  <a:pt x="5714196" y="2471388"/>
                  <a:pt x="5716333" y="2470319"/>
                  <a:pt x="5718470" y="2470319"/>
                </a:cubicBezTo>
                <a:cubicBezTo>
                  <a:pt x="5720607" y="2470319"/>
                  <a:pt x="5719539" y="2471388"/>
                  <a:pt x="5717936" y="2472990"/>
                </a:cubicBezTo>
                <a:lnTo>
                  <a:pt x="5715780" y="2476379"/>
                </a:lnTo>
                <a:lnTo>
                  <a:pt x="5723279" y="2475929"/>
                </a:lnTo>
                <a:cubicBezTo>
                  <a:pt x="5728087" y="2475128"/>
                  <a:pt x="5733429" y="2473525"/>
                  <a:pt x="5739840" y="2470320"/>
                </a:cubicBezTo>
                <a:cubicBezTo>
                  <a:pt x="5765483" y="2466046"/>
                  <a:pt x="5748388" y="2448950"/>
                  <a:pt x="5769758" y="2440403"/>
                </a:cubicBezTo>
                <a:cubicBezTo>
                  <a:pt x="5778306" y="2431855"/>
                  <a:pt x="5821044" y="2414759"/>
                  <a:pt x="5829593" y="2423307"/>
                </a:cubicBezTo>
                <a:cubicBezTo>
                  <a:pt x="5799676" y="2427580"/>
                  <a:pt x="5833867" y="2440403"/>
                  <a:pt x="5829593" y="2423307"/>
                </a:cubicBezTo>
                <a:lnTo>
                  <a:pt x="5838417" y="2416818"/>
                </a:lnTo>
                <a:lnTo>
                  <a:pt x="5838140" y="2419033"/>
                </a:lnTo>
                <a:cubicBezTo>
                  <a:pt x="5840277" y="2419033"/>
                  <a:pt x="5843483" y="2417965"/>
                  <a:pt x="5845085" y="2416362"/>
                </a:cubicBezTo>
                <a:lnTo>
                  <a:pt x="5843570" y="2413029"/>
                </a:lnTo>
                <a:lnTo>
                  <a:pt x="5847757" y="2409951"/>
                </a:lnTo>
                <a:cubicBezTo>
                  <a:pt x="5853099" y="2405143"/>
                  <a:pt x="5857373" y="2399801"/>
                  <a:pt x="5859510" y="2393390"/>
                </a:cubicBezTo>
                <a:cubicBezTo>
                  <a:pt x="5880879" y="2389116"/>
                  <a:pt x="5906524" y="2384842"/>
                  <a:pt x="5902249" y="2372021"/>
                </a:cubicBezTo>
                <a:cubicBezTo>
                  <a:pt x="5915071" y="2372021"/>
                  <a:pt x="5926824" y="2370952"/>
                  <a:pt x="5938043" y="2368281"/>
                </a:cubicBezTo>
                <a:lnTo>
                  <a:pt x="5939583" y="2367650"/>
                </a:lnTo>
                <a:lnTo>
                  <a:pt x="5947325" y="2367413"/>
                </a:lnTo>
                <a:cubicBezTo>
                  <a:pt x="5951266" y="2366278"/>
                  <a:pt x="5955406" y="2364274"/>
                  <a:pt x="5959413" y="2361870"/>
                </a:cubicBezTo>
                <a:lnTo>
                  <a:pt x="5965689" y="2356951"/>
                </a:lnTo>
                <a:lnTo>
                  <a:pt x="5970632" y="2354925"/>
                </a:lnTo>
                <a:lnTo>
                  <a:pt x="5969797" y="2353731"/>
                </a:lnTo>
                <a:lnTo>
                  <a:pt x="5979179" y="2346377"/>
                </a:lnTo>
                <a:cubicBezTo>
                  <a:pt x="5974906" y="2345308"/>
                  <a:pt x="5970632" y="2345575"/>
                  <a:pt x="5966491" y="2346710"/>
                </a:cubicBezTo>
                <a:lnTo>
                  <a:pt x="5958973" y="2350216"/>
                </a:lnTo>
                <a:lnTo>
                  <a:pt x="5953536" y="2350651"/>
                </a:lnTo>
                <a:cubicBezTo>
                  <a:pt x="5949262" y="2342102"/>
                  <a:pt x="5979179" y="2342102"/>
                  <a:pt x="5987727" y="2337828"/>
                </a:cubicBezTo>
                <a:cubicBezTo>
                  <a:pt x="6009097" y="2333555"/>
                  <a:pt x="6004823" y="2325007"/>
                  <a:pt x="6030467" y="2320734"/>
                </a:cubicBezTo>
                <a:cubicBezTo>
                  <a:pt x="6060384" y="2307912"/>
                  <a:pt x="6094575" y="2299364"/>
                  <a:pt x="6115945" y="2286542"/>
                </a:cubicBezTo>
                <a:cubicBezTo>
                  <a:pt x="6098849" y="2273720"/>
                  <a:pt x="6073205" y="2295090"/>
                  <a:pt x="6060384" y="2290816"/>
                </a:cubicBezTo>
                <a:cubicBezTo>
                  <a:pt x="6060384" y="2269446"/>
                  <a:pt x="6098849" y="2265173"/>
                  <a:pt x="6098849" y="2248077"/>
                </a:cubicBezTo>
                <a:cubicBezTo>
                  <a:pt x="6124492" y="2235255"/>
                  <a:pt x="6145862" y="2226707"/>
                  <a:pt x="6158683" y="2209612"/>
                </a:cubicBezTo>
                <a:cubicBezTo>
                  <a:pt x="6188601" y="2201064"/>
                  <a:pt x="6209971" y="2183968"/>
                  <a:pt x="6244162" y="2175421"/>
                </a:cubicBezTo>
                <a:cubicBezTo>
                  <a:pt x="6239888" y="2171146"/>
                  <a:pt x="6227067" y="2175421"/>
                  <a:pt x="6214244" y="2179694"/>
                </a:cubicBezTo>
                <a:cubicBezTo>
                  <a:pt x="6197149" y="2179694"/>
                  <a:pt x="6188601" y="2183968"/>
                  <a:pt x="6180053" y="2192516"/>
                </a:cubicBezTo>
                <a:cubicBezTo>
                  <a:pt x="6145862" y="2201064"/>
                  <a:pt x="6145862" y="2205338"/>
                  <a:pt x="6111671" y="2209612"/>
                </a:cubicBezTo>
                <a:cubicBezTo>
                  <a:pt x="6124492" y="2188242"/>
                  <a:pt x="6188601" y="2179694"/>
                  <a:pt x="6201423" y="2158325"/>
                </a:cubicBezTo>
                <a:cubicBezTo>
                  <a:pt x="6197149" y="2154051"/>
                  <a:pt x="6188601" y="2154051"/>
                  <a:pt x="6197149" y="2149777"/>
                </a:cubicBezTo>
                <a:cubicBezTo>
                  <a:pt x="6192876" y="2141228"/>
                  <a:pt x="6162958" y="2158325"/>
                  <a:pt x="6150136" y="2158325"/>
                </a:cubicBezTo>
                <a:lnTo>
                  <a:pt x="6090301" y="2175421"/>
                </a:lnTo>
                <a:cubicBezTo>
                  <a:pt x="6090301" y="2166873"/>
                  <a:pt x="6103123" y="2166873"/>
                  <a:pt x="6111671" y="2162598"/>
                </a:cubicBezTo>
                <a:cubicBezTo>
                  <a:pt x="6141588" y="2154051"/>
                  <a:pt x="6137314" y="2136956"/>
                  <a:pt x="6167231" y="2128407"/>
                </a:cubicBezTo>
                <a:cubicBezTo>
                  <a:pt x="6167231" y="2115586"/>
                  <a:pt x="6141588" y="2132681"/>
                  <a:pt x="6128766" y="2132681"/>
                </a:cubicBezTo>
                <a:cubicBezTo>
                  <a:pt x="6111671" y="2132681"/>
                  <a:pt x="6103123" y="2136956"/>
                  <a:pt x="6094575" y="2145503"/>
                </a:cubicBezTo>
                <a:cubicBezTo>
                  <a:pt x="6068932" y="2149777"/>
                  <a:pt x="6041151" y="2157257"/>
                  <a:pt x="6011234" y="2165804"/>
                </a:cubicBezTo>
                <a:lnTo>
                  <a:pt x="5948833" y="2183138"/>
                </a:lnTo>
                <a:lnTo>
                  <a:pt x="5948729" y="2183968"/>
                </a:lnTo>
                <a:cubicBezTo>
                  <a:pt x="5947126" y="2186105"/>
                  <a:pt x="5944989" y="2188242"/>
                  <a:pt x="5944989" y="2188242"/>
                </a:cubicBezTo>
                <a:lnTo>
                  <a:pt x="5944291" y="2184400"/>
                </a:lnTo>
                <a:lnTo>
                  <a:pt x="5915071" y="2192516"/>
                </a:lnTo>
                <a:lnTo>
                  <a:pt x="5795052" y="2233773"/>
                </a:lnTo>
                <a:lnTo>
                  <a:pt x="5794867" y="2235254"/>
                </a:lnTo>
                <a:cubicBezTo>
                  <a:pt x="5793264" y="2237391"/>
                  <a:pt x="5791127" y="2239528"/>
                  <a:pt x="5791127" y="2239528"/>
                </a:cubicBezTo>
                <a:lnTo>
                  <a:pt x="5790373" y="2235381"/>
                </a:lnTo>
                <a:lnTo>
                  <a:pt x="5778306" y="2239529"/>
                </a:lnTo>
                <a:cubicBezTo>
                  <a:pt x="5778306" y="2230982"/>
                  <a:pt x="5795401" y="2230982"/>
                  <a:pt x="5808223" y="2226707"/>
                </a:cubicBezTo>
                <a:cubicBezTo>
                  <a:pt x="5786853" y="2213886"/>
                  <a:pt x="5739840" y="2243803"/>
                  <a:pt x="5709923" y="2252351"/>
                </a:cubicBezTo>
                <a:lnTo>
                  <a:pt x="5671458" y="2260899"/>
                </a:lnTo>
                <a:cubicBezTo>
                  <a:pt x="5650088" y="2273720"/>
                  <a:pt x="5645814" y="2260899"/>
                  <a:pt x="5624444" y="2269446"/>
                </a:cubicBezTo>
                <a:cubicBezTo>
                  <a:pt x="5611623" y="2286542"/>
                  <a:pt x="5607349" y="2265173"/>
                  <a:pt x="5585980" y="2273720"/>
                </a:cubicBezTo>
                <a:cubicBezTo>
                  <a:pt x="5541104" y="2292953"/>
                  <a:pt x="5484207" y="2307378"/>
                  <a:pt x="5435124" y="2324206"/>
                </a:cubicBezTo>
                <a:lnTo>
                  <a:pt x="5418257" y="2330805"/>
                </a:lnTo>
                <a:lnTo>
                  <a:pt x="5417696" y="2331417"/>
                </a:lnTo>
                <a:cubicBezTo>
                  <a:pt x="5413956" y="2333554"/>
                  <a:pt x="5408614" y="2335691"/>
                  <a:pt x="5402202" y="2337828"/>
                </a:cubicBezTo>
                <a:lnTo>
                  <a:pt x="5403294" y="2336658"/>
                </a:lnTo>
                <a:lnTo>
                  <a:pt x="5389380" y="2342102"/>
                </a:lnTo>
                <a:cubicBezTo>
                  <a:pt x="5376557" y="2346377"/>
                  <a:pt x="5368010" y="2346377"/>
                  <a:pt x="5359462" y="2346377"/>
                </a:cubicBezTo>
                <a:cubicBezTo>
                  <a:pt x="5329545" y="2359198"/>
                  <a:pt x="5303901" y="2376294"/>
                  <a:pt x="5265437" y="2376294"/>
                </a:cubicBezTo>
                <a:cubicBezTo>
                  <a:pt x="5269710" y="2367746"/>
                  <a:pt x="5295354" y="2363472"/>
                  <a:pt x="5308175" y="2354925"/>
                </a:cubicBezTo>
                <a:cubicBezTo>
                  <a:pt x="5329545" y="2350651"/>
                  <a:pt x="5346640" y="2342102"/>
                  <a:pt x="5350915" y="2333555"/>
                </a:cubicBezTo>
                <a:cubicBezTo>
                  <a:pt x="5359462" y="2329281"/>
                  <a:pt x="5368010" y="2333555"/>
                  <a:pt x="5380832" y="2329281"/>
                </a:cubicBezTo>
                <a:cubicBezTo>
                  <a:pt x="5393653" y="2316460"/>
                  <a:pt x="5410749" y="2307912"/>
                  <a:pt x="5427845" y="2299364"/>
                </a:cubicBezTo>
                <a:cubicBezTo>
                  <a:pt x="5415023" y="2286542"/>
                  <a:pt x="5372285" y="2303637"/>
                  <a:pt x="5338092" y="2312185"/>
                </a:cubicBezTo>
                <a:cubicBezTo>
                  <a:pt x="5329545" y="2303637"/>
                  <a:pt x="5359462" y="2303637"/>
                  <a:pt x="5359462" y="2299364"/>
                </a:cubicBezTo>
                <a:cubicBezTo>
                  <a:pt x="5361599" y="2295090"/>
                  <a:pt x="5351983" y="2295090"/>
                  <a:pt x="5341298" y="2297761"/>
                </a:cubicBezTo>
                <a:lnTo>
                  <a:pt x="5332856" y="2300927"/>
                </a:lnTo>
                <a:lnTo>
                  <a:pt x="5329011" y="2307175"/>
                </a:lnTo>
                <a:lnTo>
                  <a:pt x="5321815" y="2307355"/>
                </a:lnTo>
                <a:lnTo>
                  <a:pt x="5316723" y="2312185"/>
                </a:lnTo>
                <a:lnTo>
                  <a:pt x="5256889" y="2329281"/>
                </a:lnTo>
                <a:cubicBezTo>
                  <a:pt x="5265437" y="2316460"/>
                  <a:pt x="5265437" y="2320734"/>
                  <a:pt x="5256889" y="2307912"/>
                </a:cubicBezTo>
                <a:cubicBezTo>
                  <a:pt x="5265437" y="2303637"/>
                  <a:pt x="5278258" y="2299364"/>
                  <a:pt x="5278258" y="2295090"/>
                </a:cubicBezTo>
                <a:cubicBezTo>
                  <a:pt x="5286806" y="2290816"/>
                  <a:pt x="5299628" y="2286542"/>
                  <a:pt x="5299628" y="2282268"/>
                </a:cubicBezTo>
                <a:cubicBezTo>
                  <a:pt x="5355188" y="2269446"/>
                  <a:pt x="5393653" y="2248077"/>
                  <a:pt x="5436393" y="2230982"/>
                </a:cubicBezTo>
                <a:lnTo>
                  <a:pt x="5496228" y="2213886"/>
                </a:lnTo>
                <a:cubicBezTo>
                  <a:pt x="5603076" y="2171146"/>
                  <a:pt x="5701375" y="2128407"/>
                  <a:pt x="5825318" y="2089942"/>
                </a:cubicBezTo>
                <a:cubicBezTo>
                  <a:pt x="5842414" y="2077120"/>
                  <a:pt x="5885154" y="2072846"/>
                  <a:pt x="5902249" y="2060025"/>
                </a:cubicBezTo>
                <a:cubicBezTo>
                  <a:pt x="5936440" y="2047203"/>
                  <a:pt x="5966357" y="2038655"/>
                  <a:pt x="5979179" y="2021559"/>
                </a:cubicBezTo>
                <a:cubicBezTo>
                  <a:pt x="5970632" y="2008738"/>
                  <a:pt x="5966357" y="2030108"/>
                  <a:pt x="5949262" y="2030108"/>
                </a:cubicBezTo>
                <a:cubicBezTo>
                  <a:pt x="5927892" y="2034382"/>
                  <a:pt x="5923619" y="2025834"/>
                  <a:pt x="5910796" y="2038655"/>
                </a:cubicBezTo>
                <a:cubicBezTo>
                  <a:pt x="5880879" y="2030108"/>
                  <a:pt x="5872331" y="2042929"/>
                  <a:pt x="5833867" y="2051478"/>
                </a:cubicBezTo>
                <a:cubicBezTo>
                  <a:pt x="5829593" y="2034382"/>
                  <a:pt x="5872331" y="2034382"/>
                  <a:pt x="5880879" y="2021559"/>
                </a:cubicBezTo>
                <a:cubicBezTo>
                  <a:pt x="5932166" y="2013012"/>
                  <a:pt x="5996275" y="1987368"/>
                  <a:pt x="6034740" y="1974547"/>
                </a:cubicBezTo>
                <a:cubicBezTo>
                  <a:pt x="6086028" y="1957451"/>
                  <a:pt x="6120219" y="1948903"/>
                  <a:pt x="6150136" y="1936081"/>
                </a:cubicBezTo>
                <a:cubicBezTo>
                  <a:pt x="6167231" y="1931807"/>
                  <a:pt x="6184327" y="1927533"/>
                  <a:pt x="6201423" y="1923260"/>
                </a:cubicBezTo>
                <a:cubicBezTo>
                  <a:pt x="6244162" y="1906163"/>
                  <a:pt x="6282627" y="1889068"/>
                  <a:pt x="6329640" y="1871972"/>
                </a:cubicBezTo>
                <a:cubicBezTo>
                  <a:pt x="6329640" y="1859151"/>
                  <a:pt x="6303997" y="1876246"/>
                  <a:pt x="6291175" y="1876246"/>
                </a:cubicBezTo>
                <a:cubicBezTo>
                  <a:pt x="6291175" y="1859151"/>
                  <a:pt x="6346736" y="1846329"/>
                  <a:pt x="6363832" y="1850603"/>
                </a:cubicBezTo>
                <a:cubicBezTo>
                  <a:pt x="6385201" y="1837781"/>
                  <a:pt x="6389475" y="1842055"/>
                  <a:pt x="6423666" y="1829233"/>
                </a:cubicBezTo>
                <a:cubicBezTo>
                  <a:pt x="6436488" y="1820685"/>
                  <a:pt x="6449310" y="1807864"/>
                  <a:pt x="6470679" y="1803590"/>
                </a:cubicBezTo>
                <a:cubicBezTo>
                  <a:pt x="6457858" y="1795043"/>
                  <a:pt x="6415118" y="1812138"/>
                  <a:pt x="6393749" y="1816413"/>
                </a:cubicBezTo>
                <a:cubicBezTo>
                  <a:pt x="6398023" y="1795043"/>
                  <a:pt x="6436488" y="1786494"/>
                  <a:pt x="6470679" y="1777947"/>
                </a:cubicBezTo>
                <a:cubicBezTo>
                  <a:pt x="6509145" y="1756577"/>
                  <a:pt x="6568979" y="1739482"/>
                  <a:pt x="6611719" y="1718112"/>
                </a:cubicBezTo>
                <a:cubicBezTo>
                  <a:pt x="6607444" y="1709565"/>
                  <a:pt x="6594623" y="1718112"/>
                  <a:pt x="6590349" y="1722386"/>
                </a:cubicBezTo>
                <a:cubicBezTo>
                  <a:pt x="6577527" y="1726660"/>
                  <a:pt x="6568979" y="1726660"/>
                  <a:pt x="6560432" y="1726660"/>
                </a:cubicBezTo>
                <a:cubicBezTo>
                  <a:pt x="6539062" y="1743756"/>
                  <a:pt x="6492049" y="1748029"/>
                  <a:pt x="6457858" y="1760852"/>
                </a:cubicBezTo>
                <a:cubicBezTo>
                  <a:pt x="6427940" y="1777947"/>
                  <a:pt x="6372379" y="1786494"/>
                  <a:pt x="6342462" y="1803590"/>
                </a:cubicBezTo>
                <a:cubicBezTo>
                  <a:pt x="6256984" y="1824960"/>
                  <a:pt x="6184327" y="1850603"/>
                  <a:pt x="6115945" y="1876246"/>
                </a:cubicBezTo>
                <a:cubicBezTo>
                  <a:pt x="6098849" y="1880521"/>
                  <a:pt x="6086028" y="1880521"/>
                  <a:pt x="6077480" y="1880521"/>
                </a:cubicBezTo>
                <a:cubicBezTo>
                  <a:pt x="6060384" y="1889068"/>
                  <a:pt x="6039014" y="1897616"/>
                  <a:pt x="6013371" y="1901891"/>
                </a:cubicBezTo>
                <a:cubicBezTo>
                  <a:pt x="5953536" y="1931807"/>
                  <a:pt x="5915071" y="1931807"/>
                  <a:pt x="5859510" y="1953177"/>
                </a:cubicBezTo>
                <a:cubicBezTo>
                  <a:pt x="5855236" y="1953177"/>
                  <a:pt x="5855236" y="1948903"/>
                  <a:pt x="5855236" y="1944630"/>
                </a:cubicBezTo>
                <a:cubicBezTo>
                  <a:pt x="5910796" y="1927533"/>
                  <a:pt x="5966357" y="1906163"/>
                  <a:pt x="6030467" y="1889068"/>
                </a:cubicBezTo>
                <a:cubicBezTo>
                  <a:pt x="6039014" y="1889068"/>
                  <a:pt x="6034740" y="1880521"/>
                  <a:pt x="6043288" y="1876246"/>
                </a:cubicBezTo>
                <a:cubicBezTo>
                  <a:pt x="6056110" y="1871972"/>
                  <a:pt x="6064658" y="1867699"/>
                  <a:pt x="6064658" y="1859151"/>
                </a:cubicBezTo>
                <a:cubicBezTo>
                  <a:pt x="6086028" y="1854877"/>
                  <a:pt x="6098849" y="1846329"/>
                  <a:pt x="6107396" y="1837781"/>
                </a:cubicBezTo>
                <a:cubicBezTo>
                  <a:pt x="6133041" y="1833508"/>
                  <a:pt x="6154410" y="1824960"/>
                  <a:pt x="6171506" y="1816413"/>
                </a:cubicBezTo>
                <a:cubicBezTo>
                  <a:pt x="6180053" y="1812138"/>
                  <a:pt x="6175779" y="1807864"/>
                  <a:pt x="6162958" y="1812138"/>
                </a:cubicBezTo>
                <a:cubicBezTo>
                  <a:pt x="6171506" y="1803590"/>
                  <a:pt x="6188601" y="1795043"/>
                  <a:pt x="6205697" y="1790768"/>
                </a:cubicBezTo>
                <a:cubicBezTo>
                  <a:pt x="6231340" y="1786494"/>
                  <a:pt x="6235614" y="1773673"/>
                  <a:pt x="6265531" y="1769399"/>
                </a:cubicBezTo>
                <a:cubicBezTo>
                  <a:pt x="6282627" y="1760852"/>
                  <a:pt x="6295449" y="1748029"/>
                  <a:pt x="6316819" y="1743756"/>
                </a:cubicBezTo>
                <a:cubicBezTo>
                  <a:pt x="6333915" y="1735207"/>
                  <a:pt x="6355283" y="1726660"/>
                  <a:pt x="6363832" y="1718112"/>
                </a:cubicBezTo>
                <a:cubicBezTo>
                  <a:pt x="6376654" y="1718112"/>
                  <a:pt x="6403899" y="1718112"/>
                  <a:pt x="6420327" y="1710900"/>
                </a:cubicBezTo>
                <a:lnTo>
                  <a:pt x="6425199" y="1706848"/>
                </a:lnTo>
                <a:lnTo>
                  <a:pt x="6393749" y="1713838"/>
                </a:lnTo>
                <a:cubicBezTo>
                  <a:pt x="6391612" y="1709564"/>
                  <a:pt x="6398023" y="1707426"/>
                  <a:pt x="6406571" y="1705824"/>
                </a:cubicBezTo>
                <a:lnTo>
                  <a:pt x="6432214" y="1701016"/>
                </a:lnTo>
                <a:lnTo>
                  <a:pt x="6432214" y="1701016"/>
                </a:lnTo>
                <a:cubicBezTo>
                  <a:pt x="6445035" y="1705290"/>
                  <a:pt x="6457858" y="1692468"/>
                  <a:pt x="6474954" y="1688195"/>
                </a:cubicBezTo>
                <a:lnTo>
                  <a:pt x="6654458" y="1641181"/>
                </a:lnTo>
                <a:cubicBezTo>
                  <a:pt x="6675827" y="1641181"/>
                  <a:pt x="6671553" y="1632634"/>
                  <a:pt x="6688649" y="1628360"/>
                </a:cubicBezTo>
                <a:lnTo>
                  <a:pt x="6757031" y="1611264"/>
                </a:lnTo>
                <a:cubicBezTo>
                  <a:pt x="6778401" y="1611264"/>
                  <a:pt x="6774127" y="1602717"/>
                  <a:pt x="6791223" y="1598443"/>
                </a:cubicBezTo>
                <a:cubicBezTo>
                  <a:pt x="6893796" y="1572799"/>
                  <a:pt x="6932262" y="1551429"/>
                  <a:pt x="7039110" y="1525786"/>
                </a:cubicBezTo>
                <a:cubicBezTo>
                  <a:pt x="7103218" y="1491595"/>
                  <a:pt x="7214339" y="1474500"/>
                  <a:pt x="7286997" y="1444581"/>
                </a:cubicBezTo>
                <a:lnTo>
                  <a:pt x="7376748" y="1418939"/>
                </a:lnTo>
                <a:cubicBezTo>
                  <a:pt x="7398118" y="1418939"/>
                  <a:pt x="7393844" y="1410390"/>
                  <a:pt x="7410940" y="1406117"/>
                </a:cubicBezTo>
                <a:lnTo>
                  <a:pt x="7500692" y="1380473"/>
                </a:lnTo>
                <a:cubicBezTo>
                  <a:pt x="7509240" y="1376199"/>
                  <a:pt x="7504966" y="1371925"/>
                  <a:pt x="7492144" y="1376199"/>
                </a:cubicBezTo>
                <a:cubicBezTo>
                  <a:pt x="7496418" y="1363378"/>
                  <a:pt x="7526336" y="1371925"/>
                  <a:pt x="7551979" y="1354829"/>
                </a:cubicBezTo>
                <a:cubicBezTo>
                  <a:pt x="7611814" y="1333461"/>
                  <a:pt x="7667375" y="1316365"/>
                  <a:pt x="7731483" y="1294995"/>
                </a:cubicBezTo>
                <a:close/>
                <a:moveTo>
                  <a:pt x="1098388" y="1294995"/>
                </a:moveTo>
                <a:cubicBezTo>
                  <a:pt x="1098388" y="1303543"/>
                  <a:pt x="1085565" y="1303543"/>
                  <a:pt x="1077018" y="1307817"/>
                </a:cubicBezTo>
                <a:cubicBezTo>
                  <a:pt x="1077018" y="1299268"/>
                  <a:pt x="1089839" y="1299268"/>
                  <a:pt x="1098388" y="1294995"/>
                </a:cubicBezTo>
                <a:close/>
                <a:moveTo>
                  <a:pt x="961635" y="1294995"/>
                </a:moveTo>
                <a:cubicBezTo>
                  <a:pt x="957362" y="1299269"/>
                  <a:pt x="950951" y="1305680"/>
                  <a:pt x="943471" y="1310488"/>
                </a:cubicBezTo>
                <a:lnTo>
                  <a:pt x="938216" y="1312938"/>
                </a:lnTo>
                <a:lnTo>
                  <a:pt x="935458" y="1313159"/>
                </a:lnTo>
                <a:cubicBezTo>
                  <a:pt x="932787" y="1312090"/>
                  <a:pt x="931718" y="1309953"/>
                  <a:pt x="931718" y="1307816"/>
                </a:cubicBezTo>
                <a:lnTo>
                  <a:pt x="961450" y="1295001"/>
                </a:lnTo>
                <a:close/>
                <a:moveTo>
                  <a:pt x="7718663" y="1282173"/>
                </a:moveTo>
                <a:lnTo>
                  <a:pt x="7718663" y="1286447"/>
                </a:lnTo>
                <a:lnTo>
                  <a:pt x="7671650" y="1299268"/>
                </a:lnTo>
                <a:lnTo>
                  <a:pt x="7569075" y="1324912"/>
                </a:lnTo>
                <a:cubicBezTo>
                  <a:pt x="7564803" y="1316364"/>
                  <a:pt x="7594720" y="1316364"/>
                  <a:pt x="7603267" y="1312090"/>
                </a:cubicBezTo>
                <a:cubicBezTo>
                  <a:pt x="7620362" y="1307817"/>
                  <a:pt x="7637459" y="1303543"/>
                  <a:pt x="7654554" y="1299268"/>
                </a:cubicBezTo>
                <a:cubicBezTo>
                  <a:pt x="7675924" y="1294994"/>
                  <a:pt x="7697293" y="1286447"/>
                  <a:pt x="7718663" y="1282173"/>
                </a:cubicBezTo>
                <a:close/>
                <a:moveTo>
                  <a:pt x="1504406" y="1282173"/>
                </a:moveTo>
                <a:cubicBezTo>
                  <a:pt x="1512955" y="1290720"/>
                  <a:pt x="1470215" y="1286447"/>
                  <a:pt x="1483038" y="1303543"/>
                </a:cubicBezTo>
                <a:lnTo>
                  <a:pt x="1440296" y="1316364"/>
                </a:lnTo>
                <a:cubicBezTo>
                  <a:pt x="1448843" y="1299268"/>
                  <a:pt x="1474489" y="1290720"/>
                  <a:pt x="1504406" y="1282173"/>
                </a:cubicBezTo>
                <a:close/>
                <a:moveTo>
                  <a:pt x="991953" y="1264009"/>
                </a:moveTo>
                <a:cubicBezTo>
                  <a:pt x="988614" y="1264543"/>
                  <a:pt x="984073" y="1267214"/>
                  <a:pt x="978731" y="1273625"/>
                </a:cubicBezTo>
                <a:cubicBezTo>
                  <a:pt x="1001169" y="1280036"/>
                  <a:pt x="1001970" y="1262407"/>
                  <a:pt x="991953" y="1264009"/>
                </a:cubicBezTo>
                <a:close/>
                <a:moveTo>
                  <a:pt x="1059936" y="1243707"/>
                </a:moveTo>
                <a:cubicBezTo>
                  <a:pt x="1055661" y="1239434"/>
                  <a:pt x="1047113" y="1247982"/>
                  <a:pt x="1055661" y="1252255"/>
                </a:cubicBezTo>
                <a:cubicBezTo>
                  <a:pt x="1055661" y="1252255"/>
                  <a:pt x="1064209" y="1243707"/>
                  <a:pt x="1059936" y="1243707"/>
                </a:cubicBezTo>
                <a:close/>
                <a:moveTo>
                  <a:pt x="1303522" y="1239434"/>
                </a:moveTo>
                <a:cubicBezTo>
                  <a:pt x="1307795" y="1256529"/>
                  <a:pt x="1277878" y="1256529"/>
                  <a:pt x="1252235" y="1265078"/>
                </a:cubicBezTo>
                <a:cubicBezTo>
                  <a:pt x="1226591" y="1265078"/>
                  <a:pt x="1265057" y="1252255"/>
                  <a:pt x="1273604" y="1252255"/>
                </a:cubicBezTo>
                <a:cubicBezTo>
                  <a:pt x="1282152" y="1247981"/>
                  <a:pt x="1290699" y="1243708"/>
                  <a:pt x="1303522" y="1239434"/>
                </a:cubicBezTo>
                <a:close/>
                <a:moveTo>
                  <a:pt x="1256509" y="1239434"/>
                </a:moveTo>
                <a:cubicBezTo>
                  <a:pt x="1260783" y="1243708"/>
                  <a:pt x="1256509" y="1247982"/>
                  <a:pt x="1252236" y="1247982"/>
                </a:cubicBezTo>
                <a:cubicBezTo>
                  <a:pt x="1247961" y="1247982"/>
                  <a:pt x="1256509" y="1239434"/>
                  <a:pt x="1256509" y="1239434"/>
                </a:cubicBezTo>
                <a:close/>
                <a:moveTo>
                  <a:pt x="1333446" y="1230885"/>
                </a:moveTo>
                <a:cubicBezTo>
                  <a:pt x="1337719" y="1235159"/>
                  <a:pt x="1333446" y="1239434"/>
                  <a:pt x="1329172" y="1239434"/>
                </a:cubicBezTo>
                <a:cubicBezTo>
                  <a:pt x="1324897" y="1239434"/>
                  <a:pt x="1333446" y="1230885"/>
                  <a:pt x="1333446" y="1230885"/>
                </a:cubicBezTo>
                <a:close/>
                <a:moveTo>
                  <a:pt x="1427474" y="1200968"/>
                </a:moveTo>
                <a:cubicBezTo>
                  <a:pt x="1431748" y="1205242"/>
                  <a:pt x="1427474" y="1209516"/>
                  <a:pt x="1423201" y="1209516"/>
                </a:cubicBezTo>
                <a:cubicBezTo>
                  <a:pt x="1418926" y="1205242"/>
                  <a:pt x="1427474" y="1200968"/>
                  <a:pt x="1427474" y="1200968"/>
                </a:cubicBezTo>
                <a:close/>
                <a:moveTo>
                  <a:pt x="1852920" y="1188212"/>
                </a:moveTo>
                <a:cubicBezTo>
                  <a:pt x="1864740" y="1188413"/>
                  <a:pt x="1868747" y="1198830"/>
                  <a:pt x="1884774" y="1192420"/>
                </a:cubicBezTo>
                <a:cubicBezTo>
                  <a:pt x="1884774" y="1205242"/>
                  <a:pt x="1846308" y="1200967"/>
                  <a:pt x="1842034" y="1213790"/>
                </a:cubicBezTo>
                <a:lnTo>
                  <a:pt x="1807843" y="1222337"/>
                </a:lnTo>
                <a:cubicBezTo>
                  <a:pt x="1765104" y="1239433"/>
                  <a:pt x="1722365" y="1256528"/>
                  <a:pt x="1671078" y="1273624"/>
                </a:cubicBezTo>
                <a:cubicBezTo>
                  <a:pt x="1683899" y="1256528"/>
                  <a:pt x="1709543" y="1247980"/>
                  <a:pt x="1722365" y="1230884"/>
                </a:cubicBezTo>
                <a:cubicBezTo>
                  <a:pt x="1739460" y="1226611"/>
                  <a:pt x="1756556" y="1222337"/>
                  <a:pt x="1765104" y="1213790"/>
                </a:cubicBezTo>
                <a:cubicBezTo>
                  <a:pt x="1790747" y="1205242"/>
                  <a:pt x="1790747" y="1218063"/>
                  <a:pt x="1803570" y="1205242"/>
                </a:cubicBezTo>
                <a:cubicBezTo>
                  <a:pt x="1812117" y="1200967"/>
                  <a:pt x="1842034" y="1200967"/>
                  <a:pt x="1837760" y="1192420"/>
                </a:cubicBezTo>
                <a:cubicBezTo>
                  <a:pt x="1844171" y="1189214"/>
                  <a:pt x="1848980" y="1188146"/>
                  <a:pt x="1852920" y="1188212"/>
                </a:cubicBezTo>
                <a:close/>
                <a:moveTo>
                  <a:pt x="1500124" y="1175325"/>
                </a:moveTo>
                <a:cubicBezTo>
                  <a:pt x="1500124" y="1183872"/>
                  <a:pt x="1487302" y="1183872"/>
                  <a:pt x="1478754" y="1188146"/>
                </a:cubicBezTo>
                <a:cubicBezTo>
                  <a:pt x="1478754" y="1179598"/>
                  <a:pt x="1491575" y="1179598"/>
                  <a:pt x="1500124" y="1175325"/>
                </a:cubicBezTo>
                <a:close/>
                <a:moveTo>
                  <a:pt x="1252236" y="1171052"/>
                </a:moveTo>
                <a:cubicBezTo>
                  <a:pt x="1252236" y="1175326"/>
                  <a:pt x="1243687" y="1175326"/>
                  <a:pt x="1239414" y="1179600"/>
                </a:cubicBezTo>
                <a:cubicBezTo>
                  <a:pt x="1239414" y="1171052"/>
                  <a:pt x="1247961" y="1171052"/>
                  <a:pt x="1252236" y="1171052"/>
                </a:cubicBezTo>
                <a:close/>
                <a:moveTo>
                  <a:pt x="1299247" y="1162503"/>
                </a:moveTo>
                <a:cubicBezTo>
                  <a:pt x="1303521" y="1162503"/>
                  <a:pt x="1294973" y="1171051"/>
                  <a:pt x="1294973" y="1171051"/>
                </a:cubicBezTo>
                <a:cubicBezTo>
                  <a:pt x="1290700" y="1166777"/>
                  <a:pt x="1294973" y="1162503"/>
                  <a:pt x="1299247" y="1162503"/>
                </a:cubicBezTo>
                <a:close/>
                <a:moveTo>
                  <a:pt x="1064196" y="1153955"/>
                </a:moveTo>
                <a:cubicBezTo>
                  <a:pt x="1068470" y="1158229"/>
                  <a:pt x="1064196" y="1162503"/>
                  <a:pt x="1059923" y="1162503"/>
                </a:cubicBezTo>
                <a:cubicBezTo>
                  <a:pt x="1055648" y="1162503"/>
                  <a:pt x="1064196" y="1153955"/>
                  <a:pt x="1064196" y="1153955"/>
                </a:cubicBezTo>
                <a:close/>
                <a:moveTo>
                  <a:pt x="1320618" y="1145407"/>
                </a:moveTo>
                <a:cubicBezTo>
                  <a:pt x="1324891" y="1158229"/>
                  <a:pt x="1265057" y="1158229"/>
                  <a:pt x="1307797" y="1149681"/>
                </a:cubicBezTo>
                <a:close/>
                <a:moveTo>
                  <a:pt x="1222334" y="1136859"/>
                </a:moveTo>
                <a:cubicBezTo>
                  <a:pt x="1222334" y="1145406"/>
                  <a:pt x="1209511" y="1145406"/>
                  <a:pt x="1200964" y="1149681"/>
                </a:cubicBezTo>
                <a:cubicBezTo>
                  <a:pt x="1200964" y="1145406"/>
                  <a:pt x="1213785" y="1141132"/>
                  <a:pt x="1222334" y="1136859"/>
                </a:cubicBezTo>
                <a:close/>
                <a:moveTo>
                  <a:pt x="1166771" y="1136859"/>
                </a:moveTo>
                <a:cubicBezTo>
                  <a:pt x="1171044" y="1141133"/>
                  <a:pt x="1166771" y="1145407"/>
                  <a:pt x="1162496" y="1145407"/>
                </a:cubicBezTo>
                <a:cubicBezTo>
                  <a:pt x="1153948" y="1145407"/>
                  <a:pt x="1162496" y="1136859"/>
                  <a:pt x="1166771" y="1136859"/>
                </a:cubicBezTo>
                <a:close/>
                <a:moveTo>
                  <a:pt x="1606980" y="1132586"/>
                </a:moveTo>
                <a:cubicBezTo>
                  <a:pt x="1619803" y="1149681"/>
                  <a:pt x="1568515" y="1145407"/>
                  <a:pt x="1564241" y="1158229"/>
                </a:cubicBezTo>
                <a:lnTo>
                  <a:pt x="1512954" y="1171051"/>
                </a:lnTo>
                <a:cubicBezTo>
                  <a:pt x="1530050" y="1145407"/>
                  <a:pt x="1581337" y="1145407"/>
                  <a:pt x="1606980" y="1132586"/>
                </a:cubicBezTo>
                <a:close/>
                <a:moveTo>
                  <a:pt x="1171046" y="1124037"/>
                </a:moveTo>
                <a:cubicBezTo>
                  <a:pt x="1179593" y="1136860"/>
                  <a:pt x="1132581" y="1132586"/>
                  <a:pt x="1149676" y="1153956"/>
                </a:cubicBezTo>
                <a:cubicBezTo>
                  <a:pt x="1119759" y="1158229"/>
                  <a:pt x="1119759" y="1171051"/>
                  <a:pt x="1089842" y="1175325"/>
                </a:cubicBezTo>
                <a:cubicBezTo>
                  <a:pt x="1102664" y="1162503"/>
                  <a:pt x="1119759" y="1153956"/>
                  <a:pt x="1141129" y="1149681"/>
                </a:cubicBezTo>
                <a:cubicBezTo>
                  <a:pt x="1132581" y="1145407"/>
                  <a:pt x="1128306" y="1145407"/>
                  <a:pt x="1128306" y="1136860"/>
                </a:cubicBezTo>
                <a:cubicBezTo>
                  <a:pt x="1145402" y="1128311"/>
                  <a:pt x="1153950" y="1119764"/>
                  <a:pt x="1171046" y="1124037"/>
                </a:cubicBezTo>
                <a:close/>
                <a:moveTo>
                  <a:pt x="1299249" y="1124037"/>
                </a:moveTo>
                <a:cubicBezTo>
                  <a:pt x="1307797" y="1119764"/>
                  <a:pt x="1312071" y="1128312"/>
                  <a:pt x="1320619" y="1124037"/>
                </a:cubicBezTo>
                <a:cubicBezTo>
                  <a:pt x="1324892" y="1132585"/>
                  <a:pt x="1290701" y="1141133"/>
                  <a:pt x="1299249" y="1124037"/>
                </a:cubicBezTo>
                <a:close/>
                <a:moveTo>
                  <a:pt x="1431748" y="1119764"/>
                </a:moveTo>
                <a:cubicBezTo>
                  <a:pt x="1423201" y="1132586"/>
                  <a:pt x="1393284" y="1136859"/>
                  <a:pt x="1376188" y="1145408"/>
                </a:cubicBezTo>
                <a:cubicBezTo>
                  <a:pt x="1363367" y="1128311"/>
                  <a:pt x="1414654" y="1128311"/>
                  <a:pt x="1431748" y="1119764"/>
                </a:cubicBezTo>
                <a:close/>
                <a:moveTo>
                  <a:pt x="1645434" y="1115491"/>
                </a:moveTo>
                <a:cubicBezTo>
                  <a:pt x="1649707" y="1119765"/>
                  <a:pt x="1641160" y="1124039"/>
                  <a:pt x="1641160" y="1124039"/>
                </a:cubicBezTo>
                <a:cubicBezTo>
                  <a:pt x="1636886" y="1119765"/>
                  <a:pt x="1641160" y="1115491"/>
                  <a:pt x="1645434" y="1115491"/>
                </a:cubicBezTo>
                <a:close/>
                <a:moveTo>
                  <a:pt x="1286426" y="1115491"/>
                </a:moveTo>
                <a:cubicBezTo>
                  <a:pt x="1286426" y="1124038"/>
                  <a:pt x="1273604" y="1124038"/>
                  <a:pt x="1265056" y="1128313"/>
                </a:cubicBezTo>
                <a:cubicBezTo>
                  <a:pt x="1265056" y="1119764"/>
                  <a:pt x="1277877" y="1119764"/>
                  <a:pt x="1286426" y="1115491"/>
                </a:cubicBezTo>
                <a:close/>
                <a:moveTo>
                  <a:pt x="1722365" y="1085573"/>
                </a:moveTo>
                <a:cubicBezTo>
                  <a:pt x="1726639" y="1102668"/>
                  <a:pt x="1688174" y="1102668"/>
                  <a:pt x="1666804" y="1111217"/>
                </a:cubicBezTo>
                <a:cubicBezTo>
                  <a:pt x="1675351" y="1098395"/>
                  <a:pt x="1696721" y="1089847"/>
                  <a:pt x="1722365" y="1085573"/>
                </a:cubicBezTo>
                <a:close/>
                <a:moveTo>
                  <a:pt x="1397557" y="1081298"/>
                </a:moveTo>
                <a:cubicBezTo>
                  <a:pt x="1410378" y="1102667"/>
                  <a:pt x="1367640" y="1098394"/>
                  <a:pt x="1363366" y="1111216"/>
                </a:cubicBezTo>
                <a:cubicBezTo>
                  <a:pt x="1350544" y="1106941"/>
                  <a:pt x="1341997" y="1098394"/>
                  <a:pt x="1316353" y="1106941"/>
                </a:cubicBezTo>
                <a:cubicBezTo>
                  <a:pt x="1290710" y="1106941"/>
                  <a:pt x="1337723" y="1098394"/>
                  <a:pt x="1350544" y="1094120"/>
                </a:cubicBezTo>
                <a:cubicBezTo>
                  <a:pt x="1363366" y="1089846"/>
                  <a:pt x="1371914" y="1094120"/>
                  <a:pt x="1376187" y="1098394"/>
                </a:cubicBezTo>
                <a:cubicBezTo>
                  <a:pt x="1384735" y="1089846"/>
                  <a:pt x="1384735" y="1085571"/>
                  <a:pt x="1397557" y="1081298"/>
                </a:cubicBezTo>
                <a:close/>
                <a:moveTo>
                  <a:pt x="1577063" y="1072751"/>
                </a:moveTo>
                <a:cubicBezTo>
                  <a:pt x="1581337" y="1072751"/>
                  <a:pt x="1572789" y="1081299"/>
                  <a:pt x="1572789" y="1081299"/>
                </a:cubicBezTo>
                <a:cubicBezTo>
                  <a:pt x="1568515" y="1077025"/>
                  <a:pt x="1572789" y="1072751"/>
                  <a:pt x="1577063" y="1072751"/>
                </a:cubicBezTo>
                <a:close/>
                <a:moveTo>
                  <a:pt x="1453110" y="1059929"/>
                </a:moveTo>
                <a:cubicBezTo>
                  <a:pt x="1465931" y="1081298"/>
                  <a:pt x="1431740" y="1085572"/>
                  <a:pt x="1406097" y="1089847"/>
                </a:cubicBezTo>
                <a:cubicBezTo>
                  <a:pt x="1401823" y="1064202"/>
                  <a:pt x="1418919" y="1068477"/>
                  <a:pt x="1453110" y="1059929"/>
                </a:cubicBezTo>
                <a:close/>
                <a:moveTo>
                  <a:pt x="1611256" y="1055655"/>
                </a:moveTo>
                <a:cubicBezTo>
                  <a:pt x="1598433" y="1077025"/>
                  <a:pt x="1572789" y="1051381"/>
                  <a:pt x="1611256" y="1055655"/>
                </a:cubicBezTo>
                <a:close/>
                <a:moveTo>
                  <a:pt x="1671076" y="1034286"/>
                </a:moveTo>
                <a:cubicBezTo>
                  <a:pt x="1671076" y="1042833"/>
                  <a:pt x="1662529" y="1042833"/>
                  <a:pt x="1658255" y="1042833"/>
                </a:cubicBezTo>
                <a:lnTo>
                  <a:pt x="1636886" y="1047108"/>
                </a:lnTo>
                <a:cubicBezTo>
                  <a:pt x="1636886" y="1042833"/>
                  <a:pt x="1645433" y="1042833"/>
                  <a:pt x="1649707" y="1038559"/>
                </a:cubicBezTo>
                <a:close/>
                <a:moveTo>
                  <a:pt x="1517219" y="1025739"/>
                </a:moveTo>
                <a:cubicBezTo>
                  <a:pt x="1517219" y="1030013"/>
                  <a:pt x="1508670" y="1030013"/>
                  <a:pt x="1504397" y="1034287"/>
                </a:cubicBezTo>
                <a:cubicBezTo>
                  <a:pt x="1500123" y="1030013"/>
                  <a:pt x="1508670" y="1025739"/>
                  <a:pt x="1517219" y="1025739"/>
                </a:cubicBezTo>
                <a:close/>
                <a:moveTo>
                  <a:pt x="1931792" y="1008643"/>
                </a:moveTo>
                <a:cubicBezTo>
                  <a:pt x="1936066" y="1021465"/>
                  <a:pt x="1876231" y="1021465"/>
                  <a:pt x="1918971" y="1012917"/>
                </a:cubicBezTo>
                <a:close/>
                <a:moveTo>
                  <a:pt x="1615529" y="1008643"/>
                </a:moveTo>
                <a:cubicBezTo>
                  <a:pt x="1624077" y="1034286"/>
                  <a:pt x="1559968" y="1034286"/>
                  <a:pt x="1530051" y="1047108"/>
                </a:cubicBezTo>
                <a:cubicBezTo>
                  <a:pt x="1512955" y="1047108"/>
                  <a:pt x="1508680" y="1068477"/>
                  <a:pt x="1500133" y="1055656"/>
                </a:cubicBezTo>
                <a:cubicBezTo>
                  <a:pt x="1487311" y="1059930"/>
                  <a:pt x="1495858" y="1072751"/>
                  <a:pt x="1474490" y="1072751"/>
                </a:cubicBezTo>
                <a:cubicBezTo>
                  <a:pt x="1470215" y="1064203"/>
                  <a:pt x="1478764" y="1059930"/>
                  <a:pt x="1474490" y="1051381"/>
                </a:cubicBezTo>
                <a:cubicBezTo>
                  <a:pt x="1530051" y="1047108"/>
                  <a:pt x="1547146" y="1025739"/>
                  <a:pt x="1615529" y="1008643"/>
                </a:cubicBezTo>
                <a:close/>
                <a:moveTo>
                  <a:pt x="1559988" y="1008643"/>
                </a:moveTo>
                <a:cubicBezTo>
                  <a:pt x="1555714" y="1025739"/>
                  <a:pt x="1517247" y="1012917"/>
                  <a:pt x="1559988" y="1008643"/>
                </a:cubicBezTo>
                <a:close/>
                <a:moveTo>
                  <a:pt x="1359107" y="995820"/>
                </a:moveTo>
                <a:cubicBezTo>
                  <a:pt x="1333464" y="1004369"/>
                  <a:pt x="1290726" y="1008643"/>
                  <a:pt x="1294999" y="1021465"/>
                </a:cubicBezTo>
                <a:cubicBezTo>
                  <a:pt x="1320643" y="1012916"/>
                  <a:pt x="1359107" y="1012916"/>
                  <a:pt x="1359107" y="995820"/>
                </a:cubicBezTo>
                <a:close/>
                <a:moveTo>
                  <a:pt x="1842035" y="995820"/>
                </a:moveTo>
                <a:cubicBezTo>
                  <a:pt x="1842035" y="1000093"/>
                  <a:pt x="1829212" y="1004368"/>
                  <a:pt x="1820665" y="1008642"/>
                </a:cubicBezTo>
                <a:cubicBezTo>
                  <a:pt x="1820665" y="1000093"/>
                  <a:pt x="1833486" y="1000093"/>
                  <a:pt x="1842035" y="995820"/>
                </a:cubicBezTo>
                <a:close/>
                <a:moveTo>
                  <a:pt x="1987360" y="991546"/>
                </a:moveTo>
                <a:cubicBezTo>
                  <a:pt x="1987360" y="995819"/>
                  <a:pt x="1978812" y="995819"/>
                  <a:pt x="1974538" y="1000093"/>
                </a:cubicBezTo>
                <a:lnTo>
                  <a:pt x="1953169" y="1004368"/>
                </a:lnTo>
                <a:cubicBezTo>
                  <a:pt x="1953169" y="995819"/>
                  <a:pt x="1961716" y="995819"/>
                  <a:pt x="1965990" y="995819"/>
                </a:cubicBezTo>
                <a:close/>
                <a:moveTo>
                  <a:pt x="1736721" y="959359"/>
                </a:moveTo>
                <a:cubicBezTo>
                  <a:pt x="1743733" y="960561"/>
                  <a:pt x="1730911" y="970178"/>
                  <a:pt x="1718089" y="970178"/>
                </a:cubicBezTo>
                <a:cubicBezTo>
                  <a:pt x="1700993" y="970178"/>
                  <a:pt x="1705268" y="982999"/>
                  <a:pt x="1683898" y="982999"/>
                </a:cubicBezTo>
                <a:cubicBezTo>
                  <a:pt x="1692446" y="991546"/>
                  <a:pt x="1653981" y="1000094"/>
                  <a:pt x="1662529" y="982999"/>
                </a:cubicBezTo>
                <a:cubicBezTo>
                  <a:pt x="1671076" y="982999"/>
                  <a:pt x="1675350" y="978725"/>
                  <a:pt x="1671076" y="974450"/>
                </a:cubicBezTo>
                <a:lnTo>
                  <a:pt x="1722363" y="961629"/>
                </a:lnTo>
                <a:cubicBezTo>
                  <a:pt x="1729842" y="959492"/>
                  <a:pt x="1734383" y="958958"/>
                  <a:pt x="1736721" y="959359"/>
                </a:cubicBezTo>
                <a:close/>
                <a:moveTo>
                  <a:pt x="1675355" y="944534"/>
                </a:moveTo>
                <a:cubicBezTo>
                  <a:pt x="1666806" y="961630"/>
                  <a:pt x="1619794" y="965904"/>
                  <a:pt x="1598424" y="983000"/>
                </a:cubicBezTo>
                <a:cubicBezTo>
                  <a:pt x="1606971" y="961630"/>
                  <a:pt x="1649711" y="957356"/>
                  <a:pt x="1675355" y="944534"/>
                </a:cubicBezTo>
                <a:close/>
                <a:moveTo>
                  <a:pt x="1671080" y="927438"/>
                </a:moveTo>
                <a:cubicBezTo>
                  <a:pt x="1679627" y="944532"/>
                  <a:pt x="1615520" y="944532"/>
                  <a:pt x="1658257" y="931711"/>
                </a:cubicBezTo>
                <a:close/>
                <a:moveTo>
                  <a:pt x="1705269" y="914617"/>
                </a:moveTo>
                <a:cubicBezTo>
                  <a:pt x="1709543" y="918891"/>
                  <a:pt x="1705269" y="923165"/>
                  <a:pt x="1700995" y="923165"/>
                </a:cubicBezTo>
                <a:cubicBezTo>
                  <a:pt x="1696721" y="918891"/>
                  <a:pt x="1705269" y="914617"/>
                  <a:pt x="1705269" y="914617"/>
                </a:cubicBezTo>
                <a:close/>
                <a:moveTo>
                  <a:pt x="1884775" y="897521"/>
                </a:moveTo>
                <a:cubicBezTo>
                  <a:pt x="1884775" y="906068"/>
                  <a:pt x="1867679" y="906068"/>
                  <a:pt x="1854856" y="910342"/>
                </a:cubicBezTo>
                <a:cubicBezTo>
                  <a:pt x="1820666" y="923164"/>
                  <a:pt x="1790748" y="940259"/>
                  <a:pt x="1756557" y="953081"/>
                </a:cubicBezTo>
                <a:cubicBezTo>
                  <a:pt x="1769378" y="935986"/>
                  <a:pt x="1820666" y="927438"/>
                  <a:pt x="1842036" y="910342"/>
                </a:cubicBezTo>
                <a:close/>
                <a:moveTo>
                  <a:pt x="1760829" y="897521"/>
                </a:moveTo>
                <a:cubicBezTo>
                  <a:pt x="1765103" y="910342"/>
                  <a:pt x="1705268" y="910342"/>
                  <a:pt x="1748008" y="901795"/>
                </a:cubicBezTo>
                <a:close/>
                <a:moveTo>
                  <a:pt x="1823268" y="895851"/>
                </a:moveTo>
                <a:cubicBezTo>
                  <a:pt x="1826006" y="896719"/>
                  <a:pt x="1827075" y="898589"/>
                  <a:pt x="1824938" y="901794"/>
                </a:cubicBezTo>
                <a:cubicBezTo>
                  <a:pt x="1816391" y="901794"/>
                  <a:pt x="1807843" y="901794"/>
                  <a:pt x="1795021" y="906068"/>
                </a:cubicBezTo>
                <a:cubicBezTo>
                  <a:pt x="1791815" y="899657"/>
                  <a:pt x="1815054" y="893246"/>
                  <a:pt x="1823268" y="895851"/>
                </a:cubicBezTo>
                <a:close/>
                <a:moveTo>
                  <a:pt x="1450952" y="892724"/>
                </a:moveTo>
                <a:lnTo>
                  <a:pt x="1474508" y="893247"/>
                </a:lnTo>
                <a:cubicBezTo>
                  <a:pt x="1487331" y="901795"/>
                  <a:pt x="1427491" y="906069"/>
                  <a:pt x="1436038" y="901795"/>
                </a:cubicBezTo>
                <a:cubicBezTo>
                  <a:pt x="1423215" y="906069"/>
                  <a:pt x="1410394" y="918891"/>
                  <a:pt x="1393298" y="918891"/>
                </a:cubicBezTo>
                <a:lnTo>
                  <a:pt x="1400198" y="913443"/>
                </a:lnTo>
                <a:lnTo>
                  <a:pt x="1405052" y="911946"/>
                </a:lnTo>
                <a:lnTo>
                  <a:pt x="1412996" y="908555"/>
                </a:lnTo>
                <a:lnTo>
                  <a:pt x="1423215" y="906069"/>
                </a:lnTo>
                <a:lnTo>
                  <a:pt x="1423215" y="904193"/>
                </a:lnTo>
                <a:lnTo>
                  <a:pt x="1448856" y="893248"/>
                </a:lnTo>
                <a:lnTo>
                  <a:pt x="1448862" y="893246"/>
                </a:lnTo>
                <a:close/>
                <a:moveTo>
                  <a:pt x="1904006" y="889507"/>
                </a:moveTo>
                <a:cubicBezTo>
                  <a:pt x="1908280" y="891110"/>
                  <a:pt x="1906143" y="895384"/>
                  <a:pt x="1884773" y="897521"/>
                </a:cubicBezTo>
                <a:cubicBezTo>
                  <a:pt x="1889047" y="888973"/>
                  <a:pt x="1899732" y="887904"/>
                  <a:pt x="1904006" y="889507"/>
                </a:cubicBezTo>
                <a:close/>
                <a:moveTo>
                  <a:pt x="1446589" y="881227"/>
                </a:moveTo>
                <a:cubicBezTo>
                  <a:pt x="1437373" y="878021"/>
                  <a:pt x="1412531" y="886837"/>
                  <a:pt x="1418942" y="893247"/>
                </a:cubicBezTo>
                <a:cubicBezTo>
                  <a:pt x="1431764" y="888973"/>
                  <a:pt x="1436038" y="893247"/>
                  <a:pt x="1448859" y="888973"/>
                </a:cubicBezTo>
                <a:cubicBezTo>
                  <a:pt x="1450996" y="884699"/>
                  <a:pt x="1449661" y="882295"/>
                  <a:pt x="1446589" y="881227"/>
                </a:cubicBezTo>
                <a:close/>
                <a:moveTo>
                  <a:pt x="1803575" y="876152"/>
                </a:moveTo>
                <a:cubicBezTo>
                  <a:pt x="1803575" y="884699"/>
                  <a:pt x="1790753" y="884699"/>
                  <a:pt x="1782205" y="888973"/>
                </a:cubicBezTo>
                <a:cubicBezTo>
                  <a:pt x="1782205" y="884699"/>
                  <a:pt x="1795026" y="880425"/>
                  <a:pt x="1803575" y="876152"/>
                </a:cubicBezTo>
                <a:close/>
                <a:moveTo>
                  <a:pt x="1816389" y="871877"/>
                </a:moveTo>
                <a:cubicBezTo>
                  <a:pt x="1820663" y="871877"/>
                  <a:pt x="1812115" y="876151"/>
                  <a:pt x="1812115" y="880425"/>
                </a:cubicBezTo>
                <a:cubicBezTo>
                  <a:pt x="1807841" y="876151"/>
                  <a:pt x="1812115" y="871877"/>
                  <a:pt x="1816389" y="871877"/>
                </a:cubicBezTo>
                <a:close/>
                <a:moveTo>
                  <a:pt x="1948894" y="867603"/>
                </a:moveTo>
                <a:cubicBezTo>
                  <a:pt x="1953168" y="871877"/>
                  <a:pt x="1948894" y="876152"/>
                  <a:pt x="1944620" y="876152"/>
                </a:cubicBezTo>
                <a:cubicBezTo>
                  <a:pt x="1940346" y="876152"/>
                  <a:pt x="1948894" y="871877"/>
                  <a:pt x="1948894" y="867603"/>
                </a:cubicBezTo>
                <a:close/>
                <a:moveTo>
                  <a:pt x="1615538" y="837686"/>
                </a:moveTo>
                <a:cubicBezTo>
                  <a:pt x="1619811" y="841960"/>
                  <a:pt x="1615538" y="846234"/>
                  <a:pt x="1611264" y="846234"/>
                </a:cubicBezTo>
                <a:cubicBezTo>
                  <a:pt x="1606989" y="841960"/>
                  <a:pt x="1615538" y="837686"/>
                  <a:pt x="1615538" y="837686"/>
                </a:cubicBezTo>
                <a:close/>
                <a:moveTo>
                  <a:pt x="1931792" y="824864"/>
                </a:moveTo>
                <a:lnTo>
                  <a:pt x="1936066" y="833411"/>
                </a:lnTo>
                <a:lnTo>
                  <a:pt x="1936066" y="833412"/>
                </a:lnTo>
                <a:cubicBezTo>
                  <a:pt x="1918970" y="837686"/>
                  <a:pt x="1918970" y="841960"/>
                  <a:pt x="1906149" y="846234"/>
                </a:cubicBezTo>
                <a:cubicBezTo>
                  <a:pt x="1901874" y="833412"/>
                  <a:pt x="1918970" y="829138"/>
                  <a:pt x="1931792" y="824864"/>
                </a:cubicBezTo>
                <a:close/>
                <a:moveTo>
                  <a:pt x="1769377" y="820591"/>
                </a:moveTo>
                <a:cubicBezTo>
                  <a:pt x="1760829" y="829138"/>
                  <a:pt x="1748008" y="854781"/>
                  <a:pt x="1735185" y="841960"/>
                </a:cubicBezTo>
                <a:cubicBezTo>
                  <a:pt x="1735185" y="841960"/>
                  <a:pt x="1735185" y="837686"/>
                  <a:pt x="1730912" y="829138"/>
                </a:cubicBezTo>
                <a:close/>
                <a:moveTo>
                  <a:pt x="1965992" y="812043"/>
                </a:moveTo>
                <a:cubicBezTo>
                  <a:pt x="1974539" y="816317"/>
                  <a:pt x="1965992" y="820591"/>
                  <a:pt x="1961718" y="820591"/>
                </a:cubicBezTo>
                <a:cubicBezTo>
                  <a:pt x="1957444" y="820591"/>
                  <a:pt x="1965992" y="812043"/>
                  <a:pt x="1965992" y="812043"/>
                </a:cubicBezTo>
                <a:close/>
                <a:moveTo>
                  <a:pt x="1406121" y="782125"/>
                </a:moveTo>
                <a:lnTo>
                  <a:pt x="1394437" y="789915"/>
                </a:lnTo>
                <a:lnTo>
                  <a:pt x="1393527" y="790064"/>
                </a:lnTo>
                <a:lnTo>
                  <a:pt x="1394901" y="786399"/>
                </a:lnTo>
                <a:cubicBezTo>
                  <a:pt x="1397573" y="785330"/>
                  <a:pt x="1401847" y="784262"/>
                  <a:pt x="1406121" y="782125"/>
                </a:cubicBezTo>
                <a:close/>
                <a:moveTo>
                  <a:pt x="1380477" y="773578"/>
                </a:moveTo>
                <a:cubicBezTo>
                  <a:pt x="1367655" y="777851"/>
                  <a:pt x="1354834" y="782125"/>
                  <a:pt x="1350560" y="786399"/>
                </a:cubicBezTo>
                <a:cubicBezTo>
                  <a:pt x="1337738" y="790674"/>
                  <a:pt x="1282177" y="803495"/>
                  <a:pt x="1307821" y="803495"/>
                </a:cubicBezTo>
                <a:cubicBezTo>
                  <a:pt x="1329190" y="790674"/>
                  <a:pt x="1389025" y="794948"/>
                  <a:pt x="1380477" y="773578"/>
                </a:cubicBezTo>
                <a:close/>
                <a:moveTo>
                  <a:pt x="1512962" y="752208"/>
                </a:moveTo>
                <a:cubicBezTo>
                  <a:pt x="1517236" y="760755"/>
                  <a:pt x="1504414" y="760755"/>
                  <a:pt x="1491592" y="765030"/>
                </a:cubicBezTo>
                <a:cubicBezTo>
                  <a:pt x="1491592" y="756481"/>
                  <a:pt x="1504414" y="756481"/>
                  <a:pt x="1512962" y="752208"/>
                </a:cubicBezTo>
                <a:close/>
                <a:moveTo>
                  <a:pt x="1876231" y="713743"/>
                </a:moveTo>
                <a:cubicBezTo>
                  <a:pt x="1871957" y="730838"/>
                  <a:pt x="1837766" y="722290"/>
                  <a:pt x="1876231" y="713743"/>
                </a:cubicBezTo>
                <a:close/>
                <a:moveTo>
                  <a:pt x="2013003" y="666730"/>
                </a:moveTo>
                <a:cubicBezTo>
                  <a:pt x="2021550" y="679552"/>
                  <a:pt x="1957442" y="679552"/>
                  <a:pt x="2000181" y="671004"/>
                </a:cubicBezTo>
                <a:close/>
                <a:moveTo>
                  <a:pt x="1619810" y="662456"/>
                </a:moveTo>
                <a:cubicBezTo>
                  <a:pt x="1615536" y="671003"/>
                  <a:pt x="1598440" y="679551"/>
                  <a:pt x="1577070" y="683825"/>
                </a:cubicBezTo>
                <a:cubicBezTo>
                  <a:pt x="1542879" y="696646"/>
                  <a:pt x="1555701" y="679551"/>
                  <a:pt x="1585618" y="675277"/>
                </a:cubicBezTo>
                <a:cubicBezTo>
                  <a:pt x="1602713" y="675277"/>
                  <a:pt x="1598440" y="662456"/>
                  <a:pt x="1619810" y="662456"/>
                </a:cubicBezTo>
                <a:close/>
                <a:moveTo>
                  <a:pt x="1709560" y="628265"/>
                </a:moveTo>
                <a:cubicBezTo>
                  <a:pt x="1705287" y="645360"/>
                  <a:pt x="1683916" y="653909"/>
                  <a:pt x="1662547" y="653909"/>
                </a:cubicBezTo>
                <a:cubicBezTo>
                  <a:pt x="1671095" y="641087"/>
                  <a:pt x="1692465" y="636812"/>
                  <a:pt x="1709560" y="628265"/>
                </a:cubicBezTo>
                <a:close/>
                <a:moveTo>
                  <a:pt x="1290726" y="623991"/>
                </a:moveTo>
                <a:cubicBezTo>
                  <a:pt x="1286452" y="623991"/>
                  <a:pt x="1277903" y="628265"/>
                  <a:pt x="1286452" y="632539"/>
                </a:cubicBezTo>
                <a:cubicBezTo>
                  <a:pt x="1286452" y="632539"/>
                  <a:pt x="1294999" y="623991"/>
                  <a:pt x="1290726" y="623991"/>
                </a:cubicBezTo>
                <a:close/>
                <a:moveTo>
                  <a:pt x="1722367" y="619717"/>
                </a:moveTo>
                <a:cubicBezTo>
                  <a:pt x="1726641" y="623991"/>
                  <a:pt x="1722367" y="628265"/>
                  <a:pt x="1718093" y="628265"/>
                </a:cubicBezTo>
                <a:cubicBezTo>
                  <a:pt x="1713819" y="628265"/>
                  <a:pt x="1722367" y="623991"/>
                  <a:pt x="1722367" y="619717"/>
                </a:cubicBezTo>
                <a:close/>
                <a:moveTo>
                  <a:pt x="176984" y="612607"/>
                </a:moveTo>
                <a:lnTo>
                  <a:pt x="119371" y="627881"/>
                </a:lnTo>
                <a:lnTo>
                  <a:pt x="123951" y="628265"/>
                </a:lnTo>
                <a:lnTo>
                  <a:pt x="145321" y="623991"/>
                </a:lnTo>
                <a:cubicBezTo>
                  <a:pt x="153869" y="623991"/>
                  <a:pt x="153869" y="615443"/>
                  <a:pt x="158144" y="619717"/>
                </a:cubicBezTo>
                <a:close/>
                <a:moveTo>
                  <a:pt x="983005" y="611169"/>
                </a:moveTo>
                <a:lnTo>
                  <a:pt x="970183" y="615443"/>
                </a:lnTo>
                <a:cubicBezTo>
                  <a:pt x="927444" y="623991"/>
                  <a:pt x="991553" y="623991"/>
                  <a:pt x="983005" y="611169"/>
                </a:cubicBezTo>
                <a:close/>
                <a:moveTo>
                  <a:pt x="1762966" y="608498"/>
                </a:moveTo>
                <a:cubicBezTo>
                  <a:pt x="1766172" y="607964"/>
                  <a:pt x="1769377" y="609032"/>
                  <a:pt x="1769377" y="611169"/>
                </a:cubicBezTo>
                <a:cubicBezTo>
                  <a:pt x="1769377" y="619718"/>
                  <a:pt x="1765103" y="611169"/>
                  <a:pt x="1756556" y="615443"/>
                </a:cubicBezTo>
                <a:cubicBezTo>
                  <a:pt x="1756556" y="611169"/>
                  <a:pt x="1759761" y="609032"/>
                  <a:pt x="1762966" y="608498"/>
                </a:cubicBezTo>
                <a:close/>
                <a:moveTo>
                  <a:pt x="228816" y="598866"/>
                </a:moveTo>
                <a:lnTo>
                  <a:pt x="198862" y="606807"/>
                </a:lnTo>
                <a:lnTo>
                  <a:pt x="205156" y="611169"/>
                </a:lnTo>
                <a:close/>
                <a:moveTo>
                  <a:pt x="38446" y="598347"/>
                </a:moveTo>
                <a:cubicBezTo>
                  <a:pt x="34173" y="602621"/>
                  <a:pt x="25625" y="594074"/>
                  <a:pt x="25625" y="602621"/>
                </a:cubicBezTo>
                <a:cubicBezTo>
                  <a:pt x="25625" y="606895"/>
                  <a:pt x="38446" y="606895"/>
                  <a:pt x="38446" y="598347"/>
                </a:cubicBezTo>
                <a:close/>
                <a:moveTo>
                  <a:pt x="880431" y="581251"/>
                </a:moveTo>
                <a:cubicBezTo>
                  <a:pt x="880431" y="576978"/>
                  <a:pt x="871884" y="585526"/>
                  <a:pt x="876157" y="589799"/>
                </a:cubicBezTo>
                <a:cubicBezTo>
                  <a:pt x="876157" y="589799"/>
                  <a:pt x="884705" y="581251"/>
                  <a:pt x="880431" y="581251"/>
                </a:cubicBezTo>
                <a:close/>
                <a:moveTo>
                  <a:pt x="1397563" y="572704"/>
                </a:moveTo>
                <a:cubicBezTo>
                  <a:pt x="1384742" y="594073"/>
                  <a:pt x="1346275" y="581251"/>
                  <a:pt x="1397563" y="572704"/>
                </a:cubicBezTo>
                <a:close/>
                <a:moveTo>
                  <a:pt x="123925" y="572704"/>
                </a:moveTo>
                <a:cubicBezTo>
                  <a:pt x="106830" y="576977"/>
                  <a:pt x="42720" y="589799"/>
                  <a:pt x="64090" y="594074"/>
                </a:cubicBezTo>
                <a:cubicBezTo>
                  <a:pt x="94007" y="581251"/>
                  <a:pt x="89734" y="602621"/>
                  <a:pt x="111103" y="594074"/>
                </a:cubicBezTo>
                <a:cubicBezTo>
                  <a:pt x="111103" y="589799"/>
                  <a:pt x="119651" y="585525"/>
                  <a:pt x="123925" y="572704"/>
                </a:cubicBezTo>
                <a:close/>
                <a:moveTo>
                  <a:pt x="1666821" y="559882"/>
                </a:moveTo>
                <a:cubicBezTo>
                  <a:pt x="1666821" y="572704"/>
                  <a:pt x="1628357" y="568429"/>
                  <a:pt x="1624083" y="581252"/>
                </a:cubicBezTo>
                <a:lnTo>
                  <a:pt x="1564248" y="598348"/>
                </a:lnTo>
                <a:cubicBezTo>
                  <a:pt x="1547152" y="598348"/>
                  <a:pt x="1568522" y="594073"/>
                  <a:pt x="1577070" y="589799"/>
                </a:cubicBezTo>
                <a:lnTo>
                  <a:pt x="1606987" y="581252"/>
                </a:lnTo>
                <a:cubicBezTo>
                  <a:pt x="1611261" y="568429"/>
                  <a:pt x="1649726" y="568429"/>
                  <a:pt x="1666821" y="559882"/>
                </a:cubicBezTo>
                <a:close/>
                <a:moveTo>
                  <a:pt x="1555713" y="559882"/>
                </a:moveTo>
                <a:cubicBezTo>
                  <a:pt x="1559987" y="564156"/>
                  <a:pt x="1555713" y="568430"/>
                  <a:pt x="1551439" y="568430"/>
                </a:cubicBezTo>
                <a:cubicBezTo>
                  <a:pt x="1547164" y="568430"/>
                  <a:pt x="1555713" y="559882"/>
                  <a:pt x="1555713" y="559882"/>
                </a:cubicBezTo>
                <a:close/>
                <a:moveTo>
                  <a:pt x="948814" y="559882"/>
                </a:moveTo>
                <a:cubicBezTo>
                  <a:pt x="944539" y="564156"/>
                  <a:pt x="931718" y="564156"/>
                  <a:pt x="935992" y="568430"/>
                </a:cubicBezTo>
                <a:cubicBezTo>
                  <a:pt x="940266" y="564156"/>
                  <a:pt x="948814" y="564156"/>
                  <a:pt x="948814" y="559882"/>
                </a:cubicBezTo>
                <a:close/>
                <a:moveTo>
                  <a:pt x="1705286" y="551334"/>
                </a:moveTo>
                <a:cubicBezTo>
                  <a:pt x="1709560" y="559882"/>
                  <a:pt x="1679643" y="555608"/>
                  <a:pt x="1675369" y="559882"/>
                </a:cubicBezTo>
                <a:cubicBezTo>
                  <a:pt x="1675369" y="542786"/>
                  <a:pt x="1692465" y="559882"/>
                  <a:pt x="1705286" y="551334"/>
                </a:cubicBezTo>
                <a:close/>
                <a:moveTo>
                  <a:pt x="1414657" y="551334"/>
                </a:moveTo>
                <a:cubicBezTo>
                  <a:pt x="1418931" y="559881"/>
                  <a:pt x="1376193" y="572703"/>
                  <a:pt x="1384740" y="555607"/>
                </a:cubicBezTo>
                <a:cubicBezTo>
                  <a:pt x="1393287" y="555607"/>
                  <a:pt x="1401836" y="555607"/>
                  <a:pt x="1414657" y="551334"/>
                </a:cubicBezTo>
                <a:close/>
                <a:moveTo>
                  <a:pt x="1012922" y="542787"/>
                </a:moveTo>
                <a:cubicBezTo>
                  <a:pt x="1004375" y="547060"/>
                  <a:pt x="991553" y="547060"/>
                  <a:pt x="991553" y="555609"/>
                </a:cubicBezTo>
                <a:cubicBezTo>
                  <a:pt x="1000100" y="551334"/>
                  <a:pt x="1012922" y="547060"/>
                  <a:pt x="1012922" y="542787"/>
                </a:cubicBezTo>
                <a:close/>
                <a:moveTo>
                  <a:pt x="1512973" y="517143"/>
                </a:moveTo>
                <a:cubicBezTo>
                  <a:pt x="1504425" y="525690"/>
                  <a:pt x="1483056" y="534239"/>
                  <a:pt x="1457407" y="542787"/>
                </a:cubicBezTo>
                <a:cubicBezTo>
                  <a:pt x="1457407" y="534239"/>
                  <a:pt x="1470233" y="534239"/>
                  <a:pt x="1478783" y="529965"/>
                </a:cubicBezTo>
                <a:cubicBezTo>
                  <a:pt x="1483056" y="525690"/>
                  <a:pt x="1495875" y="521417"/>
                  <a:pt x="1512973" y="517143"/>
                </a:cubicBezTo>
                <a:close/>
                <a:moveTo>
                  <a:pt x="1448859" y="512869"/>
                </a:moveTo>
                <a:cubicBezTo>
                  <a:pt x="1448859" y="517142"/>
                  <a:pt x="1436037" y="521416"/>
                  <a:pt x="1427489" y="525690"/>
                </a:cubicBezTo>
                <a:cubicBezTo>
                  <a:pt x="1427489" y="517142"/>
                  <a:pt x="1440310" y="517142"/>
                  <a:pt x="1448859" y="512869"/>
                </a:cubicBezTo>
                <a:close/>
                <a:moveTo>
                  <a:pt x="500051" y="512869"/>
                </a:moveTo>
                <a:cubicBezTo>
                  <a:pt x="504324" y="512869"/>
                  <a:pt x="495777" y="521417"/>
                  <a:pt x="495777" y="521417"/>
                </a:cubicBezTo>
                <a:cubicBezTo>
                  <a:pt x="491503" y="517143"/>
                  <a:pt x="495777" y="512869"/>
                  <a:pt x="500051" y="512869"/>
                </a:cubicBezTo>
                <a:close/>
                <a:moveTo>
                  <a:pt x="521421" y="504321"/>
                </a:moveTo>
                <a:cubicBezTo>
                  <a:pt x="525695" y="508595"/>
                  <a:pt x="517148" y="512870"/>
                  <a:pt x="517148" y="512870"/>
                </a:cubicBezTo>
                <a:cubicBezTo>
                  <a:pt x="512874" y="508595"/>
                  <a:pt x="517148" y="504321"/>
                  <a:pt x="521421" y="504321"/>
                </a:cubicBezTo>
                <a:close/>
                <a:moveTo>
                  <a:pt x="115397" y="491499"/>
                </a:moveTo>
                <a:cubicBezTo>
                  <a:pt x="111123" y="508594"/>
                  <a:pt x="17099" y="538512"/>
                  <a:pt x="17099" y="512869"/>
                </a:cubicBezTo>
                <a:cubicBezTo>
                  <a:pt x="25646" y="508594"/>
                  <a:pt x="29920" y="508594"/>
                  <a:pt x="34194" y="512869"/>
                </a:cubicBezTo>
                <a:cubicBezTo>
                  <a:pt x="64111" y="500046"/>
                  <a:pt x="76933" y="504320"/>
                  <a:pt x="115397" y="491499"/>
                </a:cubicBezTo>
                <a:close/>
                <a:moveTo>
                  <a:pt x="1594179" y="487226"/>
                </a:moveTo>
                <a:cubicBezTo>
                  <a:pt x="1594179" y="495774"/>
                  <a:pt x="1585630" y="495774"/>
                  <a:pt x="1581356" y="495774"/>
                </a:cubicBezTo>
                <a:cubicBezTo>
                  <a:pt x="1581356" y="491500"/>
                  <a:pt x="1589904" y="491500"/>
                  <a:pt x="1594179" y="487226"/>
                </a:cubicBezTo>
                <a:close/>
                <a:moveTo>
                  <a:pt x="260711" y="487226"/>
                </a:moveTo>
                <a:cubicBezTo>
                  <a:pt x="269259" y="500048"/>
                  <a:pt x="205151" y="500048"/>
                  <a:pt x="247889" y="491500"/>
                </a:cubicBezTo>
                <a:close/>
                <a:moveTo>
                  <a:pt x="132493" y="482952"/>
                </a:moveTo>
                <a:cubicBezTo>
                  <a:pt x="136768" y="487226"/>
                  <a:pt x="128219" y="487226"/>
                  <a:pt x="119672" y="491501"/>
                </a:cubicBezTo>
                <a:cubicBezTo>
                  <a:pt x="119672" y="487226"/>
                  <a:pt x="128219" y="487226"/>
                  <a:pt x="132493" y="482952"/>
                </a:cubicBezTo>
                <a:close/>
                <a:moveTo>
                  <a:pt x="22909" y="480747"/>
                </a:moveTo>
                <a:cubicBezTo>
                  <a:pt x="29921" y="484554"/>
                  <a:pt x="17100" y="502184"/>
                  <a:pt x="4278" y="495774"/>
                </a:cubicBezTo>
                <a:cubicBezTo>
                  <a:pt x="4278" y="491500"/>
                  <a:pt x="8552" y="487226"/>
                  <a:pt x="8552" y="482951"/>
                </a:cubicBezTo>
                <a:cubicBezTo>
                  <a:pt x="16031" y="479745"/>
                  <a:pt x="20572" y="479478"/>
                  <a:pt x="22909" y="480747"/>
                </a:cubicBezTo>
                <a:close/>
                <a:moveTo>
                  <a:pt x="1487329" y="474403"/>
                </a:moveTo>
                <a:cubicBezTo>
                  <a:pt x="1491601" y="487225"/>
                  <a:pt x="1431762" y="487225"/>
                  <a:pt x="1474507" y="478677"/>
                </a:cubicBezTo>
                <a:close/>
                <a:moveTo>
                  <a:pt x="1165712" y="473869"/>
                </a:moveTo>
                <a:cubicBezTo>
                  <a:pt x="1161972" y="473602"/>
                  <a:pt x="1158500" y="473736"/>
                  <a:pt x="1155695" y="475004"/>
                </a:cubicBezTo>
                <a:lnTo>
                  <a:pt x="1151372" y="480720"/>
                </a:lnTo>
                <a:lnTo>
                  <a:pt x="1173551" y="474056"/>
                </a:lnTo>
                <a:close/>
                <a:moveTo>
                  <a:pt x="1859159" y="470131"/>
                </a:moveTo>
                <a:cubicBezTo>
                  <a:pt x="1850612" y="491501"/>
                  <a:pt x="1803600" y="495774"/>
                  <a:pt x="1769409" y="504322"/>
                </a:cubicBezTo>
                <a:cubicBezTo>
                  <a:pt x="1692477" y="534239"/>
                  <a:pt x="1671108" y="538513"/>
                  <a:pt x="1594179" y="559883"/>
                </a:cubicBezTo>
                <a:cubicBezTo>
                  <a:pt x="1598453" y="551335"/>
                  <a:pt x="1624097" y="547060"/>
                  <a:pt x="1636919" y="538513"/>
                </a:cubicBezTo>
                <a:cubicBezTo>
                  <a:pt x="1666834" y="534239"/>
                  <a:pt x="1679656" y="525691"/>
                  <a:pt x="1696752" y="517143"/>
                </a:cubicBezTo>
                <a:cubicBezTo>
                  <a:pt x="1773681" y="500048"/>
                  <a:pt x="1795052" y="487226"/>
                  <a:pt x="1859159" y="470131"/>
                </a:cubicBezTo>
                <a:close/>
                <a:moveTo>
                  <a:pt x="1666811" y="461582"/>
                </a:moveTo>
                <a:cubicBezTo>
                  <a:pt x="1671085" y="465856"/>
                  <a:pt x="1666811" y="470131"/>
                  <a:pt x="1662537" y="470131"/>
                </a:cubicBezTo>
                <a:cubicBezTo>
                  <a:pt x="1658263" y="470131"/>
                  <a:pt x="1666811" y="461582"/>
                  <a:pt x="1666811" y="461582"/>
                </a:cubicBezTo>
                <a:close/>
                <a:moveTo>
                  <a:pt x="1598452" y="461582"/>
                </a:moveTo>
                <a:cubicBezTo>
                  <a:pt x="1594177" y="470130"/>
                  <a:pt x="1568533" y="474404"/>
                  <a:pt x="1555712" y="482952"/>
                </a:cubicBezTo>
                <a:cubicBezTo>
                  <a:pt x="1551438" y="470130"/>
                  <a:pt x="1577082" y="465856"/>
                  <a:pt x="1598452" y="461582"/>
                </a:cubicBezTo>
                <a:close/>
                <a:moveTo>
                  <a:pt x="1066330" y="454757"/>
                </a:moveTo>
                <a:lnTo>
                  <a:pt x="1057798" y="461582"/>
                </a:lnTo>
                <a:cubicBezTo>
                  <a:pt x="1052455" y="463719"/>
                  <a:pt x="1047113" y="465857"/>
                  <a:pt x="1047113" y="470131"/>
                </a:cubicBezTo>
                <a:cubicBezTo>
                  <a:pt x="1025743" y="470131"/>
                  <a:pt x="987279" y="495773"/>
                  <a:pt x="987279" y="474403"/>
                </a:cubicBezTo>
                <a:cubicBezTo>
                  <a:pt x="1004374" y="474403"/>
                  <a:pt x="1015059" y="472266"/>
                  <a:pt x="1026278" y="468527"/>
                </a:cubicBezTo>
                <a:lnTo>
                  <a:pt x="1057079" y="457221"/>
                </a:lnTo>
                <a:close/>
                <a:moveTo>
                  <a:pt x="1770252" y="435337"/>
                </a:moveTo>
                <a:cubicBezTo>
                  <a:pt x="1772856" y="434068"/>
                  <a:pt x="1777932" y="433801"/>
                  <a:pt x="1786479" y="435938"/>
                </a:cubicBezTo>
                <a:cubicBezTo>
                  <a:pt x="1776863" y="451965"/>
                  <a:pt x="1762439" y="439144"/>
                  <a:pt x="1770252" y="435337"/>
                </a:cubicBezTo>
                <a:close/>
                <a:moveTo>
                  <a:pt x="1641189" y="423117"/>
                </a:moveTo>
                <a:cubicBezTo>
                  <a:pt x="1641189" y="435939"/>
                  <a:pt x="1606999" y="431664"/>
                  <a:pt x="1606999" y="444486"/>
                </a:cubicBezTo>
                <a:lnTo>
                  <a:pt x="1577081" y="453034"/>
                </a:lnTo>
                <a:cubicBezTo>
                  <a:pt x="1577081" y="440212"/>
                  <a:pt x="1611272" y="440212"/>
                  <a:pt x="1611272" y="431664"/>
                </a:cubicBezTo>
                <a:close/>
                <a:moveTo>
                  <a:pt x="260714" y="423117"/>
                </a:moveTo>
                <a:cubicBezTo>
                  <a:pt x="264987" y="435939"/>
                  <a:pt x="230796" y="435939"/>
                  <a:pt x="217975" y="440212"/>
                </a:cubicBezTo>
                <a:cubicBezTo>
                  <a:pt x="200879" y="453034"/>
                  <a:pt x="170962" y="457308"/>
                  <a:pt x="153867" y="474404"/>
                </a:cubicBezTo>
                <a:cubicBezTo>
                  <a:pt x="106854" y="491500"/>
                  <a:pt x="64115" y="500047"/>
                  <a:pt x="25650" y="504321"/>
                </a:cubicBezTo>
                <a:cubicBezTo>
                  <a:pt x="42746" y="482951"/>
                  <a:pt x="85484" y="487225"/>
                  <a:pt x="111128" y="465855"/>
                </a:cubicBezTo>
                <a:cubicBezTo>
                  <a:pt x="141045" y="457308"/>
                  <a:pt x="170962" y="448760"/>
                  <a:pt x="200879" y="440212"/>
                </a:cubicBezTo>
                <a:cubicBezTo>
                  <a:pt x="222249" y="427390"/>
                  <a:pt x="239345" y="423117"/>
                  <a:pt x="260714" y="423117"/>
                </a:cubicBezTo>
                <a:close/>
                <a:moveTo>
                  <a:pt x="1829219" y="418843"/>
                </a:moveTo>
                <a:cubicBezTo>
                  <a:pt x="1829219" y="427391"/>
                  <a:pt x="1816397" y="427391"/>
                  <a:pt x="1807849" y="431665"/>
                </a:cubicBezTo>
                <a:cubicBezTo>
                  <a:pt x="1807849" y="423116"/>
                  <a:pt x="1820670" y="423116"/>
                  <a:pt x="1829219" y="418843"/>
                </a:cubicBezTo>
                <a:close/>
                <a:moveTo>
                  <a:pt x="414574" y="384653"/>
                </a:moveTo>
                <a:cubicBezTo>
                  <a:pt x="418848" y="388927"/>
                  <a:pt x="414574" y="393201"/>
                  <a:pt x="410300" y="393201"/>
                </a:cubicBezTo>
                <a:cubicBezTo>
                  <a:pt x="406025" y="388927"/>
                  <a:pt x="414574" y="384653"/>
                  <a:pt x="414574" y="384653"/>
                </a:cubicBezTo>
                <a:close/>
                <a:moveTo>
                  <a:pt x="812025" y="376104"/>
                </a:moveTo>
                <a:cubicBezTo>
                  <a:pt x="816298" y="388926"/>
                  <a:pt x="756464" y="388926"/>
                  <a:pt x="799203" y="380378"/>
                </a:cubicBezTo>
                <a:close/>
                <a:moveTo>
                  <a:pt x="461587" y="376104"/>
                </a:moveTo>
                <a:cubicBezTo>
                  <a:pt x="465861" y="380378"/>
                  <a:pt x="461587" y="384653"/>
                  <a:pt x="457313" y="384653"/>
                </a:cubicBezTo>
                <a:cubicBezTo>
                  <a:pt x="453039" y="384653"/>
                  <a:pt x="461587" y="376104"/>
                  <a:pt x="461587" y="376104"/>
                </a:cubicBezTo>
                <a:close/>
                <a:moveTo>
                  <a:pt x="89758" y="376103"/>
                </a:moveTo>
                <a:cubicBezTo>
                  <a:pt x="64115" y="380378"/>
                  <a:pt x="59841" y="388926"/>
                  <a:pt x="29924" y="388926"/>
                </a:cubicBezTo>
                <a:cubicBezTo>
                  <a:pt x="29924" y="393199"/>
                  <a:pt x="17103" y="397473"/>
                  <a:pt x="17103" y="401747"/>
                </a:cubicBezTo>
                <a:cubicBezTo>
                  <a:pt x="38471" y="393199"/>
                  <a:pt x="85485" y="393199"/>
                  <a:pt x="89758" y="376103"/>
                </a:cubicBezTo>
                <a:close/>
                <a:moveTo>
                  <a:pt x="1846315" y="363283"/>
                </a:moveTo>
                <a:cubicBezTo>
                  <a:pt x="1837768" y="388926"/>
                  <a:pt x="1790755" y="388926"/>
                  <a:pt x="1782207" y="406021"/>
                </a:cubicBezTo>
                <a:cubicBezTo>
                  <a:pt x="1773659" y="406021"/>
                  <a:pt x="1765111" y="406021"/>
                  <a:pt x="1752288" y="410295"/>
                </a:cubicBezTo>
                <a:cubicBezTo>
                  <a:pt x="1726646" y="418842"/>
                  <a:pt x="1696728" y="440212"/>
                  <a:pt x="1671085" y="435939"/>
                </a:cubicBezTo>
                <a:cubicBezTo>
                  <a:pt x="1662536" y="418842"/>
                  <a:pt x="1688180" y="406021"/>
                  <a:pt x="1709549" y="410295"/>
                </a:cubicBezTo>
                <a:cubicBezTo>
                  <a:pt x="1739467" y="388926"/>
                  <a:pt x="1812124" y="384653"/>
                  <a:pt x="1846315" y="363283"/>
                </a:cubicBezTo>
                <a:close/>
                <a:moveTo>
                  <a:pt x="495779" y="363283"/>
                </a:moveTo>
                <a:cubicBezTo>
                  <a:pt x="500052" y="367557"/>
                  <a:pt x="495779" y="371831"/>
                  <a:pt x="491505" y="371831"/>
                </a:cubicBezTo>
                <a:cubicBezTo>
                  <a:pt x="487230" y="367557"/>
                  <a:pt x="495779" y="363283"/>
                  <a:pt x="495779" y="363283"/>
                </a:cubicBezTo>
                <a:close/>
                <a:moveTo>
                  <a:pt x="149593" y="363282"/>
                </a:moveTo>
                <a:cubicBezTo>
                  <a:pt x="149593" y="363282"/>
                  <a:pt x="141045" y="371830"/>
                  <a:pt x="145319" y="371830"/>
                </a:cubicBezTo>
                <a:cubicBezTo>
                  <a:pt x="145319" y="376103"/>
                  <a:pt x="153866" y="367556"/>
                  <a:pt x="149593" y="363282"/>
                </a:cubicBezTo>
                <a:close/>
                <a:moveTo>
                  <a:pt x="1861271" y="360611"/>
                </a:moveTo>
                <a:cubicBezTo>
                  <a:pt x="1864477" y="360077"/>
                  <a:pt x="1867682" y="361145"/>
                  <a:pt x="1867682" y="363282"/>
                </a:cubicBezTo>
                <a:cubicBezTo>
                  <a:pt x="1863408" y="367556"/>
                  <a:pt x="1859134" y="371830"/>
                  <a:pt x="1854861" y="367556"/>
                </a:cubicBezTo>
                <a:cubicBezTo>
                  <a:pt x="1854861" y="363282"/>
                  <a:pt x="1858066" y="361145"/>
                  <a:pt x="1861271" y="360611"/>
                </a:cubicBezTo>
                <a:close/>
                <a:moveTo>
                  <a:pt x="906051" y="350460"/>
                </a:moveTo>
                <a:cubicBezTo>
                  <a:pt x="906051" y="354733"/>
                  <a:pt x="897503" y="354733"/>
                  <a:pt x="893230" y="359007"/>
                </a:cubicBezTo>
                <a:lnTo>
                  <a:pt x="871860" y="363282"/>
                </a:lnTo>
                <a:cubicBezTo>
                  <a:pt x="871860" y="359007"/>
                  <a:pt x="880407" y="359007"/>
                  <a:pt x="884681" y="354733"/>
                </a:cubicBezTo>
                <a:close/>
                <a:moveTo>
                  <a:pt x="589802" y="341913"/>
                </a:moveTo>
                <a:cubicBezTo>
                  <a:pt x="589802" y="350460"/>
                  <a:pt x="576980" y="350460"/>
                  <a:pt x="568432" y="354734"/>
                </a:cubicBezTo>
                <a:lnTo>
                  <a:pt x="538515" y="363283"/>
                </a:lnTo>
                <a:cubicBezTo>
                  <a:pt x="538515" y="359008"/>
                  <a:pt x="551336" y="354734"/>
                  <a:pt x="559885" y="350460"/>
                </a:cubicBezTo>
                <a:close/>
                <a:moveTo>
                  <a:pt x="47017" y="341913"/>
                </a:moveTo>
                <a:cubicBezTo>
                  <a:pt x="42744" y="359008"/>
                  <a:pt x="72661" y="341913"/>
                  <a:pt x="85482" y="341913"/>
                </a:cubicBezTo>
                <a:cubicBezTo>
                  <a:pt x="89756" y="350460"/>
                  <a:pt x="59839" y="350460"/>
                  <a:pt x="51291" y="354734"/>
                </a:cubicBezTo>
                <a:cubicBezTo>
                  <a:pt x="34195" y="363283"/>
                  <a:pt x="34195" y="350460"/>
                  <a:pt x="25648" y="363283"/>
                </a:cubicBezTo>
                <a:cubicBezTo>
                  <a:pt x="17100" y="363283"/>
                  <a:pt x="8552" y="367557"/>
                  <a:pt x="4" y="367557"/>
                </a:cubicBezTo>
                <a:lnTo>
                  <a:pt x="4" y="359008"/>
                </a:lnTo>
                <a:cubicBezTo>
                  <a:pt x="4" y="359008"/>
                  <a:pt x="4278" y="359008"/>
                  <a:pt x="4278" y="359008"/>
                </a:cubicBezTo>
                <a:cubicBezTo>
                  <a:pt x="25648" y="354734"/>
                  <a:pt x="29921" y="346187"/>
                  <a:pt x="47017" y="341913"/>
                </a:cubicBezTo>
                <a:close/>
                <a:moveTo>
                  <a:pt x="608500" y="337639"/>
                </a:moveTo>
                <a:cubicBezTo>
                  <a:pt x="610103" y="338707"/>
                  <a:pt x="611171" y="341913"/>
                  <a:pt x="611171" y="346187"/>
                </a:cubicBezTo>
                <a:cubicBezTo>
                  <a:pt x="598350" y="350461"/>
                  <a:pt x="594076" y="346187"/>
                  <a:pt x="602623" y="341914"/>
                </a:cubicBezTo>
                <a:cubicBezTo>
                  <a:pt x="604760" y="337640"/>
                  <a:pt x="606897" y="336571"/>
                  <a:pt x="608500" y="337639"/>
                </a:cubicBezTo>
                <a:close/>
                <a:moveTo>
                  <a:pt x="1554086" y="330695"/>
                </a:moveTo>
                <a:cubicBezTo>
                  <a:pt x="1558895" y="332297"/>
                  <a:pt x="1555689" y="337640"/>
                  <a:pt x="1530045" y="341914"/>
                </a:cubicBezTo>
                <a:cubicBezTo>
                  <a:pt x="1536456" y="331229"/>
                  <a:pt x="1549278" y="329092"/>
                  <a:pt x="1554086" y="330695"/>
                </a:cubicBezTo>
                <a:close/>
                <a:moveTo>
                  <a:pt x="21373" y="329092"/>
                </a:moveTo>
                <a:cubicBezTo>
                  <a:pt x="25647" y="341914"/>
                  <a:pt x="-8543" y="329092"/>
                  <a:pt x="21373" y="329092"/>
                </a:cubicBezTo>
                <a:close/>
                <a:moveTo>
                  <a:pt x="1192402" y="324817"/>
                </a:moveTo>
                <a:cubicBezTo>
                  <a:pt x="1196676" y="329091"/>
                  <a:pt x="1192402" y="333365"/>
                  <a:pt x="1188128" y="333365"/>
                </a:cubicBezTo>
                <a:cubicBezTo>
                  <a:pt x="1183853" y="329091"/>
                  <a:pt x="1192402" y="324817"/>
                  <a:pt x="1192402" y="324817"/>
                </a:cubicBezTo>
                <a:close/>
                <a:moveTo>
                  <a:pt x="24044" y="324283"/>
                </a:moveTo>
                <a:cubicBezTo>
                  <a:pt x="25647" y="323749"/>
                  <a:pt x="27784" y="324817"/>
                  <a:pt x="29921" y="329091"/>
                </a:cubicBezTo>
                <a:lnTo>
                  <a:pt x="21373" y="329091"/>
                </a:lnTo>
                <a:cubicBezTo>
                  <a:pt x="21373" y="326954"/>
                  <a:pt x="22441" y="324817"/>
                  <a:pt x="24044" y="324283"/>
                </a:cubicBezTo>
                <a:close/>
                <a:moveTo>
                  <a:pt x="64111" y="316269"/>
                </a:moveTo>
                <a:cubicBezTo>
                  <a:pt x="72660" y="320542"/>
                  <a:pt x="29920" y="333363"/>
                  <a:pt x="25646" y="324816"/>
                </a:cubicBezTo>
                <a:cubicBezTo>
                  <a:pt x="38468" y="324816"/>
                  <a:pt x="51290" y="320542"/>
                  <a:pt x="64111" y="316269"/>
                </a:cubicBezTo>
                <a:close/>
                <a:moveTo>
                  <a:pt x="1068459" y="311996"/>
                </a:moveTo>
                <a:cubicBezTo>
                  <a:pt x="1068459" y="316269"/>
                  <a:pt x="1059911" y="316269"/>
                  <a:pt x="1055637" y="320544"/>
                </a:cubicBezTo>
                <a:cubicBezTo>
                  <a:pt x="1047089" y="320544"/>
                  <a:pt x="1042815" y="324818"/>
                  <a:pt x="1034268" y="324818"/>
                </a:cubicBezTo>
                <a:cubicBezTo>
                  <a:pt x="1034268" y="320544"/>
                  <a:pt x="1042815" y="320544"/>
                  <a:pt x="1047089" y="316269"/>
                </a:cubicBezTo>
                <a:close/>
                <a:moveTo>
                  <a:pt x="1632618" y="307722"/>
                </a:moveTo>
                <a:cubicBezTo>
                  <a:pt x="1636892" y="320544"/>
                  <a:pt x="1577058" y="320544"/>
                  <a:pt x="1619797" y="311996"/>
                </a:cubicBezTo>
                <a:close/>
                <a:moveTo>
                  <a:pt x="183781" y="303447"/>
                </a:moveTo>
                <a:cubicBezTo>
                  <a:pt x="188055" y="316269"/>
                  <a:pt x="153863" y="324816"/>
                  <a:pt x="141042" y="320543"/>
                </a:cubicBezTo>
                <a:cubicBezTo>
                  <a:pt x="136768" y="311994"/>
                  <a:pt x="170959" y="311994"/>
                  <a:pt x="183781" y="303447"/>
                </a:cubicBezTo>
                <a:close/>
                <a:moveTo>
                  <a:pt x="1876231" y="294899"/>
                </a:moveTo>
                <a:cubicBezTo>
                  <a:pt x="1876231" y="303446"/>
                  <a:pt x="1863409" y="303446"/>
                  <a:pt x="1854861" y="307721"/>
                </a:cubicBezTo>
                <a:cubicBezTo>
                  <a:pt x="1854861" y="299172"/>
                  <a:pt x="1867682" y="299172"/>
                  <a:pt x="1876231" y="294899"/>
                </a:cubicBezTo>
                <a:close/>
                <a:moveTo>
                  <a:pt x="1713847" y="290626"/>
                </a:moveTo>
                <a:cubicBezTo>
                  <a:pt x="1705298" y="303448"/>
                  <a:pt x="1683929" y="311996"/>
                  <a:pt x="1658287" y="316269"/>
                </a:cubicBezTo>
                <a:cubicBezTo>
                  <a:pt x="1641191" y="329092"/>
                  <a:pt x="1615548" y="333364"/>
                  <a:pt x="1585630" y="341913"/>
                </a:cubicBezTo>
                <a:cubicBezTo>
                  <a:pt x="1585630" y="363283"/>
                  <a:pt x="1632644" y="333364"/>
                  <a:pt x="1654013" y="333364"/>
                </a:cubicBezTo>
                <a:cubicBezTo>
                  <a:pt x="1649739" y="346187"/>
                  <a:pt x="1624096" y="337639"/>
                  <a:pt x="1619822" y="346187"/>
                </a:cubicBezTo>
                <a:cubicBezTo>
                  <a:pt x="1615548" y="354734"/>
                  <a:pt x="1641191" y="346187"/>
                  <a:pt x="1658287" y="341913"/>
                </a:cubicBezTo>
                <a:lnTo>
                  <a:pt x="1709574" y="329092"/>
                </a:lnTo>
                <a:cubicBezTo>
                  <a:pt x="1726669" y="320544"/>
                  <a:pt x="1748037" y="311996"/>
                  <a:pt x="1773681" y="307722"/>
                </a:cubicBezTo>
                <a:cubicBezTo>
                  <a:pt x="1803600" y="294900"/>
                  <a:pt x="1807873" y="316269"/>
                  <a:pt x="1842064" y="299174"/>
                </a:cubicBezTo>
                <a:cubicBezTo>
                  <a:pt x="1842064" y="307722"/>
                  <a:pt x="1829243" y="307722"/>
                  <a:pt x="1820695" y="311996"/>
                </a:cubicBezTo>
                <a:cubicBezTo>
                  <a:pt x="1799325" y="320544"/>
                  <a:pt x="1795052" y="333364"/>
                  <a:pt x="1765134" y="337639"/>
                </a:cubicBezTo>
                <a:cubicBezTo>
                  <a:pt x="1748037" y="346187"/>
                  <a:pt x="1743764" y="354734"/>
                  <a:pt x="1730942" y="363283"/>
                </a:cubicBezTo>
                <a:cubicBezTo>
                  <a:pt x="1718119" y="371830"/>
                  <a:pt x="1696752" y="371830"/>
                  <a:pt x="1679656" y="376104"/>
                </a:cubicBezTo>
                <a:cubicBezTo>
                  <a:pt x="1666833" y="380378"/>
                  <a:pt x="1649739" y="388926"/>
                  <a:pt x="1636918" y="393200"/>
                </a:cubicBezTo>
                <a:cubicBezTo>
                  <a:pt x="1619822" y="397474"/>
                  <a:pt x="1598453" y="401748"/>
                  <a:pt x="1585630" y="410295"/>
                </a:cubicBezTo>
                <a:cubicBezTo>
                  <a:pt x="1564260" y="418843"/>
                  <a:pt x="1564260" y="406021"/>
                  <a:pt x="1547165" y="414570"/>
                </a:cubicBezTo>
                <a:cubicBezTo>
                  <a:pt x="1483057" y="444487"/>
                  <a:pt x="1371930" y="457308"/>
                  <a:pt x="1312094" y="487226"/>
                </a:cubicBezTo>
                <a:cubicBezTo>
                  <a:pt x="1243712" y="504321"/>
                  <a:pt x="1162508" y="512869"/>
                  <a:pt x="1102674" y="538513"/>
                </a:cubicBezTo>
                <a:cubicBezTo>
                  <a:pt x="1098400" y="534239"/>
                  <a:pt x="1085578" y="538513"/>
                  <a:pt x="1072757" y="542787"/>
                </a:cubicBezTo>
                <a:cubicBezTo>
                  <a:pt x="1034292" y="564156"/>
                  <a:pt x="987279" y="555609"/>
                  <a:pt x="970183" y="581251"/>
                </a:cubicBezTo>
                <a:cubicBezTo>
                  <a:pt x="978731" y="594074"/>
                  <a:pt x="983005" y="572704"/>
                  <a:pt x="1000100" y="572704"/>
                </a:cubicBezTo>
                <a:cubicBezTo>
                  <a:pt x="1000100" y="589799"/>
                  <a:pt x="1000100" y="585526"/>
                  <a:pt x="1008648" y="598348"/>
                </a:cubicBezTo>
                <a:lnTo>
                  <a:pt x="1013094" y="596347"/>
                </a:lnTo>
                <a:lnTo>
                  <a:pt x="1013446" y="592470"/>
                </a:lnTo>
                <a:cubicBezTo>
                  <a:pt x="1015049" y="590867"/>
                  <a:pt x="1017186" y="589799"/>
                  <a:pt x="1017186" y="589799"/>
                </a:cubicBezTo>
                <a:lnTo>
                  <a:pt x="1014150" y="595872"/>
                </a:lnTo>
                <a:lnTo>
                  <a:pt x="1030018" y="588731"/>
                </a:lnTo>
                <a:cubicBezTo>
                  <a:pt x="1034291" y="586594"/>
                  <a:pt x="1038565" y="585526"/>
                  <a:pt x="1051387" y="585526"/>
                </a:cubicBezTo>
                <a:cubicBezTo>
                  <a:pt x="1072757" y="581251"/>
                  <a:pt x="1038566" y="559882"/>
                  <a:pt x="1059936" y="555609"/>
                </a:cubicBezTo>
                <a:cubicBezTo>
                  <a:pt x="1068483" y="555609"/>
                  <a:pt x="1081304" y="555609"/>
                  <a:pt x="1068483" y="559882"/>
                </a:cubicBezTo>
                <a:cubicBezTo>
                  <a:pt x="1068483" y="568430"/>
                  <a:pt x="1072757" y="572704"/>
                  <a:pt x="1081304" y="576978"/>
                </a:cubicBezTo>
                <a:lnTo>
                  <a:pt x="1083543" y="576245"/>
                </a:lnTo>
                <a:lnTo>
                  <a:pt x="1085578" y="568429"/>
                </a:lnTo>
                <a:lnTo>
                  <a:pt x="1098400" y="564155"/>
                </a:lnTo>
                <a:cubicBezTo>
                  <a:pt x="1102674" y="568429"/>
                  <a:pt x="1115495" y="564155"/>
                  <a:pt x="1128317" y="559882"/>
                </a:cubicBezTo>
                <a:lnTo>
                  <a:pt x="1125328" y="562576"/>
                </a:lnTo>
                <a:lnTo>
                  <a:pt x="1156832" y="552269"/>
                </a:lnTo>
                <a:lnTo>
                  <a:pt x="1220505" y="538753"/>
                </a:lnTo>
                <a:lnTo>
                  <a:pt x="1219668" y="536910"/>
                </a:lnTo>
                <a:cubicBezTo>
                  <a:pt x="1221270" y="535307"/>
                  <a:pt x="1224475" y="534239"/>
                  <a:pt x="1226612" y="534239"/>
                </a:cubicBezTo>
                <a:lnTo>
                  <a:pt x="1224813" y="537838"/>
                </a:lnTo>
                <a:lnTo>
                  <a:pt x="1287779" y="524472"/>
                </a:lnTo>
                <a:cubicBezTo>
                  <a:pt x="1332329" y="515807"/>
                  <a:pt x="1376203" y="506992"/>
                  <a:pt x="1414668" y="495773"/>
                </a:cubicBezTo>
                <a:cubicBezTo>
                  <a:pt x="1431764" y="517143"/>
                  <a:pt x="1367655" y="504321"/>
                  <a:pt x="1384751" y="525691"/>
                </a:cubicBezTo>
                <a:cubicBezTo>
                  <a:pt x="1367655" y="521417"/>
                  <a:pt x="1329190" y="538513"/>
                  <a:pt x="1303547" y="542787"/>
                </a:cubicBezTo>
                <a:cubicBezTo>
                  <a:pt x="1282177" y="555609"/>
                  <a:pt x="1247986" y="564156"/>
                  <a:pt x="1239439" y="576978"/>
                </a:cubicBezTo>
                <a:cubicBezTo>
                  <a:pt x="1213795" y="585526"/>
                  <a:pt x="1205248" y="576978"/>
                  <a:pt x="1196699" y="594074"/>
                </a:cubicBezTo>
                <a:cubicBezTo>
                  <a:pt x="1183878" y="598348"/>
                  <a:pt x="1179604" y="589799"/>
                  <a:pt x="1171057" y="589799"/>
                </a:cubicBezTo>
                <a:cubicBezTo>
                  <a:pt x="1153961" y="594074"/>
                  <a:pt x="1158235" y="602621"/>
                  <a:pt x="1149687" y="606895"/>
                </a:cubicBezTo>
                <a:cubicBezTo>
                  <a:pt x="1153961" y="623991"/>
                  <a:pt x="1188152" y="606895"/>
                  <a:pt x="1209522" y="602621"/>
                </a:cubicBezTo>
                <a:lnTo>
                  <a:pt x="1282177" y="581251"/>
                </a:lnTo>
                <a:cubicBezTo>
                  <a:pt x="1303547" y="572704"/>
                  <a:pt x="1333464" y="551334"/>
                  <a:pt x="1354834" y="559882"/>
                </a:cubicBezTo>
                <a:cubicBezTo>
                  <a:pt x="1354834" y="568430"/>
                  <a:pt x="1337738" y="568430"/>
                  <a:pt x="1324917" y="572704"/>
                </a:cubicBezTo>
                <a:cubicBezTo>
                  <a:pt x="1303547" y="581251"/>
                  <a:pt x="1320643" y="598348"/>
                  <a:pt x="1290726" y="598348"/>
                </a:cubicBezTo>
                <a:cubicBezTo>
                  <a:pt x="1290726" y="615443"/>
                  <a:pt x="1333464" y="585526"/>
                  <a:pt x="1324917" y="606895"/>
                </a:cubicBezTo>
                <a:cubicBezTo>
                  <a:pt x="1363381" y="589799"/>
                  <a:pt x="1401847" y="589799"/>
                  <a:pt x="1457407" y="572704"/>
                </a:cubicBezTo>
                <a:cubicBezTo>
                  <a:pt x="1470234" y="568430"/>
                  <a:pt x="1474508" y="572704"/>
                  <a:pt x="1465955" y="581251"/>
                </a:cubicBezTo>
                <a:cubicBezTo>
                  <a:pt x="1491603" y="576978"/>
                  <a:pt x="1491603" y="568430"/>
                  <a:pt x="1517247" y="564156"/>
                </a:cubicBezTo>
                <a:cubicBezTo>
                  <a:pt x="1512973" y="559882"/>
                  <a:pt x="1500151" y="564156"/>
                  <a:pt x="1487331" y="568430"/>
                </a:cubicBezTo>
                <a:cubicBezTo>
                  <a:pt x="1495876" y="551334"/>
                  <a:pt x="1538616" y="551334"/>
                  <a:pt x="1547165" y="555609"/>
                </a:cubicBezTo>
                <a:cubicBezTo>
                  <a:pt x="1559986" y="551334"/>
                  <a:pt x="1577083" y="547060"/>
                  <a:pt x="1589904" y="542787"/>
                </a:cubicBezTo>
                <a:cubicBezTo>
                  <a:pt x="1589904" y="547060"/>
                  <a:pt x="1585630" y="551334"/>
                  <a:pt x="1577083" y="551334"/>
                </a:cubicBezTo>
                <a:cubicBezTo>
                  <a:pt x="1547165" y="559882"/>
                  <a:pt x="1521521" y="572704"/>
                  <a:pt x="1483057" y="581251"/>
                </a:cubicBezTo>
                <a:cubicBezTo>
                  <a:pt x="1457407" y="594074"/>
                  <a:pt x="1423215" y="611169"/>
                  <a:pt x="1376204" y="619717"/>
                </a:cubicBezTo>
                <a:cubicBezTo>
                  <a:pt x="1380477" y="628265"/>
                  <a:pt x="1397572" y="623991"/>
                  <a:pt x="1414668" y="619717"/>
                </a:cubicBezTo>
                <a:cubicBezTo>
                  <a:pt x="1414668" y="641087"/>
                  <a:pt x="1359107" y="641087"/>
                  <a:pt x="1329190" y="653908"/>
                </a:cubicBezTo>
                <a:cubicBezTo>
                  <a:pt x="1294999" y="662456"/>
                  <a:pt x="1256535" y="671005"/>
                  <a:pt x="1235165" y="683826"/>
                </a:cubicBezTo>
                <a:cubicBezTo>
                  <a:pt x="1239439" y="696647"/>
                  <a:pt x="1294999" y="658182"/>
                  <a:pt x="1290726" y="683826"/>
                </a:cubicBezTo>
                <a:cubicBezTo>
                  <a:pt x="1277903" y="688100"/>
                  <a:pt x="1247986" y="675277"/>
                  <a:pt x="1256535" y="696647"/>
                </a:cubicBezTo>
                <a:cubicBezTo>
                  <a:pt x="1243712" y="700921"/>
                  <a:pt x="1239439" y="696647"/>
                  <a:pt x="1247986" y="688100"/>
                </a:cubicBezTo>
                <a:cubicBezTo>
                  <a:pt x="1218069" y="692373"/>
                  <a:pt x="1226616" y="713743"/>
                  <a:pt x="1192426" y="718017"/>
                </a:cubicBezTo>
                <a:cubicBezTo>
                  <a:pt x="1196699" y="726565"/>
                  <a:pt x="1226616" y="709469"/>
                  <a:pt x="1239439" y="709469"/>
                </a:cubicBezTo>
                <a:cubicBezTo>
                  <a:pt x="1235165" y="718017"/>
                  <a:pt x="1171057" y="739387"/>
                  <a:pt x="1179604" y="713743"/>
                </a:cubicBezTo>
                <a:cubicBezTo>
                  <a:pt x="1158235" y="718017"/>
                  <a:pt x="1153961" y="730838"/>
                  <a:pt x="1149687" y="743660"/>
                </a:cubicBezTo>
                <a:cubicBezTo>
                  <a:pt x="1128317" y="747934"/>
                  <a:pt x="1124043" y="756483"/>
                  <a:pt x="1106948" y="760755"/>
                </a:cubicBezTo>
                <a:cubicBezTo>
                  <a:pt x="1106948" y="769304"/>
                  <a:pt x="1124043" y="760755"/>
                  <a:pt x="1124043" y="773578"/>
                </a:cubicBezTo>
                <a:lnTo>
                  <a:pt x="1162508" y="765030"/>
                </a:lnTo>
                <a:cubicBezTo>
                  <a:pt x="1175331" y="773578"/>
                  <a:pt x="1209522" y="752208"/>
                  <a:pt x="1222343" y="760755"/>
                </a:cubicBezTo>
                <a:cubicBezTo>
                  <a:pt x="1235165" y="756483"/>
                  <a:pt x="1247986" y="752208"/>
                  <a:pt x="1252260" y="747934"/>
                </a:cubicBezTo>
                <a:cubicBezTo>
                  <a:pt x="1269356" y="739387"/>
                  <a:pt x="1269356" y="752208"/>
                  <a:pt x="1277903" y="756483"/>
                </a:cubicBezTo>
                <a:lnTo>
                  <a:pt x="1329190" y="743660"/>
                </a:lnTo>
                <a:cubicBezTo>
                  <a:pt x="1333464" y="756483"/>
                  <a:pt x="1316369" y="756483"/>
                  <a:pt x="1333464" y="765030"/>
                </a:cubicBezTo>
                <a:cubicBezTo>
                  <a:pt x="1346286" y="756483"/>
                  <a:pt x="1389025" y="752208"/>
                  <a:pt x="1397572" y="739387"/>
                </a:cubicBezTo>
                <a:cubicBezTo>
                  <a:pt x="1410394" y="735113"/>
                  <a:pt x="1414668" y="760755"/>
                  <a:pt x="1393298" y="756483"/>
                </a:cubicBezTo>
                <a:cubicBezTo>
                  <a:pt x="1397572" y="760757"/>
                  <a:pt x="1404250" y="761825"/>
                  <a:pt x="1412197" y="761157"/>
                </a:cubicBezTo>
                <a:lnTo>
                  <a:pt x="1429643" y="757378"/>
                </a:lnTo>
                <a:lnTo>
                  <a:pt x="1429083" y="756482"/>
                </a:lnTo>
                <a:cubicBezTo>
                  <a:pt x="1430686" y="754345"/>
                  <a:pt x="1433891" y="752208"/>
                  <a:pt x="1436028" y="752208"/>
                </a:cubicBezTo>
                <a:lnTo>
                  <a:pt x="1433905" y="756455"/>
                </a:lnTo>
                <a:lnTo>
                  <a:pt x="1438709" y="755414"/>
                </a:lnTo>
                <a:cubicBezTo>
                  <a:pt x="1457408" y="750071"/>
                  <a:pt x="1476645" y="743661"/>
                  <a:pt x="1487331" y="747934"/>
                </a:cubicBezTo>
                <a:cubicBezTo>
                  <a:pt x="1487331" y="760755"/>
                  <a:pt x="1436038" y="760755"/>
                  <a:pt x="1431764" y="773578"/>
                </a:cubicBezTo>
                <a:cubicBezTo>
                  <a:pt x="1410394" y="786399"/>
                  <a:pt x="1406121" y="773578"/>
                  <a:pt x="1384751" y="782125"/>
                </a:cubicBezTo>
                <a:cubicBezTo>
                  <a:pt x="1384751" y="787468"/>
                  <a:pt x="1387155" y="789872"/>
                  <a:pt x="1391028" y="790473"/>
                </a:cubicBezTo>
                <a:lnTo>
                  <a:pt x="1393527" y="790064"/>
                </a:lnTo>
                <a:lnTo>
                  <a:pt x="1393298" y="790674"/>
                </a:lnTo>
                <a:lnTo>
                  <a:pt x="1394437" y="789915"/>
                </a:lnTo>
                <a:lnTo>
                  <a:pt x="1406120" y="788002"/>
                </a:lnTo>
                <a:cubicBezTo>
                  <a:pt x="1417873" y="784262"/>
                  <a:pt x="1431764" y="777851"/>
                  <a:pt x="1440312" y="777851"/>
                </a:cubicBezTo>
                <a:cubicBezTo>
                  <a:pt x="1440312" y="782125"/>
                  <a:pt x="1453133" y="782125"/>
                  <a:pt x="1453133" y="773578"/>
                </a:cubicBezTo>
                <a:cubicBezTo>
                  <a:pt x="1465955" y="769304"/>
                  <a:pt x="1470234" y="773578"/>
                  <a:pt x="1483057" y="769304"/>
                </a:cubicBezTo>
                <a:cubicBezTo>
                  <a:pt x="1512973" y="756483"/>
                  <a:pt x="1555712" y="756483"/>
                  <a:pt x="1602727" y="739387"/>
                </a:cubicBezTo>
                <a:cubicBezTo>
                  <a:pt x="1602727" y="743660"/>
                  <a:pt x="1589904" y="760755"/>
                  <a:pt x="1615548" y="752208"/>
                </a:cubicBezTo>
                <a:cubicBezTo>
                  <a:pt x="1615548" y="760755"/>
                  <a:pt x="1598453" y="760755"/>
                  <a:pt x="1585630" y="765030"/>
                </a:cubicBezTo>
                <a:cubicBezTo>
                  <a:pt x="1598453" y="782125"/>
                  <a:pt x="1628370" y="756483"/>
                  <a:pt x="1645465" y="747934"/>
                </a:cubicBezTo>
                <a:cubicBezTo>
                  <a:pt x="1683929" y="735113"/>
                  <a:pt x="1679656" y="735113"/>
                  <a:pt x="1718119" y="726565"/>
                </a:cubicBezTo>
                <a:cubicBezTo>
                  <a:pt x="1718119" y="735113"/>
                  <a:pt x="1705298" y="735113"/>
                  <a:pt x="1696752" y="739387"/>
                </a:cubicBezTo>
                <a:cubicBezTo>
                  <a:pt x="1701025" y="743660"/>
                  <a:pt x="1709574" y="747934"/>
                  <a:pt x="1722394" y="743660"/>
                </a:cubicBezTo>
                <a:cubicBezTo>
                  <a:pt x="1713847" y="752208"/>
                  <a:pt x="1696752" y="760755"/>
                  <a:pt x="1679656" y="765030"/>
                </a:cubicBezTo>
                <a:cubicBezTo>
                  <a:pt x="1649739" y="769304"/>
                  <a:pt x="1649739" y="782125"/>
                  <a:pt x="1619822" y="786399"/>
                </a:cubicBezTo>
                <a:cubicBezTo>
                  <a:pt x="1607000" y="799221"/>
                  <a:pt x="1572809" y="799221"/>
                  <a:pt x="1568535" y="812044"/>
                </a:cubicBezTo>
                <a:cubicBezTo>
                  <a:pt x="1547165" y="820591"/>
                  <a:pt x="1530069" y="829139"/>
                  <a:pt x="1521521" y="837686"/>
                </a:cubicBezTo>
                <a:cubicBezTo>
                  <a:pt x="1500151" y="841960"/>
                  <a:pt x="1465955" y="846234"/>
                  <a:pt x="1457407" y="859056"/>
                </a:cubicBezTo>
                <a:cubicBezTo>
                  <a:pt x="1461681" y="863330"/>
                  <a:pt x="1474508" y="859056"/>
                  <a:pt x="1487331" y="854782"/>
                </a:cubicBezTo>
                <a:cubicBezTo>
                  <a:pt x="1487331" y="859056"/>
                  <a:pt x="1474508" y="863330"/>
                  <a:pt x="1474508" y="867603"/>
                </a:cubicBezTo>
                <a:cubicBezTo>
                  <a:pt x="1478782" y="884700"/>
                  <a:pt x="1517247" y="863330"/>
                  <a:pt x="1542891" y="859056"/>
                </a:cubicBezTo>
                <a:cubicBezTo>
                  <a:pt x="1547165" y="859056"/>
                  <a:pt x="1551439" y="859056"/>
                  <a:pt x="1551439" y="863330"/>
                </a:cubicBezTo>
                <a:lnTo>
                  <a:pt x="1530069" y="867603"/>
                </a:lnTo>
                <a:cubicBezTo>
                  <a:pt x="1517247" y="871877"/>
                  <a:pt x="1504425" y="876152"/>
                  <a:pt x="1500151" y="880426"/>
                </a:cubicBezTo>
                <a:lnTo>
                  <a:pt x="1450952" y="892724"/>
                </a:lnTo>
                <a:lnTo>
                  <a:pt x="1450462" y="892713"/>
                </a:lnTo>
                <a:lnTo>
                  <a:pt x="1448862" y="893246"/>
                </a:lnTo>
                <a:lnTo>
                  <a:pt x="1448859" y="893247"/>
                </a:lnTo>
                <a:lnTo>
                  <a:pt x="1448856" y="893248"/>
                </a:lnTo>
                <a:lnTo>
                  <a:pt x="1423215" y="901795"/>
                </a:lnTo>
                <a:lnTo>
                  <a:pt x="1423215" y="904193"/>
                </a:lnTo>
                <a:lnTo>
                  <a:pt x="1412996" y="908555"/>
                </a:lnTo>
                <a:lnTo>
                  <a:pt x="1403449" y="910876"/>
                </a:lnTo>
                <a:lnTo>
                  <a:pt x="1400198" y="913443"/>
                </a:lnTo>
                <a:lnTo>
                  <a:pt x="1354834" y="927438"/>
                </a:lnTo>
                <a:cubicBezTo>
                  <a:pt x="1329190" y="927438"/>
                  <a:pt x="1350560" y="944534"/>
                  <a:pt x="1329190" y="948808"/>
                </a:cubicBezTo>
                <a:cubicBezTo>
                  <a:pt x="1290726" y="953082"/>
                  <a:pt x="1273630" y="970178"/>
                  <a:pt x="1235165" y="978725"/>
                </a:cubicBezTo>
                <a:cubicBezTo>
                  <a:pt x="1247986" y="987273"/>
                  <a:pt x="1282177" y="970178"/>
                  <a:pt x="1303547" y="965904"/>
                </a:cubicBezTo>
                <a:cubicBezTo>
                  <a:pt x="1324917" y="965904"/>
                  <a:pt x="1320643" y="957355"/>
                  <a:pt x="1337738" y="953082"/>
                </a:cubicBezTo>
                <a:lnTo>
                  <a:pt x="1427491" y="927438"/>
                </a:lnTo>
                <a:cubicBezTo>
                  <a:pt x="1453133" y="918891"/>
                  <a:pt x="1465955" y="897522"/>
                  <a:pt x="1487331" y="906069"/>
                </a:cubicBezTo>
                <a:cubicBezTo>
                  <a:pt x="1538616" y="876152"/>
                  <a:pt x="1615548" y="854782"/>
                  <a:pt x="1679656" y="829139"/>
                </a:cubicBezTo>
                <a:cubicBezTo>
                  <a:pt x="1679656" y="837686"/>
                  <a:pt x="1671107" y="841960"/>
                  <a:pt x="1654013" y="846234"/>
                </a:cubicBezTo>
                <a:cubicBezTo>
                  <a:pt x="1671107" y="854782"/>
                  <a:pt x="1654013" y="850508"/>
                  <a:pt x="1649739" y="863330"/>
                </a:cubicBezTo>
                <a:cubicBezTo>
                  <a:pt x="1585630" y="884700"/>
                  <a:pt x="1538616" y="910342"/>
                  <a:pt x="1478782" y="931712"/>
                </a:cubicBezTo>
                <a:cubicBezTo>
                  <a:pt x="1453133" y="944534"/>
                  <a:pt x="1457407" y="918891"/>
                  <a:pt x="1431764" y="931712"/>
                </a:cubicBezTo>
                <a:cubicBezTo>
                  <a:pt x="1423215" y="935987"/>
                  <a:pt x="1427491" y="940260"/>
                  <a:pt x="1440312" y="935987"/>
                </a:cubicBezTo>
                <a:cubicBezTo>
                  <a:pt x="1440312" y="948808"/>
                  <a:pt x="1410394" y="948808"/>
                  <a:pt x="1406121" y="957355"/>
                </a:cubicBezTo>
                <a:cubicBezTo>
                  <a:pt x="1393298" y="965904"/>
                  <a:pt x="1367655" y="970178"/>
                  <a:pt x="1363381" y="978725"/>
                </a:cubicBezTo>
                <a:cubicBezTo>
                  <a:pt x="1371930" y="987273"/>
                  <a:pt x="1418942" y="970178"/>
                  <a:pt x="1423215" y="961630"/>
                </a:cubicBezTo>
                <a:cubicBezTo>
                  <a:pt x="1448859" y="961630"/>
                  <a:pt x="1440312" y="961630"/>
                  <a:pt x="1461681" y="953082"/>
                </a:cubicBezTo>
                <a:cubicBezTo>
                  <a:pt x="1474508" y="940260"/>
                  <a:pt x="1487331" y="957355"/>
                  <a:pt x="1500151" y="953082"/>
                </a:cubicBezTo>
                <a:cubicBezTo>
                  <a:pt x="1521521" y="953082"/>
                  <a:pt x="1530069" y="944534"/>
                  <a:pt x="1551439" y="935987"/>
                </a:cubicBezTo>
                <a:cubicBezTo>
                  <a:pt x="1555712" y="940260"/>
                  <a:pt x="1555712" y="948808"/>
                  <a:pt x="1564260" y="948808"/>
                </a:cubicBezTo>
                <a:cubicBezTo>
                  <a:pt x="1598453" y="944534"/>
                  <a:pt x="1607000" y="927438"/>
                  <a:pt x="1636918" y="923164"/>
                </a:cubicBezTo>
                <a:cubicBezTo>
                  <a:pt x="1624096" y="940260"/>
                  <a:pt x="1598453" y="948808"/>
                  <a:pt x="1572809" y="957355"/>
                </a:cubicBezTo>
                <a:cubicBezTo>
                  <a:pt x="1572809" y="965904"/>
                  <a:pt x="1594179" y="957355"/>
                  <a:pt x="1581357" y="965904"/>
                </a:cubicBezTo>
                <a:cubicBezTo>
                  <a:pt x="1577083" y="970178"/>
                  <a:pt x="1572809" y="978725"/>
                  <a:pt x="1568535" y="982999"/>
                </a:cubicBezTo>
                <a:lnTo>
                  <a:pt x="1555712" y="987273"/>
                </a:lnTo>
                <a:cubicBezTo>
                  <a:pt x="1572809" y="970178"/>
                  <a:pt x="1542891" y="982999"/>
                  <a:pt x="1530069" y="978725"/>
                </a:cubicBezTo>
                <a:cubicBezTo>
                  <a:pt x="1504425" y="978725"/>
                  <a:pt x="1504425" y="991548"/>
                  <a:pt x="1478782" y="995820"/>
                </a:cubicBezTo>
                <a:cubicBezTo>
                  <a:pt x="1457407" y="995820"/>
                  <a:pt x="1470234" y="1021465"/>
                  <a:pt x="1457407" y="1008643"/>
                </a:cubicBezTo>
                <a:cubicBezTo>
                  <a:pt x="1444585" y="1017190"/>
                  <a:pt x="1427491" y="1021465"/>
                  <a:pt x="1423215" y="1030012"/>
                </a:cubicBezTo>
                <a:cubicBezTo>
                  <a:pt x="1401847" y="1034286"/>
                  <a:pt x="1401847" y="1034286"/>
                  <a:pt x="1380477" y="1042834"/>
                </a:cubicBezTo>
                <a:cubicBezTo>
                  <a:pt x="1367655" y="1047108"/>
                  <a:pt x="1389025" y="1051381"/>
                  <a:pt x="1376204" y="1055656"/>
                </a:cubicBezTo>
                <a:cubicBezTo>
                  <a:pt x="1346286" y="1064203"/>
                  <a:pt x="1329190" y="1077026"/>
                  <a:pt x="1290726" y="1085573"/>
                </a:cubicBezTo>
                <a:cubicBezTo>
                  <a:pt x="1290726" y="1081298"/>
                  <a:pt x="1303547" y="1077026"/>
                  <a:pt x="1303547" y="1072751"/>
                </a:cubicBezTo>
                <a:cubicBezTo>
                  <a:pt x="1273630" y="1077026"/>
                  <a:pt x="1282177" y="1089847"/>
                  <a:pt x="1269356" y="1098395"/>
                </a:cubicBezTo>
                <a:lnTo>
                  <a:pt x="1218069" y="1111217"/>
                </a:lnTo>
                <a:cubicBezTo>
                  <a:pt x="1205248" y="1111217"/>
                  <a:pt x="1175331" y="1128312"/>
                  <a:pt x="1179604" y="1111217"/>
                </a:cubicBezTo>
                <a:cubicBezTo>
                  <a:pt x="1188152" y="1111217"/>
                  <a:pt x="1183878" y="1102668"/>
                  <a:pt x="1192426" y="1098395"/>
                </a:cubicBezTo>
                <a:cubicBezTo>
                  <a:pt x="1200974" y="1094121"/>
                  <a:pt x="1209522" y="1098395"/>
                  <a:pt x="1222343" y="1094121"/>
                </a:cubicBezTo>
                <a:cubicBezTo>
                  <a:pt x="1230891" y="1094121"/>
                  <a:pt x="1222343" y="1085573"/>
                  <a:pt x="1226616" y="1081298"/>
                </a:cubicBezTo>
                <a:cubicBezTo>
                  <a:pt x="1230891" y="1081298"/>
                  <a:pt x="1243712" y="1081298"/>
                  <a:pt x="1247986" y="1077026"/>
                </a:cubicBezTo>
                <a:cubicBezTo>
                  <a:pt x="1260808" y="1072751"/>
                  <a:pt x="1273630" y="1068477"/>
                  <a:pt x="1273630" y="1055656"/>
                </a:cubicBezTo>
                <a:cubicBezTo>
                  <a:pt x="1256535" y="1051381"/>
                  <a:pt x="1265082" y="1059930"/>
                  <a:pt x="1243712" y="1064203"/>
                </a:cubicBezTo>
                <a:cubicBezTo>
                  <a:pt x="1226616" y="1068477"/>
                  <a:pt x="1209522" y="1072751"/>
                  <a:pt x="1200974" y="1081298"/>
                </a:cubicBezTo>
                <a:lnTo>
                  <a:pt x="1149687" y="1094121"/>
                </a:lnTo>
                <a:cubicBezTo>
                  <a:pt x="1132591" y="1098395"/>
                  <a:pt x="1136865" y="1106943"/>
                  <a:pt x="1128317" y="1111217"/>
                </a:cubicBezTo>
                <a:cubicBezTo>
                  <a:pt x="970183" y="1158229"/>
                  <a:pt x="850514" y="1222338"/>
                  <a:pt x="696654" y="1273625"/>
                </a:cubicBezTo>
                <a:cubicBezTo>
                  <a:pt x="675285" y="1282173"/>
                  <a:pt x="658188" y="1290721"/>
                  <a:pt x="632545" y="1299268"/>
                </a:cubicBezTo>
                <a:cubicBezTo>
                  <a:pt x="615450" y="1303543"/>
                  <a:pt x="619724" y="1312091"/>
                  <a:pt x="611176" y="1316364"/>
                </a:cubicBezTo>
                <a:lnTo>
                  <a:pt x="551342" y="1333459"/>
                </a:lnTo>
                <a:cubicBezTo>
                  <a:pt x="564163" y="1346282"/>
                  <a:pt x="576984" y="1329186"/>
                  <a:pt x="598354" y="1337733"/>
                </a:cubicBezTo>
                <a:cubicBezTo>
                  <a:pt x="623998" y="1329186"/>
                  <a:pt x="632545" y="1320638"/>
                  <a:pt x="649641" y="1312091"/>
                </a:cubicBezTo>
                <a:cubicBezTo>
                  <a:pt x="653915" y="1320638"/>
                  <a:pt x="675285" y="1312091"/>
                  <a:pt x="688106" y="1307816"/>
                </a:cubicBezTo>
                <a:cubicBezTo>
                  <a:pt x="722298" y="1299268"/>
                  <a:pt x="760762" y="1286447"/>
                  <a:pt x="773584" y="1277898"/>
                </a:cubicBezTo>
                <a:cubicBezTo>
                  <a:pt x="794953" y="1269351"/>
                  <a:pt x="820597" y="1260803"/>
                  <a:pt x="833419" y="1265077"/>
                </a:cubicBezTo>
                <a:cubicBezTo>
                  <a:pt x="867610" y="1247982"/>
                  <a:pt x="901801" y="1230886"/>
                  <a:pt x="948814" y="1218065"/>
                </a:cubicBezTo>
                <a:cubicBezTo>
                  <a:pt x="948814" y="1226612"/>
                  <a:pt x="931718" y="1226612"/>
                  <a:pt x="918896" y="1230886"/>
                </a:cubicBezTo>
                <a:cubicBezTo>
                  <a:pt x="923171" y="1239434"/>
                  <a:pt x="953088" y="1222338"/>
                  <a:pt x="965909" y="1222338"/>
                </a:cubicBezTo>
                <a:cubicBezTo>
                  <a:pt x="983005" y="1218065"/>
                  <a:pt x="1000100" y="1213790"/>
                  <a:pt x="1000100" y="1200969"/>
                </a:cubicBezTo>
                <a:cubicBezTo>
                  <a:pt x="1025743" y="1213790"/>
                  <a:pt x="1081304" y="1188147"/>
                  <a:pt x="1102674" y="1200969"/>
                </a:cubicBezTo>
                <a:cubicBezTo>
                  <a:pt x="1111221" y="1200969"/>
                  <a:pt x="1111221" y="1192420"/>
                  <a:pt x="1115496" y="1196695"/>
                </a:cubicBezTo>
                <a:cubicBezTo>
                  <a:pt x="1136865" y="1183873"/>
                  <a:pt x="1149687" y="1192420"/>
                  <a:pt x="1166782" y="1179599"/>
                </a:cubicBezTo>
                <a:cubicBezTo>
                  <a:pt x="1171057" y="1192420"/>
                  <a:pt x="1226616" y="1153955"/>
                  <a:pt x="1222343" y="1179599"/>
                </a:cubicBezTo>
                <a:cubicBezTo>
                  <a:pt x="1209521" y="1186010"/>
                  <a:pt x="1200973" y="1186010"/>
                  <a:pt x="1192426" y="1186010"/>
                </a:cubicBezTo>
                <a:lnTo>
                  <a:pt x="1182502" y="1186605"/>
                </a:lnTo>
                <a:lnTo>
                  <a:pt x="1179594" y="1192421"/>
                </a:lnTo>
                <a:cubicBezTo>
                  <a:pt x="1177457" y="1192421"/>
                  <a:pt x="1178525" y="1190284"/>
                  <a:pt x="1180128" y="1188147"/>
                </a:cubicBezTo>
                <a:lnTo>
                  <a:pt x="1181420" y="1186670"/>
                </a:lnTo>
                <a:lnTo>
                  <a:pt x="1179070" y="1186811"/>
                </a:lnTo>
                <a:cubicBezTo>
                  <a:pt x="1174262" y="1187612"/>
                  <a:pt x="1168919" y="1189215"/>
                  <a:pt x="1162508" y="1192420"/>
                </a:cubicBezTo>
                <a:cubicBezTo>
                  <a:pt x="1136865" y="1196695"/>
                  <a:pt x="1153961" y="1213790"/>
                  <a:pt x="1132591" y="1222338"/>
                </a:cubicBezTo>
                <a:cubicBezTo>
                  <a:pt x="1124043" y="1230886"/>
                  <a:pt x="1081304" y="1247982"/>
                  <a:pt x="1072757" y="1239434"/>
                </a:cubicBezTo>
                <a:cubicBezTo>
                  <a:pt x="1102674" y="1235160"/>
                  <a:pt x="1068483" y="1222338"/>
                  <a:pt x="1072757" y="1239434"/>
                </a:cubicBezTo>
                <a:cubicBezTo>
                  <a:pt x="1059936" y="1247982"/>
                  <a:pt x="1047113" y="1256530"/>
                  <a:pt x="1042840" y="1269351"/>
                </a:cubicBezTo>
                <a:cubicBezTo>
                  <a:pt x="1021470" y="1273625"/>
                  <a:pt x="995826" y="1277898"/>
                  <a:pt x="1000100" y="1290721"/>
                </a:cubicBezTo>
                <a:cubicBezTo>
                  <a:pt x="987279" y="1290721"/>
                  <a:pt x="974457" y="1291789"/>
                  <a:pt x="962704" y="1294460"/>
                </a:cubicBezTo>
                <a:lnTo>
                  <a:pt x="961450" y="1295001"/>
                </a:lnTo>
                <a:lnTo>
                  <a:pt x="951351" y="1295329"/>
                </a:lnTo>
                <a:cubicBezTo>
                  <a:pt x="940533" y="1298734"/>
                  <a:pt x="928513" y="1309953"/>
                  <a:pt x="918896" y="1316364"/>
                </a:cubicBezTo>
                <a:cubicBezTo>
                  <a:pt x="923170" y="1317433"/>
                  <a:pt x="927444" y="1317166"/>
                  <a:pt x="931584" y="1316031"/>
                </a:cubicBezTo>
                <a:lnTo>
                  <a:pt x="938216" y="1312938"/>
                </a:lnTo>
                <a:lnTo>
                  <a:pt x="948814" y="1312091"/>
                </a:lnTo>
                <a:cubicBezTo>
                  <a:pt x="953088" y="1320638"/>
                  <a:pt x="923171" y="1320638"/>
                  <a:pt x="914622" y="1324912"/>
                </a:cubicBezTo>
                <a:cubicBezTo>
                  <a:pt x="893253" y="1329186"/>
                  <a:pt x="897527" y="1337733"/>
                  <a:pt x="871884" y="1342008"/>
                </a:cubicBezTo>
                <a:cubicBezTo>
                  <a:pt x="841967" y="1354829"/>
                  <a:pt x="807776" y="1363377"/>
                  <a:pt x="786406" y="1376199"/>
                </a:cubicBezTo>
                <a:cubicBezTo>
                  <a:pt x="803501" y="1389021"/>
                  <a:pt x="829144" y="1367652"/>
                  <a:pt x="841967" y="1371925"/>
                </a:cubicBezTo>
                <a:cubicBezTo>
                  <a:pt x="841967" y="1393294"/>
                  <a:pt x="803501" y="1397569"/>
                  <a:pt x="803501" y="1414664"/>
                </a:cubicBezTo>
                <a:cubicBezTo>
                  <a:pt x="777858" y="1427486"/>
                  <a:pt x="756489" y="1436034"/>
                  <a:pt x="743666" y="1453130"/>
                </a:cubicBezTo>
                <a:cubicBezTo>
                  <a:pt x="713749" y="1461677"/>
                  <a:pt x="692379" y="1478772"/>
                  <a:pt x="658188" y="1487320"/>
                </a:cubicBezTo>
                <a:cubicBezTo>
                  <a:pt x="662462" y="1491595"/>
                  <a:pt x="675285" y="1487320"/>
                  <a:pt x="688106" y="1483047"/>
                </a:cubicBezTo>
                <a:cubicBezTo>
                  <a:pt x="705202" y="1483047"/>
                  <a:pt x="713749" y="1478772"/>
                  <a:pt x="722298" y="1470225"/>
                </a:cubicBezTo>
                <a:cubicBezTo>
                  <a:pt x="756489" y="1461677"/>
                  <a:pt x="756489" y="1457404"/>
                  <a:pt x="790679" y="1453130"/>
                </a:cubicBezTo>
                <a:cubicBezTo>
                  <a:pt x="777858" y="1474500"/>
                  <a:pt x="713749" y="1483047"/>
                  <a:pt x="700928" y="1504416"/>
                </a:cubicBezTo>
                <a:cubicBezTo>
                  <a:pt x="705202" y="1508690"/>
                  <a:pt x="713749" y="1508690"/>
                  <a:pt x="705202" y="1512964"/>
                </a:cubicBezTo>
                <a:cubicBezTo>
                  <a:pt x="709476" y="1521512"/>
                  <a:pt x="739393" y="1504416"/>
                  <a:pt x="752215" y="1504416"/>
                </a:cubicBezTo>
                <a:lnTo>
                  <a:pt x="812049" y="1487320"/>
                </a:lnTo>
                <a:cubicBezTo>
                  <a:pt x="812049" y="1495868"/>
                  <a:pt x="799227" y="1495868"/>
                  <a:pt x="790679" y="1500142"/>
                </a:cubicBezTo>
                <a:cubicBezTo>
                  <a:pt x="760762" y="1508690"/>
                  <a:pt x="765036" y="1525786"/>
                  <a:pt x="735119" y="1534333"/>
                </a:cubicBezTo>
                <a:cubicBezTo>
                  <a:pt x="735119" y="1547155"/>
                  <a:pt x="760762" y="1530059"/>
                  <a:pt x="773584" y="1530059"/>
                </a:cubicBezTo>
                <a:cubicBezTo>
                  <a:pt x="790679" y="1530059"/>
                  <a:pt x="799227" y="1525786"/>
                  <a:pt x="807776" y="1517238"/>
                </a:cubicBezTo>
                <a:cubicBezTo>
                  <a:pt x="833418" y="1512964"/>
                  <a:pt x="861199" y="1505484"/>
                  <a:pt x="891116" y="1496936"/>
                </a:cubicBezTo>
                <a:lnTo>
                  <a:pt x="949077" y="1480836"/>
                </a:lnTo>
                <a:lnTo>
                  <a:pt x="949335" y="1478772"/>
                </a:lnTo>
                <a:cubicBezTo>
                  <a:pt x="950937" y="1476635"/>
                  <a:pt x="953074" y="1474498"/>
                  <a:pt x="953074" y="1474498"/>
                </a:cubicBezTo>
                <a:lnTo>
                  <a:pt x="950039" y="1480569"/>
                </a:lnTo>
                <a:lnTo>
                  <a:pt x="987279" y="1470225"/>
                </a:lnTo>
                <a:lnTo>
                  <a:pt x="1102818" y="1430508"/>
                </a:lnTo>
                <a:lnTo>
                  <a:pt x="1103196" y="1427485"/>
                </a:lnTo>
                <a:cubicBezTo>
                  <a:pt x="1104799" y="1425348"/>
                  <a:pt x="1106936" y="1423211"/>
                  <a:pt x="1106936" y="1423211"/>
                </a:cubicBezTo>
                <a:lnTo>
                  <a:pt x="1103385" y="1430313"/>
                </a:lnTo>
                <a:lnTo>
                  <a:pt x="1124043" y="1423211"/>
                </a:lnTo>
                <a:cubicBezTo>
                  <a:pt x="1124043" y="1431760"/>
                  <a:pt x="1106948" y="1431760"/>
                  <a:pt x="1094126" y="1436034"/>
                </a:cubicBezTo>
                <a:cubicBezTo>
                  <a:pt x="1111221" y="1448855"/>
                  <a:pt x="1158235" y="1418938"/>
                  <a:pt x="1188152" y="1410390"/>
                </a:cubicBezTo>
                <a:lnTo>
                  <a:pt x="1226616" y="1401842"/>
                </a:lnTo>
                <a:cubicBezTo>
                  <a:pt x="1247986" y="1389021"/>
                  <a:pt x="1252260" y="1401842"/>
                  <a:pt x="1273630" y="1393294"/>
                </a:cubicBezTo>
                <a:cubicBezTo>
                  <a:pt x="1286452" y="1376199"/>
                  <a:pt x="1290726" y="1397569"/>
                  <a:pt x="1312094" y="1389021"/>
                </a:cubicBezTo>
                <a:cubicBezTo>
                  <a:pt x="1342012" y="1376199"/>
                  <a:pt x="1377272" y="1365514"/>
                  <a:pt x="1411997" y="1354829"/>
                </a:cubicBezTo>
                <a:lnTo>
                  <a:pt x="1493396" y="1326049"/>
                </a:lnTo>
                <a:lnTo>
                  <a:pt x="1495860" y="1324912"/>
                </a:lnTo>
                <a:lnTo>
                  <a:pt x="1495490" y="1325309"/>
                </a:lnTo>
                <a:lnTo>
                  <a:pt x="1508700" y="1320638"/>
                </a:lnTo>
                <a:cubicBezTo>
                  <a:pt x="1521521" y="1316364"/>
                  <a:pt x="1530069" y="1316364"/>
                  <a:pt x="1538616" y="1316364"/>
                </a:cubicBezTo>
                <a:cubicBezTo>
                  <a:pt x="1568535" y="1303543"/>
                  <a:pt x="1594179" y="1286447"/>
                  <a:pt x="1632644" y="1286447"/>
                </a:cubicBezTo>
                <a:cubicBezTo>
                  <a:pt x="1628370" y="1294995"/>
                  <a:pt x="1602727" y="1299268"/>
                  <a:pt x="1589904" y="1307816"/>
                </a:cubicBezTo>
                <a:cubicBezTo>
                  <a:pt x="1568535" y="1312091"/>
                  <a:pt x="1551439" y="1320638"/>
                  <a:pt x="1547165" y="1329186"/>
                </a:cubicBezTo>
                <a:cubicBezTo>
                  <a:pt x="1538616" y="1333459"/>
                  <a:pt x="1530069" y="1329186"/>
                  <a:pt x="1517247" y="1333459"/>
                </a:cubicBezTo>
                <a:cubicBezTo>
                  <a:pt x="1504425" y="1346282"/>
                  <a:pt x="1487331" y="1354829"/>
                  <a:pt x="1470234" y="1363377"/>
                </a:cubicBezTo>
                <a:cubicBezTo>
                  <a:pt x="1483057" y="1376199"/>
                  <a:pt x="1525796" y="1359103"/>
                  <a:pt x="1559986" y="1350555"/>
                </a:cubicBezTo>
                <a:cubicBezTo>
                  <a:pt x="1568535" y="1359103"/>
                  <a:pt x="1538616" y="1359103"/>
                  <a:pt x="1538616" y="1363377"/>
                </a:cubicBezTo>
                <a:cubicBezTo>
                  <a:pt x="1536479" y="1367651"/>
                  <a:pt x="1546095" y="1367651"/>
                  <a:pt x="1556781" y="1364980"/>
                </a:cubicBezTo>
                <a:lnTo>
                  <a:pt x="1569151" y="1357719"/>
                </a:lnTo>
                <a:lnTo>
                  <a:pt x="1570940" y="1353694"/>
                </a:lnTo>
                <a:lnTo>
                  <a:pt x="1574670" y="1354480"/>
                </a:lnTo>
                <a:lnTo>
                  <a:pt x="1581357" y="1350555"/>
                </a:lnTo>
                <a:lnTo>
                  <a:pt x="1641191" y="1333459"/>
                </a:lnTo>
                <a:cubicBezTo>
                  <a:pt x="1632644" y="1346282"/>
                  <a:pt x="1632644" y="1342008"/>
                  <a:pt x="1641191" y="1354829"/>
                </a:cubicBezTo>
                <a:cubicBezTo>
                  <a:pt x="1632644" y="1359103"/>
                  <a:pt x="1619822" y="1363377"/>
                  <a:pt x="1619822" y="1367652"/>
                </a:cubicBezTo>
                <a:cubicBezTo>
                  <a:pt x="1611274" y="1371925"/>
                  <a:pt x="1598453" y="1376199"/>
                  <a:pt x="1598453" y="1380473"/>
                </a:cubicBezTo>
                <a:cubicBezTo>
                  <a:pt x="1542891" y="1393294"/>
                  <a:pt x="1504425" y="1414664"/>
                  <a:pt x="1461681" y="1431760"/>
                </a:cubicBezTo>
                <a:lnTo>
                  <a:pt x="1401847" y="1448855"/>
                </a:lnTo>
                <a:cubicBezTo>
                  <a:pt x="1294999" y="1491595"/>
                  <a:pt x="1196699" y="1534333"/>
                  <a:pt x="1072757" y="1572798"/>
                </a:cubicBezTo>
                <a:cubicBezTo>
                  <a:pt x="1055661" y="1585620"/>
                  <a:pt x="1012922" y="1589894"/>
                  <a:pt x="995826" y="1602716"/>
                </a:cubicBezTo>
                <a:cubicBezTo>
                  <a:pt x="961635" y="1615538"/>
                  <a:pt x="931718" y="1624086"/>
                  <a:pt x="918896" y="1641181"/>
                </a:cubicBezTo>
                <a:cubicBezTo>
                  <a:pt x="927444" y="1654004"/>
                  <a:pt x="931718" y="1632634"/>
                  <a:pt x="948814" y="1632634"/>
                </a:cubicBezTo>
                <a:cubicBezTo>
                  <a:pt x="970183" y="1628359"/>
                  <a:pt x="974458" y="1636907"/>
                  <a:pt x="987279" y="1624086"/>
                </a:cubicBezTo>
                <a:cubicBezTo>
                  <a:pt x="1017196" y="1632634"/>
                  <a:pt x="1025743" y="1619811"/>
                  <a:pt x="1064209" y="1611264"/>
                </a:cubicBezTo>
                <a:cubicBezTo>
                  <a:pt x="1068483" y="1628359"/>
                  <a:pt x="1025743" y="1628359"/>
                  <a:pt x="1017196" y="1641181"/>
                </a:cubicBezTo>
                <a:cubicBezTo>
                  <a:pt x="965909" y="1649729"/>
                  <a:pt x="901801" y="1675372"/>
                  <a:pt x="863336" y="1688195"/>
                </a:cubicBezTo>
                <a:cubicBezTo>
                  <a:pt x="812049" y="1705290"/>
                  <a:pt x="777858" y="1713837"/>
                  <a:pt x="747941" y="1726659"/>
                </a:cubicBezTo>
                <a:cubicBezTo>
                  <a:pt x="730845" y="1730933"/>
                  <a:pt x="713749" y="1735207"/>
                  <a:pt x="696654" y="1739482"/>
                </a:cubicBezTo>
                <a:cubicBezTo>
                  <a:pt x="653915" y="1756577"/>
                  <a:pt x="615450" y="1773673"/>
                  <a:pt x="568437" y="1790768"/>
                </a:cubicBezTo>
                <a:cubicBezTo>
                  <a:pt x="568437" y="1803590"/>
                  <a:pt x="594080" y="1786494"/>
                  <a:pt x="606902" y="1786494"/>
                </a:cubicBezTo>
                <a:cubicBezTo>
                  <a:pt x="606902" y="1803590"/>
                  <a:pt x="551342" y="1816411"/>
                  <a:pt x="534246" y="1812138"/>
                </a:cubicBezTo>
                <a:cubicBezTo>
                  <a:pt x="512876" y="1824960"/>
                  <a:pt x="508603" y="1820685"/>
                  <a:pt x="474412" y="1833507"/>
                </a:cubicBezTo>
                <a:cubicBezTo>
                  <a:pt x="461589" y="1842055"/>
                  <a:pt x="448768" y="1854876"/>
                  <a:pt x="427398" y="1859151"/>
                </a:cubicBezTo>
                <a:cubicBezTo>
                  <a:pt x="440221" y="1867699"/>
                  <a:pt x="482959" y="1850602"/>
                  <a:pt x="504329" y="1846329"/>
                </a:cubicBezTo>
                <a:lnTo>
                  <a:pt x="490800" y="1858266"/>
                </a:lnTo>
                <a:lnTo>
                  <a:pt x="427933" y="1878383"/>
                </a:lnTo>
                <a:cubicBezTo>
                  <a:pt x="382523" y="1893342"/>
                  <a:pt x="339784" y="1908301"/>
                  <a:pt x="286360" y="1927533"/>
                </a:cubicBezTo>
                <a:cubicBezTo>
                  <a:pt x="256443" y="1940354"/>
                  <a:pt x="290633" y="1918986"/>
                  <a:pt x="269265" y="1923259"/>
                </a:cubicBezTo>
                <a:cubicBezTo>
                  <a:pt x="260716" y="1923259"/>
                  <a:pt x="252169" y="1927533"/>
                  <a:pt x="256443" y="1936081"/>
                </a:cubicBezTo>
                <a:cubicBezTo>
                  <a:pt x="230799" y="1936081"/>
                  <a:pt x="209429" y="1940354"/>
                  <a:pt x="188061" y="1953177"/>
                </a:cubicBezTo>
                <a:cubicBezTo>
                  <a:pt x="158144" y="1965999"/>
                  <a:pt x="192335" y="1944630"/>
                  <a:pt x="170965" y="1948903"/>
                </a:cubicBezTo>
                <a:cubicBezTo>
                  <a:pt x="115404" y="1965999"/>
                  <a:pt x="59843" y="1983094"/>
                  <a:pt x="9" y="2004464"/>
                </a:cubicBezTo>
                <a:lnTo>
                  <a:pt x="9" y="1965999"/>
                </a:lnTo>
                <a:cubicBezTo>
                  <a:pt x="9" y="1965999"/>
                  <a:pt x="9" y="1961724"/>
                  <a:pt x="9" y="1961724"/>
                </a:cubicBezTo>
                <a:lnTo>
                  <a:pt x="9" y="653908"/>
                </a:lnTo>
                <a:lnTo>
                  <a:pt x="4255" y="651077"/>
                </a:lnTo>
                <a:lnTo>
                  <a:pt x="4255" y="648219"/>
                </a:lnTo>
                <a:lnTo>
                  <a:pt x="9" y="649635"/>
                </a:lnTo>
                <a:lnTo>
                  <a:pt x="9" y="636812"/>
                </a:lnTo>
                <a:cubicBezTo>
                  <a:pt x="8556" y="632539"/>
                  <a:pt x="25653" y="623991"/>
                  <a:pt x="38474" y="628265"/>
                </a:cubicBezTo>
                <a:lnTo>
                  <a:pt x="91638" y="615584"/>
                </a:lnTo>
                <a:lnTo>
                  <a:pt x="94007" y="606895"/>
                </a:lnTo>
                <a:cubicBezTo>
                  <a:pt x="64090" y="615442"/>
                  <a:pt x="34173" y="623991"/>
                  <a:pt x="4255" y="632538"/>
                </a:cubicBezTo>
                <a:lnTo>
                  <a:pt x="4255" y="615442"/>
                </a:lnTo>
                <a:cubicBezTo>
                  <a:pt x="8529" y="611169"/>
                  <a:pt x="12803" y="606895"/>
                  <a:pt x="12803" y="602621"/>
                </a:cubicBezTo>
                <a:cubicBezTo>
                  <a:pt x="8529" y="602621"/>
                  <a:pt x="8529" y="602621"/>
                  <a:pt x="4255" y="602621"/>
                </a:cubicBezTo>
                <a:lnTo>
                  <a:pt x="4255" y="564156"/>
                </a:lnTo>
                <a:cubicBezTo>
                  <a:pt x="8529" y="564156"/>
                  <a:pt x="12803" y="559881"/>
                  <a:pt x="17077" y="559881"/>
                </a:cubicBezTo>
                <a:lnTo>
                  <a:pt x="89734" y="538513"/>
                </a:lnTo>
                <a:cubicBezTo>
                  <a:pt x="128198" y="534239"/>
                  <a:pt x="196581" y="517143"/>
                  <a:pt x="230773" y="500047"/>
                </a:cubicBezTo>
                <a:cubicBezTo>
                  <a:pt x="252142" y="491499"/>
                  <a:pt x="247869" y="508595"/>
                  <a:pt x="269237" y="500047"/>
                </a:cubicBezTo>
                <a:cubicBezTo>
                  <a:pt x="299155" y="487225"/>
                  <a:pt x="307703" y="487225"/>
                  <a:pt x="337620" y="482952"/>
                </a:cubicBezTo>
                <a:cubicBezTo>
                  <a:pt x="384634" y="470130"/>
                  <a:pt x="397455" y="457308"/>
                  <a:pt x="440194" y="453034"/>
                </a:cubicBezTo>
                <a:cubicBezTo>
                  <a:pt x="461563" y="448761"/>
                  <a:pt x="474386" y="440212"/>
                  <a:pt x="482933" y="431664"/>
                </a:cubicBezTo>
                <a:cubicBezTo>
                  <a:pt x="508577" y="418842"/>
                  <a:pt x="495754" y="444486"/>
                  <a:pt x="517124" y="431664"/>
                </a:cubicBezTo>
                <a:cubicBezTo>
                  <a:pt x="547042" y="427391"/>
                  <a:pt x="564138" y="410295"/>
                  <a:pt x="581233" y="410295"/>
                </a:cubicBezTo>
                <a:cubicBezTo>
                  <a:pt x="585507" y="410295"/>
                  <a:pt x="594055" y="414569"/>
                  <a:pt x="589781" y="414569"/>
                </a:cubicBezTo>
                <a:cubicBezTo>
                  <a:pt x="602602" y="410295"/>
                  <a:pt x="606876" y="401747"/>
                  <a:pt x="611151" y="401747"/>
                </a:cubicBezTo>
                <a:cubicBezTo>
                  <a:pt x="615425" y="401747"/>
                  <a:pt x="619699" y="406021"/>
                  <a:pt x="619699" y="406021"/>
                </a:cubicBezTo>
                <a:cubicBezTo>
                  <a:pt x="623972" y="401747"/>
                  <a:pt x="623972" y="397473"/>
                  <a:pt x="623972" y="397473"/>
                </a:cubicBezTo>
                <a:cubicBezTo>
                  <a:pt x="649616" y="393200"/>
                  <a:pt x="649616" y="393200"/>
                  <a:pt x="675259" y="384652"/>
                </a:cubicBezTo>
                <a:cubicBezTo>
                  <a:pt x="713724" y="371830"/>
                  <a:pt x="739368" y="376103"/>
                  <a:pt x="765011" y="367556"/>
                </a:cubicBezTo>
                <a:cubicBezTo>
                  <a:pt x="790655" y="363282"/>
                  <a:pt x="807750" y="350460"/>
                  <a:pt x="829120" y="346186"/>
                </a:cubicBezTo>
                <a:cubicBezTo>
                  <a:pt x="833393" y="346186"/>
                  <a:pt x="837668" y="350460"/>
                  <a:pt x="837668" y="350460"/>
                </a:cubicBezTo>
                <a:cubicBezTo>
                  <a:pt x="846216" y="346186"/>
                  <a:pt x="846216" y="341912"/>
                  <a:pt x="859037" y="337639"/>
                </a:cubicBezTo>
                <a:cubicBezTo>
                  <a:pt x="863311" y="337639"/>
                  <a:pt x="867585" y="341912"/>
                  <a:pt x="867585" y="341912"/>
                </a:cubicBezTo>
                <a:cubicBezTo>
                  <a:pt x="880407" y="341912"/>
                  <a:pt x="888954" y="333364"/>
                  <a:pt x="901776" y="329091"/>
                </a:cubicBezTo>
                <a:cubicBezTo>
                  <a:pt x="914598" y="324816"/>
                  <a:pt x="927420" y="320543"/>
                  <a:pt x="944515" y="316269"/>
                </a:cubicBezTo>
                <a:cubicBezTo>
                  <a:pt x="957337" y="337639"/>
                  <a:pt x="906050" y="333364"/>
                  <a:pt x="893229" y="346186"/>
                </a:cubicBezTo>
                <a:cubicBezTo>
                  <a:pt x="867585" y="350460"/>
                  <a:pt x="846216" y="359007"/>
                  <a:pt x="829120" y="367556"/>
                </a:cubicBezTo>
                <a:cubicBezTo>
                  <a:pt x="824846" y="359007"/>
                  <a:pt x="794928" y="376103"/>
                  <a:pt x="777832" y="376103"/>
                </a:cubicBezTo>
                <a:cubicBezTo>
                  <a:pt x="756464" y="384652"/>
                  <a:pt x="739368" y="388925"/>
                  <a:pt x="717998" y="393200"/>
                </a:cubicBezTo>
                <a:cubicBezTo>
                  <a:pt x="700903" y="401747"/>
                  <a:pt x="683807" y="410295"/>
                  <a:pt x="658163" y="414569"/>
                </a:cubicBezTo>
                <a:cubicBezTo>
                  <a:pt x="662437" y="418842"/>
                  <a:pt x="675259" y="414569"/>
                  <a:pt x="688081" y="410295"/>
                </a:cubicBezTo>
                <a:cubicBezTo>
                  <a:pt x="688081" y="423117"/>
                  <a:pt x="645342" y="427391"/>
                  <a:pt x="636793" y="423117"/>
                </a:cubicBezTo>
                <a:cubicBezTo>
                  <a:pt x="619699" y="435938"/>
                  <a:pt x="606876" y="427391"/>
                  <a:pt x="594055" y="444486"/>
                </a:cubicBezTo>
                <a:cubicBezTo>
                  <a:pt x="568411" y="444486"/>
                  <a:pt x="568411" y="453034"/>
                  <a:pt x="542768" y="453034"/>
                </a:cubicBezTo>
                <a:cubicBezTo>
                  <a:pt x="512851" y="470130"/>
                  <a:pt x="495754" y="470130"/>
                  <a:pt x="470112" y="474403"/>
                </a:cubicBezTo>
                <a:cubicBezTo>
                  <a:pt x="440194" y="482952"/>
                  <a:pt x="410276" y="495773"/>
                  <a:pt x="380359" y="500047"/>
                </a:cubicBezTo>
                <a:cubicBezTo>
                  <a:pt x="346168" y="512869"/>
                  <a:pt x="320524" y="529964"/>
                  <a:pt x="282060" y="542786"/>
                </a:cubicBezTo>
                <a:cubicBezTo>
                  <a:pt x="273512" y="551334"/>
                  <a:pt x="252142" y="555609"/>
                  <a:pt x="243594" y="568429"/>
                </a:cubicBezTo>
                <a:lnTo>
                  <a:pt x="222225" y="572704"/>
                </a:lnTo>
                <a:cubicBezTo>
                  <a:pt x="226499" y="581251"/>
                  <a:pt x="243594" y="576977"/>
                  <a:pt x="243594" y="568429"/>
                </a:cubicBezTo>
                <a:cubicBezTo>
                  <a:pt x="256416" y="559881"/>
                  <a:pt x="286333" y="564156"/>
                  <a:pt x="286333" y="551334"/>
                </a:cubicBezTo>
                <a:cubicBezTo>
                  <a:pt x="307703" y="551334"/>
                  <a:pt x="324798" y="529964"/>
                  <a:pt x="329072" y="538513"/>
                </a:cubicBezTo>
                <a:cubicBezTo>
                  <a:pt x="333347" y="555609"/>
                  <a:pt x="307703" y="559881"/>
                  <a:pt x="282060" y="568429"/>
                </a:cubicBezTo>
                <a:cubicBezTo>
                  <a:pt x="282060" y="576977"/>
                  <a:pt x="264964" y="576977"/>
                  <a:pt x="252142" y="581251"/>
                </a:cubicBezTo>
                <a:cubicBezTo>
                  <a:pt x="252142" y="585525"/>
                  <a:pt x="247868" y="588731"/>
                  <a:pt x="243060" y="591402"/>
                </a:cubicBezTo>
                <a:lnTo>
                  <a:pt x="233191" y="596980"/>
                </a:lnTo>
                <a:lnTo>
                  <a:pt x="264990" y="589799"/>
                </a:lnTo>
                <a:cubicBezTo>
                  <a:pt x="282086" y="598348"/>
                  <a:pt x="264990" y="594074"/>
                  <a:pt x="260716" y="606895"/>
                </a:cubicBezTo>
                <a:cubicBezTo>
                  <a:pt x="277812" y="598348"/>
                  <a:pt x="316277" y="598348"/>
                  <a:pt x="320551" y="585526"/>
                </a:cubicBezTo>
                <a:cubicBezTo>
                  <a:pt x="316277" y="576978"/>
                  <a:pt x="312003" y="585526"/>
                  <a:pt x="299182" y="589799"/>
                </a:cubicBezTo>
                <a:cubicBezTo>
                  <a:pt x="294907" y="568430"/>
                  <a:pt x="350468" y="572704"/>
                  <a:pt x="371838" y="559882"/>
                </a:cubicBezTo>
                <a:cubicBezTo>
                  <a:pt x="376111" y="568430"/>
                  <a:pt x="346194" y="568430"/>
                  <a:pt x="337647" y="572704"/>
                </a:cubicBezTo>
                <a:cubicBezTo>
                  <a:pt x="359016" y="585526"/>
                  <a:pt x="418851" y="564156"/>
                  <a:pt x="444494" y="551334"/>
                </a:cubicBezTo>
                <a:lnTo>
                  <a:pt x="490114" y="540945"/>
                </a:lnTo>
                <a:lnTo>
                  <a:pt x="490436" y="540382"/>
                </a:lnTo>
                <a:lnTo>
                  <a:pt x="491461" y="540638"/>
                </a:lnTo>
                <a:lnTo>
                  <a:pt x="503728" y="537845"/>
                </a:lnTo>
                <a:cubicBezTo>
                  <a:pt x="556417" y="526225"/>
                  <a:pt x="594080" y="518211"/>
                  <a:pt x="658188" y="495773"/>
                </a:cubicBezTo>
                <a:cubicBezTo>
                  <a:pt x="675285" y="491500"/>
                  <a:pt x="688106" y="491500"/>
                  <a:pt x="696654" y="491500"/>
                </a:cubicBezTo>
                <a:cubicBezTo>
                  <a:pt x="743666" y="478678"/>
                  <a:pt x="756489" y="478678"/>
                  <a:pt x="799227" y="465856"/>
                </a:cubicBezTo>
                <a:lnTo>
                  <a:pt x="918896" y="435939"/>
                </a:lnTo>
                <a:cubicBezTo>
                  <a:pt x="918896" y="440212"/>
                  <a:pt x="906075" y="444487"/>
                  <a:pt x="906075" y="448761"/>
                </a:cubicBezTo>
                <a:cubicBezTo>
                  <a:pt x="1030018" y="431665"/>
                  <a:pt x="1124043" y="388926"/>
                  <a:pt x="1243712" y="367556"/>
                </a:cubicBezTo>
                <a:cubicBezTo>
                  <a:pt x="1222343" y="393200"/>
                  <a:pt x="1153961" y="397474"/>
                  <a:pt x="1106948" y="414570"/>
                </a:cubicBezTo>
                <a:cubicBezTo>
                  <a:pt x="1136865" y="423117"/>
                  <a:pt x="1145413" y="410295"/>
                  <a:pt x="1183878" y="401748"/>
                </a:cubicBezTo>
                <a:lnTo>
                  <a:pt x="1286452" y="371830"/>
                </a:lnTo>
                <a:cubicBezTo>
                  <a:pt x="1282177" y="367556"/>
                  <a:pt x="1286452" y="363283"/>
                  <a:pt x="1290726" y="363283"/>
                </a:cubicBezTo>
                <a:cubicBezTo>
                  <a:pt x="1324917" y="354734"/>
                  <a:pt x="1371930" y="346187"/>
                  <a:pt x="1397572" y="346187"/>
                </a:cubicBezTo>
                <a:cubicBezTo>
                  <a:pt x="1418942" y="337639"/>
                  <a:pt x="1410394" y="341913"/>
                  <a:pt x="1436038" y="337639"/>
                </a:cubicBezTo>
                <a:cubicBezTo>
                  <a:pt x="1470234" y="324817"/>
                  <a:pt x="1474508" y="320544"/>
                  <a:pt x="1508700" y="316269"/>
                </a:cubicBezTo>
                <a:cubicBezTo>
                  <a:pt x="1504425" y="329092"/>
                  <a:pt x="1461681" y="329092"/>
                  <a:pt x="1457407" y="341913"/>
                </a:cubicBezTo>
                <a:cubicBezTo>
                  <a:pt x="1431764" y="341913"/>
                  <a:pt x="1427491" y="350460"/>
                  <a:pt x="1397572" y="359009"/>
                </a:cubicBezTo>
                <a:cubicBezTo>
                  <a:pt x="1376204" y="363283"/>
                  <a:pt x="1354834" y="363283"/>
                  <a:pt x="1337738" y="363283"/>
                </a:cubicBezTo>
                <a:cubicBezTo>
                  <a:pt x="1320643" y="367556"/>
                  <a:pt x="1307821" y="376104"/>
                  <a:pt x="1294999" y="384653"/>
                </a:cubicBezTo>
                <a:cubicBezTo>
                  <a:pt x="1252260" y="397474"/>
                  <a:pt x="1200974" y="406021"/>
                  <a:pt x="1171057" y="423117"/>
                </a:cubicBezTo>
                <a:cubicBezTo>
                  <a:pt x="1162508" y="427391"/>
                  <a:pt x="1145413" y="431665"/>
                  <a:pt x="1141139" y="427391"/>
                </a:cubicBezTo>
                <a:cubicBezTo>
                  <a:pt x="1136865" y="440212"/>
                  <a:pt x="1089853" y="440212"/>
                  <a:pt x="1089853" y="453035"/>
                </a:cubicBezTo>
                <a:cubicBezTo>
                  <a:pt x="1083442" y="451966"/>
                  <a:pt x="1075695" y="452768"/>
                  <a:pt x="1067281" y="454504"/>
                </a:cubicBezTo>
                <a:lnTo>
                  <a:pt x="1066330" y="454757"/>
                </a:lnTo>
                <a:lnTo>
                  <a:pt x="1068483" y="453035"/>
                </a:lnTo>
                <a:lnTo>
                  <a:pt x="1057079" y="457221"/>
                </a:lnTo>
                <a:lnTo>
                  <a:pt x="1040703" y="461582"/>
                </a:lnTo>
                <a:cubicBezTo>
                  <a:pt x="1022538" y="466925"/>
                  <a:pt x="1004374" y="472267"/>
                  <a:pt x="991553" y="470131"/>
                </a:cubicBezTo>
                <a:cubicBezTo>
                  <a:pt x="974458" y="478678"/>
                  <a:pt x="957362" y="487226"/>
                  <a:pt x="935992" y="495773"/>
                </a:cubicBezTo>
                <a:cubicBezTo>
                  <a:pt x="931718" y="491500"/>
                  <a:pt x="918896" y="495773"/>
                  <a:pt x="906075" y="500048"/>
                </a:cubicBezTo>
                <a:cubicBezTo>
                  <a:pt x="910348" y="504321"/>
                  <a:pt x="923171" y="500048"/>
                  <a:pt x="935992" y="495773"/>
                </a:cubicBezTo>
                <a:cubicBezTo>
                  <a:pt x="935992" y="504321"/>
                  <a:pt x="948814" y="500048"/>
                  <a:pt x="957362" y="495773"/>
                </a:cubicBezTo>
                <a:cubicBezTo>
                  <a:pt x="940266" y="517143"/>
                  <a:pt x="897527" y="525691"/>
                  <a:pt x="863336" y="538513"/>
                </a:cubicBezTo>
                <a:cubicBezTo>
                  <a:pt x="863336" y="551334"/>
                  <a:pt x="888979" y="534239"/>
                  <a:pt x="901801" y="534239"/>
                </a:cubicBezTo>
                <a:cubicBezTo>
                  <a:pt x="923171" y="521417"/>
                  <a:pt x="927444" y="534239"/>
                  <a:pt x="948814" y="525691"/>
                </a:cubicBezTo>
                <a:cubicBezTo>
                  <a:pt x="948814" y="512869"/>
                  <a:pt x="961635" y="529965"/>
                  <a:pt x="978731" y="517143"/>
                </a:cubicBezTo>
                <a:cubicBezTo>
                  <a:pt x="995826" y="512869"/>
                  <a:pt x="1021470" y="495773"/>
                  <a:pt x="1025743" y="508596"/>
                </a:cubicBezTo>
                <a:cubicBezTo>
                  <a:pt x="1034292" y="506458"/>
                  <a:pt x="1040703" y="503253"/>
                  <a:pt x="1048181" y="500047"/>
                </a:cubicBezTo>
                <a:lnTo>
                  <a:pt x="1072758" y="492766"/>
                </a:lnTo>
                <a:lnTo>
                  <a:pt x="1072758" y="491500"/>
                </a:lnTo>
                <a:cubicBezTo>
                  <a:pt x="1085580" y="487225"/>
                  <a:pt x="1102676" y="482952"/>
                  <a:pt x="1115498" y="478678"/>
                </a:cubicBezTo>
                <a:cubicBezTo>
                  <a:pt x="1118703" y="482952"/>
                  <a:pt x="1118436" y="485890"/>
                  <a:pt x="1116032" y="488027"/>
                </a:cubicBezTo>
                <a:lnTo>
                  <a:pt x="1109746" y="490350"/>
                </a:lnTo>
                <a:lnTo>
                  <a:pt x="1115496" y="491500"/>
                </a:lnTo>
                <a:lnTo>
                  <a:pt x="1147568" y="481863"/>
                </a:lnTo>
                <a:lnTo>
                  <a:pt x="1140069" y="478009"/>
                </a:lnTo>
                <a:cubicBezTo>
                  <a:pt x="1144342" y="472400"/>
                  <a:pt x="1165712" y="464120"/>
                  <a:pt x="1178533" y="464921"/>
                </a:cubicBezTo>
                <a:lnTo>
                  <a:pt x="1184470" y="470775"/>
                </a:lnTo>
                <a:lnTo>
                  <a:pt x="1259666" y="448181"/>
                </a:lnTo>
                <a:lnTo>
                  <a:pt x="1250323" y="448026"/>
                </a:lnTo>
                <a:cubicBezTo>
                  <a:pt x="1246383" y="448493"/>
                  <a:pt x="1242643" y="449829"/>
                  <a:pt x="1239437" y="453035"/>
                </a:cubicBezTo>
                <a:cubicBezTo>
                  <a:pt x="1239437" y="440212"/>
                  <a:pt x="1277902" y="435938"/>
                  <a:pt x="1282177" y="440212"/>
                </a:cubicBezTo>
                <a:lnTo>
                  <a:pt x="1280077" y="442048"/>
                </a:lnTo>
                <a:lnTo>
                  <a:pt x="1343081" y="423117"/>
                </a:lnTo>
                <a:cubicBezTo>
                  <a:pt x="1421079" y="401747"/>
                  <a:pt x="1498014" y="380378"/>
                  <a:pt x="1564260" y="354734"/>
                </a:cubicBezTo>
                <a:cubicBezTo>
                  <a:pt x="1547165" y="346187"/>
                  <a:pt x="1491603" y="380378"/>
                  <a:pt x="1491603" y="354734"/>
                </a:cubicBezTo>
                <a:lnTo>
                  <a:pt x="1522129" y="348229"/>
                </a:lnTo>
                <a:lnTo>
                  <a:pt x="1520428" y="348324"/>
                </a:lnTo>
                <a:cubicBezTo>
                  <a:pt x="1516154" y="347255"/>
                  <a:pt x="1515086" y="344050"/>
                  <a:pt x="1530044" y="341913"/>
                </a:cubicBezTo>
                <a:lnTo>
                  <a:pt x="1527970" y="347096"/>
                </a:lnTo>
                <a:lnTo>
                  <a:pt x="1535478" y="345719"/>
                </a:lnTo>
                <a:cubicBezTo>
                  <a:pt x="1539151" y="345920"/>
                  <a:pt x="1542891" y="347255"/>
                  <a:pt x="1547165" y="350460"/>
                </a:cubicBezTo>
                <a:cubicBezTo>
                  <a:pt x="1564260" y="341913"/>
                  <a:pt x="1555712" y="329092"/>
                  <a:pt x="1581357" y="324817"/>
                </a:cubicBezTo>
                <a:cubicBezTo>
                  <a:pt x="1632644" y="320544"/>
                  <a:pt x="1645465" y="307722"/>
                  <a:pt x="1713847" y="290626"/>
                </a:cubicBezTo>
                <a:close/>
                <a:moveTo>
                  <a:pt x="1363359" y="282078"/>
                </a:moveTo>
                <a:cubicBezTo>
                  <a:pt x="1350537" y="294900"/>
                  <a:pt x="1307798" y="299174"/>
                  <a:pt x="1282155" y="307721"/>
                </a:cubicBezTo>
                <a:lnTo>
                  <a:pt x="1260785" y="311995"/>
                </a:lnTo>
                <a:lnTo>
                  <a:pt x="1303525" y="299174"/>
                </a:lnTo>
                <a:cubicBezTo>
                  <a:pt x="1316346" y="294900"/>
                  <a:pt x="1329168" y="290625"/>
                  <a:pt x="1333442" y="286351"/>
                </a:cubicBezTo>
                <a:cubicBezTo>
                  <a:pt x="1346263" y="282078"/>
                  <a:pt x="1350537" y="286351"/>
                  <a:pt x="1363359" y="282078"/>
                </a:cubicBezTo>
                <a:close/>
                <a:moveTo>
                  <a:pt x="512874" y="282078"/>
                </a:moveTo>
                <a:cubicBezTo>
                  <a:pt x="500053" y="303448"/>
                  <a:pt x="478683" y="294900"/>
                  <a:pt x="448766" y="311995"/>
                </a:cubicBezTo>
                <a:cubicBezTo>
                  <a:pt x="418849" y="324816"/>
                  <a:pt x="388931" y="333365"/>
                  <a:pt x="363288" y="346186"/>
                </a:cubicBezTo>
                <a:cubicBezTo>
                  <a:pt x="260714" y="367556"/>
                  <a:pt x="119676" y="418843"/>
                  <a:pt x="8554" y="435939"/>
                </a:cubicBezTo>
                <a:cubicBezTo>
                  <a:pt x="4281" y="435939"/>
                  <a:pt x="4281" y="440212"/>
                  <a:pt x="7" y="440212"/>
                </a:cubicBezTo>
                <a:lnTo>
                  <a:pt x="7" y="410294"/>
                </a:lnTo>
                <a:cubicBezTo>
                  <a:pt x="4281" y="406022"/>
                  <a:pt x="8554" y="401747"/>
                  <a:pt x="8554" y="397473"/>
                </a:cubicBezTo>
                <a:cubicBezTo>
                  <a:pt x="4281" y="397473"/>
                  <a:pt x="4281" y="397473"/>
                  <a:pt x="7" y="397473"/>
                </a:cubicBezTo>
                <a:lnTo>
                  <a:pt x="7" y="376103"/>
                </a:lnTo>
                <a:cubicBezTo>
                  <a:pt x="12828" y="376103"/>
                  <a:pt x="25650" y="384652"/>
                  <a:pt x="25650" y="371830"/>
                </a:cubicBezTo>
                <a:cubicBezTo>
                  <a:pt x="47020" y="376103"/>
                  <a:pt x="89758" y="359008"/>
                  <a:pt x="123949" y="350461"/>
                </a:cubicBezTo>
                <a:cubicBezTo>
                  <a:pt x="145319" y="341912"/>
                  <a:pt x="145319" y="354734"/>
                  <a:pt x="162415" y="346186"/>
                </a:cubicBezTo>
                <a:lnTo>
                  <a:pt x="205153" y="333365"/>
                </a:lnTo>
                <a:cubicBezTo>
                  <a:pt x="217976" y="324816"/>
                  <a:pt x="247893" y="329091"/>
                  <a:pt x="247893" y="316269"/>
                </a:cubicBezTo>
                <a:cubicBezTo>
                  <a:pt x="256440" y="311995"/>
                  <a:pt x="256440" y="320544"/>
                  <a:pt x="264988" y="320544"/>
                </a:cubicBezTo>
                <a:cubicBezTo>
                  <a:pt x="264988" y="311995"/>
                  <a:pt x="282084" y="311995"/>
                  <a:pt x="294905" y="307721"/>
                </a:cubicBezTo>
                <a:cubicBezTo>
                  <a:pt x="320548" y="299174"/>
                  <a:pt x="320548" y="320544"/>
                  <a:pt x="350466" y="307721"/>
                </a:cubicBezTo>
                <a:cubicBezTo>
                  <a:pt x="350466" y="316269"/>
                  <a:pt x="333371" y="316269"/>
                  <a:pt x="320548" y="320544"/>
                </a:cubicBezTo>
                <a:cubicBezTo>
                  <a:pt x="307727" y="320544"/>
                  <a:pt x="282084" y="337639"/>
                  <a:pt x="282084" y="324816"/>
                </a:cubicBezTo>
                <a:cubicBezTo>
                  <a:pt x="256440" y="329091"/>
                  <a:pt x="273536" y="341912"/>
                  <a:pt x="247893" y="346186"/>
                </a:cubicBezTo>
                <a:cubicBezTo>
                  <a:pt x="230797" y="354734"/>
                  <a:pt x="222249" y="346186"/>
                  <a:pt x="200880" y="354734"/>
                </a:cubicBezTo>
                <a:cubicBezTo>
                  <a:pt x="179510" y="346186"/>
                  <a:pt x="200880" y="363282"/>
                  <a:pt x="170962" y="371830"/>
                </a:cubicBezTo>
                <a:cubicBezTo>
                  <a:pt x="179510" y="380378"/>
                  <a:pt x="213702" y="359008"/>
                  <a:pt x="230797" y="359008"/>
                </a:cubicBezTo>
                <a:cubicBezTo>
                  <a:pt x="247893" y="354734"/>
                  <a:pt x="247893" y="363282"/>
                  <a:pt x="269263" y="354734"/>
                </a:cubicBezTo>
                <a:cubicBezTo>
                  <a:pt x="303454" y="341912"/>
                  <a:pt x="329097" y="324816"/>
                  <a:pt x="359014" y="329091"/>
                </a:cubicBezTo>
                <a:cubicBezTo>
                  <a:pt x="376109" y="324816"/>
                  <a:pt x="384658" y="320544"/>
                  <a:pt x="384658" y="311995"/>
                </a:cubicBezTo>
                <a:cubicBezTo>
                  <a:pt x="418849" y="311995"/>
                  <a:pt x="470136" y="290625"/>
                  <a:pt x="512874" y="282078"/>
                </a:cubicBezTo>
                <a:close/>
                <a:moveTo>
                  <a:pt x="170960" y="277804"/>
                </a:moveTo>
                <a:cubicBezTo>
                  <a:pt x="158138" y="294899"/>
                  <a:pt x="102577" y="303447"/>
                  <a:pt x="64112" y="316269"/>
                </a:cubicBezTo>
                <a:cubicBezTo>
                  <a:pt x="64112" y="307721"/>
                  <a:pt x="81208" y="307721"/>
                  <a:pt x="89756" y="303447"/>
                </a:cubicBezTo>
                <a:cubicBezTo>
                  <a:pt x="115399" y="294899"/>
                  <a:pt x="136769" y="286351"/>
                  <a:pt x="170960" y="277804"/>
                </a:cubicBezTo>
                <a:close/>
                <a:moveTo>
                  <a:pt x="1376181" y="274064"/>
                </a:moveTo>
                <a:cubicBezTo>
                  <a:pt x="1380455" y="275667"/>
                  <a:pt x="1380455" y="279941"/>
                  <a:pt x="1363359" y="282078"/>
                </a:cubicBezTo>
                <a:cubicBezTo>
                  <a:pt x="1363359" y="273530"/>
                  <a:pt x="1371907" y="272461"/>
                  <a:pt x="1376181" y="274064"/>
                </a:cubicBezTo>
                <a:close/>
                <a:moveTo>
                  <a:pt x="495778" y="260708"/>
                </a:moveTo>
                <a:cubicBezTo>
                  <a:pt x="500052" y="260708"/>
                  <a:pt x="491505" y="264982"/>
                  <a:pt x="491505" y="269256"/>
                </a:cubicBezTo>
                <a:cubicBezTo>
                  <a:pt x="487231" y="264982"/>
                  <a:pt x="491505" y="260708"/>
                  <a:pt x="495778" y="260708"/>
                </a:cubicBezTo>
                <a:close/>
                <a:moveTo>
                  <a:pt x="478683" y="260708"/>
                </a:moveTo>
                <a:cubicBezTo>
                  <a:pt x="482956" y="264982"/>
                  <a:pt x="474409" y="269256"/>
                  <a:pt x="474409" y="269256"/>
                </a:cubicBezTo>
                <a:cubicBezTo>
                  <a:pt x="470135" y="264982"/>
                  <a:pt x="474409" y="260708"/>
                  <a:pt x="478683" y="260708"/>
                </a:cubicBezTo>
                <a:close/>
                <a:moveTo>
                  <a:pt x="457315" y="260708"/>
                </a:moveTo>
                <a:cubicBezTo>
                  <a:pt x="448766" y="282078"/>
                  <a:pt x="410301" y="286351"/>
                  <a:pt x="380384" y="299174"/>
                </a:cubicBezTo>
                <a:cubicBezTo>
                  <a:pt x="354740" y="299174"/>
                  <a:pt x="397480" y="290625"/>
                  <a:pt x="406027" y="282078"/>
                </a:cubicBezTo>
                <a:cubicBezTo>
                  <a:pt x="401754" y="277804"/>
                  <a:pt x="388931" y="286351"/>
                  <a:pt x="376110" y="286351"/>
                </a:cubicBezTo>
                <a:cubicBezTo>
                  <a:pt x="350466" y="286351"/>
                  <a:pt x="397480" y="273530"/>
                  <a:pt x="406027" y="273530"/>
                </a:cubicBezTo>
                <a:close/>
                <a:moveTo>
                  <a:pt x="658186" y="247886"/>
                </a:moveTo>
                <a:lnTo>
                  <a:pt x="658186" y="252159"/>
                </a:lnTo>
                <a:cubicBezTo>
                  <a:pt x="623995" y="269256"/>
                  <a:pt x="568434" y="273529"/>
                  <a:pt x="525695" y="282077"/>
                </a:cubicBezTo>
                <a:cubicBezTo>
                  <a:pt x="525695" y="260708"/>
                  <a:pt x="559885" y="269256"/>
                  <a:pt x="576982" y="269256"/>
                </a:cubicBezTo>
                <a:close/>
                <a:moveTo>
                  <a:pt x="538505" y="247886"/>
                </a:moveTo>
                <a:cubicBezTo>
                  <a:pt x="542779" y="247886"/>
                  <a:pt x="534232" y="256435"/>
                  <a:pt x="534232" y="256435"/>
                </a:cubicBezTo>
                <a:cubicBezTo>
                  <a:pt x="529958" y="252160"/>
                  <a:pt x="534232" y="247886"/>
                  <a:pt x="538505" y="247886"/>
                </a:cubicBezTo>
                <a:close/>
                <a:moveTo>
                  <a:pt x="676215" y="246751"/>
                </a:moveTo>
                <a:cubicBezTo>
                  <a:pt x="684629" y="247352"/>
                  <a:pt x="667801" y="261777"/>
                  <a:pt x="658185" y="252160"/>
                </a:cubicBezTo>
                <a:cubicBezTo>
                  <a:pt x="667801" y="247886"/>
                  <a:pt x="673410" y="246551"/>
                  <a:pt x="676215" y="246751"/>
                </a:cubicBezTo>
                <a:close/>
                <a:moveTo>
                  <a:pt x="115399" y="226517"/>
                </a:moveTo>
                <a:cubicBezTo>
                  <a:pt x="115399" y="239339"/>
                  <a:pt x="98304" y="243613"/>
                  <a:pt x="81208" y="247887"/>
                </a:cubicBezTo>
                <a:cubicBezTo>
                  <a:pt x="76934" y="235065"/>
                  <a:pt x="94030" y="230791"/>
                  <a:pt x="115399" y="226517"/>
                </a:cubicBezTo>
                <a:close/>
                <a:moveTo>
                  <a:pt x="1188128" y="210490"/>
                </a:moveTo>
                <a:cubicBezTo>
                  <a:pt x="1194538" y="209422"/>
                  <a:pt x="1198812" y="211559"/>
                  <a:pt x="1196675" y="222244"/>
                </a:cubicBezTo>
                <a:cubicBezTo>
                  <a:pt x="1166759" y="230791"/>
                  <a:pt x="1136840" y="239339"/>
                  <a:pt x="1115471" y="239339"/>
                </a:cubicBezTo>
                <a:cubicBezTo>
                  <a:pt x="1085554" y="247886"/>
                  <a:pt x="1055636" y="269256"/>
                  <a:pt x="1012897" y="273531"/>
                </a:cubicBezTo>
                <a:cubicBezTo>
                  <a:pt x="995801" y="273531"/>
                  <a:pt x="1000076" y="273531"/>
                  <a:pt x="974432" y="282078"/>
                </a:cubicBezTo>
                <a:cubicBezTo>
                  <a:pt x="953063" y="290626"/>
                  <a:pt x="923145" y="294899"/>
                  <a:pt x="893228" y="299174"/>
                </a:cubicBezTo>
                <a:cubicBezTo>
                  <a:pt x="871858" y="303447"/>
                  <a:pt x="837667" y="307722"/>
                  <a:pt x="829119" y="320543"/>
                </a:cubicBezTo>
                <a:cubicBezTo>
                  <a:pt x="794928" y="320543"/>
                  <a:pt x="743640" y="341913"/>
                  <a:pt x="696628" y="350460"/>
                </a:cubicBezTo>
                <a:cubicBezTo>
                  <a:pt x="666711" y="359008"/>
                  <a:pt x="658162" y="354734"/>
                  <a:pt x="636794" y="367556"/>
                </a:cubicBezTo>
                <a:cubicBezTo>
                  <a:pt x="619698" y="354734"/>
                  <a:pt x="602603" y="384652"/>
                  <a:pt x="589780" y="376104"/>
                </a:cubicBezTo>
                <a:cubicBezTo>
                  <a:pt x="594054" y="363282"/>
                  <a:pt x="632520" y="363282"/>
                  <a:pt x="649615" y="354734"/>
                </a:cubicBezTo>
                <a:cubicBezTo>
                  <a:pt x="675258" y="346186"/>
                  <a:pt x="688081" y="359008"/>
                  <a:pt x="700902" y="341913"/>
                </a:cubicBezTo>
                <a:cubicBezTo>
                  <a:pt x="735093" y="329091"/>
                  <a:pt x="790654" y="320543"/>
                  <a:pt x="816297" y="303447"/>
                </a:cubicBezTo>
                <a:cubicBezTo>
                  <a:pt x="846215" y="303447"/>
                  <a:pt x="850488" y="294899"/>
                  <a:pt x="884679" y="290626"/>
                </a:cubicBezTo>
                <a:cubicBezTo>
                  <a:pt x="914598" y="282078"/>
                  <a:pt x="948789" y="273531"/>
                  <a:pt x="970158" y="260708"/>
                </a:cubicBezTo>
                <a:cubicBezTo>
                  <a:pt x="970158" y="273531"/>
                  <a:pt x="995801" y="256435"/>
                  <a:pt x="1008624" y="256435"/>
                </a:cubicBezTo>
                <a:lnTo>
                  <a:pt x="1047088" y="247886"/>
                </a:lnTo>
                <a:lnTo>
                  <a:pt x="1119745" y="226517"/>
                </a:lnTo>
                <a:cubicBezTo>
                  <a:pt x="1141115" y="213696"/>
                  <a:pt x="1145389" y="226517"/>
                  <a:pt x="1166759" y="217969"/>
                </a:cubicBezTo>
                <a:cubicBezTo>
                  <a:pt x="1173169" y="215833"/>
                  <a:pt x="1181717" y="211559"/>
                  <a:pt x="1188128" y="210490"/>
                </a:cubicBezTo>
                <a:close/>
                <a:moveTo>
                  <a:pt x="98304" y="205148"/>
                </a:moveTo>
                <a:cubicBezTo>
                  <a:pt x="85483" y="226518"/>
                  <a:pt x="42744" y="243614"/>
                  <a:pt x="5" y="256435"/>
                </a:cubicBezTo>
                <a:lnTo>
                  <a:pt x="5" y="247886"/>
                </a:lnTo>
                <a:cubicBezTo>
                  <a:pt x="34196" y="235066"/>
                  <a:pt x="59839" y="217970"/>
                  <a:pt x="98304" y="205148"/>
                </a:cubicBezTo>
                <a:close/>
                <a:moveTo>
                  <a:pt x="64118" y="196600"/>
                </a:moveTo>
                <a:cubicBezTo>
                  <a:pt x="72667" y="209422"/>
                  <a:pt x="29927" y="200874"/>
                  <a:pt x="38475" y="213696"/>
                </a:cubicBezTo>
                <a:cubicBezTo>
                  <a:pt x="21380" y="213696"/>
                  <a:pt x="12831" y="217970"/>
                  <a:pt x="10" y="222244"/>
                </a:cubicBezTo>
                <a:lnTo>
                  <a:pt x="10" y="217970"/>
                </a:lnTo>
                <a:cubicBezTo>
                  <a:pt x="21380" y="209422"/>
                  <a:pt x="38475" y="200874"/>
                  <a:pt x="64118" y="196600"/>
                </a:cubicBezTo>
                <a:close/>
                <a:moveTo>
                  <a:pt x="1277881" y="183778"/>
                </a:moveTo>
                <a:cubicBezTo>
                  <a:pt x="1277881" y="192326"/>
                  <a:pt x="1265059" y="192326"/>
                  <a:pt x="1256511" y="196600"/>
                </a:cubicBezTo>
                <a:cubicBezTo>
                  <a:pt x="1256511" y="192326"/>
                  <a:pt x="1269332" y="192326"/>
                  <a:pt x="1277881" y="183778"/>
                </a:cubicBezTo>
                <a:close/>
                <a:moveTo>
                  <a:pt x="1718097" y="179504"/>
                </a:moveTo>
                <a:cubicBezTo>
                  <a:pt x="1722371" y="183778"/>
                  <a:pt x="1718097" y="188052"/>
                  <a:pt x="1713822" y="188052"/>
                </a:cubicBezTo>
                <a:cubicBezTo>
                  <a:pt x="1705275" y="183778"/>
                  <a:pt x="1713822" y="179504"/>
                  <a:pt x="1718097" y="179504"/>
                </a:cubicBezTo>
                <a:close/>
                <a:moveTo>
                  <a:pt x="1055662" y="141039"/>
                </a:moveTo>
                <a:cubicBezTo>
                  <a:pt x="1059936" y="145313"/>
                  <a:pt x="1047114" y="145313"/>
                  <a:pt x="1042840" y="149588"/>
                </a:cubicBezTo>
                <a:cubicBezTo>
                  <a:pt x="1042840" y="145313"/>
                  <a:pt x="1051388" y="145313"/>
                  <a:pt x="1055662" y="141039"/>
                </a:cubicBezTo>
                <a:close/>
                <a:moveTo>
                  <a:pt x="867607" y="141039"/>
                </a:moveTo>
                <a:cubicBezTo>
                  <a:pt x="880428" y="153861"/>
                  <a:pt x="854786" y="158135"/>
                  <a:pt x="841963" y="158135"/>
                </a:cubicBezTo>
                <a:cubicBezTo>
                  <a:pt x="841963" y="149587"/>
                  <a:pt x="854786" y="145313"/>
                  <a:pt x="867607" y="141039"/>
                </a:cubicBezTo>
                <a:close/>
                <a:moveTo>
                  <a:pt x="1115497" y="123943"/>
                </a:moveTo>
                <a:cubicBezTo>
                  <a:pt x="1115497" y="128216"/>
                  <a:pt x="1102674" y="132490"/>
                  <a:pt x="1094127" y="136765"/>
                </a:cubicBezTo>
                <a:cubicBezTo>
                  <a:pt x="1094127" y="128216"/>
                  <a:pt x="1106948" y="128216"/>
                  <a:pt x="1115497" y="123943"/>
                </a:cubicBezTo>
                <a:close/>
                <a:moveTo>
                  <a:pt x="1000100" y="102574"/>
                </a:moveTo>
                <a:cubicBezTo>
                  <a:pt x="1000100" y="106848"/>
                  <a:pt x="987278" y="111121"/>
                  <a:pt x="978730" y="115396"/>
                </a:cubicBezTo>
                <a:cubicBezTo>
                  <a:pt x="970182" y="115396"/>
                  <a:pt x="965908" y="119669"/>
                  <a:pt x="957361" y="119669"/>
                </a:cubicBezTo>
                <a:cubicBezTo>
                  <a:pt x="957361" y="111121"/>
                  <a:pt x="970182" y="111121"/>
                  <a:pt x="978730" y="106848"/>
                </a:cubicBezTo>
                <a:cubicBezTo>
                  <a:pt x="987278" y="106848"/>
                  <a:pt x="991552" y="102574"/>
                  <a:pt x="1000100" y="102574"/>
                </a:cubicBezTo>
                <a:close/>
                <a:moveTo>
                  <a:pt x="1168585" y="55160"/>
                </a:moveTo>
                <a:cubicBezTo>
                  <a:pt x="1171857" y="55294"/>
                  <a:pt x="1174262" y="56629"/>
                  <a:pt x="1175330" y="59834"/>
                </a:cubicBezTo>
                <a:cubicBezTo>
                  <a:pt x="1188151" y="76930"/>
                  <a:pt x="1145413" y="76930"/>
                  <a:pt x="1128317" y="85478"/>
                </a:cubicBezTo>
                <a:cubicBezTo>
                  <a:pt x="1102674" y="81204"/>
                  <a:pt x="1153961" y="72657"/>
                  <a:pt x="1158234" y="68382"/>
                </a:cubicBezTo>
                <a:cubicBezTo>
                  <a:pt x="1149687" y="59834"/>
                  <a:pt x="1115496" y="81204"/>
                  <a:pt x="1098400" y="81204"/>
                </a:cubicBezTo>
                <a:cubicBezTo>
                  <a:pt x="1072757" y="81204"/>
                  <a:pt x="1119770" y="68382"/>
                  <a:pt x="1128317" y="68382"/>
                </a:cubicBezTo>
                <a:cubicBezTo>
                  <a:pt x="1141139" y="65177"/>
                  <a:pt x="1158769" y="54760"/>
                  <a:pt x="1168585" y="55160"/>
                </a:cubicBezTo>
                <a:close/>
                <a:moveTo>
                  <a:pt x="1436015" y="25644"/>
                </a:moveTo>
                <a:cubicBezTo>
                  <a:pt x="1440289" y="29918"/>
                  <a:pt x="1436015" y="34192"/>
                  <a:pt x="1431741" y="34192"/>
                </a:cubicBezTo>
                <a:cubicBezTo>
                  <a:pt x="1427466" y="34192"/>
                  <a:pt x="1436015" y="25644"/>
                  <a:pt x="1436015" y="25644"/>
                </a:cubicBezTo>
                <a:close/>
                <a:moveTo>
                  <a:pt x="1359084" y="0"/>
                </a:moveTo>
                <a:cubicBezTo>
                  <a:pt x="1354810" y="8547"/>
                  <a:pt x="1346262" y="17095"/>
                  <a:pt x="1324893" y="21370"/>
                </a:cubicBezTo>
                <a:cubicBezTo>
                  <a:pt x="1329166" y="12821"/>
                  <a:pt x="1341989" y="4274"/>
                  <a:pt x="1359084" y="0"/>
                </a:cubicBezTo>
                <a:close/>
              </a:path>
            </a:pathLst>
          </a:custGeom>
          <a:solidFill>
            <a:srgbClr val="FFFFFF"/>
          </a:solidFill>
          <a:ln w="40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6" name="-">
            <a:extLst>
              <a:ext uri="{FF2B5EF4-FFF2-40B4-BE49-F238E27FC236}">
                <a16:creationId xmlns:a16="http://schemas.microsoft.com/office/drawing/2014/main" id="{453A50E6-B4EF-423F-A9B4-0A091CA06C40}"/>
              </a:ext>
            </a:extLst>
          </p:cNvPr>
          <p:cNvSpPr/>
          <p:nvPr/>
        </p:nvSpPr>
        <p:spPr>
          <a:xfrm>
            <a:off x="-775680" y="8774827"/>
            <a:ext cx="1923260" cy="1923258"/>
          </a:xfrm>
          <a:custGeom>
            <a:avLst/>
            <a:gdLst>
              <a:gd name="connsiteX0" fmla="*/ 906109 w 1812218"/>
              <a:gd name="connsiteY0" fmla="*/ 0 h 1812216"/>
              <a:gd name="connsiteX1" fmla="*/ 0 w 1812218"/>
              <a:gd name="connsiteY1" fmla="*/ 906108 h 1812216"/>
              <a:gd name="connsiteX2" fmla="*/ 906109 w 1812218"/>
              <a:gd name="connsiteY2" fmla="*/ 1812217 h 1812216"/>
              <a:gd name="connsiteX3" fmla="*/ 1812218 w 1812218"/>
              <a:gd name="connsiteY3" fmla="*/ 906108 h 1812216"/>
              <a:gd name="connsiteX4" fmla="*/ 906109 w 1812218"/>
              <a:gd name="connsiteY4" fmla="*/ 0 h 1812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2218" h="1812216">
                <a:moveTo>
                  <a:pt x="906109" y="0"/>
                </a:moveTo>
                <a:cubicBezTo>
                  <a:pt x="406742" y="0"/>
                  <a:pt x="0" y="406742"/>
                  <a:pt x="0" y="906108"/>
                </a:cubicBezTo>
                <a:cubicBezTo>
                  <a:pt x="0" y="1405474"/>
                  <a:pt x="406742" y="1812217"/>
                  <a:pt x="906109" y="1812217"/>
                </a:cubicBezTo>
                <a:cubicBezTo>
                  <a:pt x="1405476" y="1812217"/>
                  <a:pt x="1812218" y="1405474"/>
                  <a:pt x="1812218" y="906108"/>
                </a:cubicBezTo>
                <a:cubicBezTo>
                  <a:pt x="1812218" y="410769"/>
                  <a:pt x="1405476" y="0"/>
                  <a:pt x="906109" y="0"/>
                </a:cubicBezTo>
                <a:close/>
              </a:path>
            </a:pathLst>
          </a:custGeom>
          <a:solidFill>
            <a:srgbClr val="12161C"/>
          </a:solidFill>
          <a:ln w="40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7" name="-">
            <a:extLst>
              <a:ext uri="{FF2B5EF4-FFF2-40B4-BE49-F238E27FC236}">
                <a16:creationId xmlns:a16="http://schemas.microsoft.com/office/drawing/2014/main" id="{831EFF9F-AB42-482C-BB70-CAE48CC6761A}"/>
              </a:ext>
            </a:extLst>
          </p:cNvPr>
          <p:cNvSpPr/>
          <p:nvPr/>
        </p:nvSpPr>
        <p:spPr>
          <a:xfrm>
            <a:off x="-895350" y="8659430"/>
            <a:ext cx="2162599" cy="2162598"/>
          </a:xfrm>
          <a:custGeom>
            <a:avLst/>
            <a:gdLst>
              <a:gd name="connsiteX0" fmla="*/ 1018869 w 2037738"/>
              <a:gd name="connsiteY0" fmla="*/ 0 h 2037737"/>
              <a:gd name="connsiteX1" fmla="*/ 0 w 2037738"/>
              <a:gd name="connsiteY1" fmla="*/ 1018869 h 2037737"/>
              <a:gd name="connsiteX2" fmla="*/ 1018869 w 2037738"/>
              <a:gd name="connsiteY2" fmla="*/ 2037737 h 2037737"/>
              <a:gd name="connsiteX3" fmla="*/ 2037739 w 2037738"/>
              <a:gd name="connsiteY3" fmla="*/ 1018869 h 2037737"/>
              <a:gd name="connsiteX4" fmla="*/ 1018869 w 2037738"/>
              <a:gd name="connsiteY4" fmla="*/ 0 h 2037737"/>
              <a:gd name="connsiteX5" fmla="*/ 1018869 w 2037738"/>
              <a:gd name="connsiteY5" fmla="*/ 1828325 h 2037737"/>
              <a:gd name="connsiteX6" fmla="*/ 209412 w 2037738"/>
              <a:gd name="connsiteY6" fmla="*/ 1018869 h 2037737"/>
              <a:gd name="connsiteX7" fmla="*/ 1018869 w 2037738"/>
              <a:gd name="connsiteY7" fmla="*/ 209412 h 2037737"/>
              <a:gd name="connsiteX8" fmla="*/ 1828327 w 2037738"/>
              <a:gd name="connsiteY8" fmla="*/ 1018869 h 2037737"/>
              <a:gd name="connsiteX9" fmla="*/ 1018869 w 2037738"/>
              <a:gd name="connsiteY9" fmla="*/ 1828325 h 2037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37738" h="2037737">
                <a:moveTo>
                  <a:pt x="1018869" y="0"/>
                </a:moveTo>
                <a:cubicBezTo>
                  <a:pt x="455068" y="0"/>
                  <a:pt x="0" y="455068"/>
                  <a:pt x="0" y="1018869"/>
                </a:cubicBezTo>
                <a:cubicBezTo>
                  <a:pt x="0" y="1578643"/>
                  <a:pt x="455068" y="2037737"/>
                  <a:pt x="1018869" y="2037737"/>
                </a:cubicBezTo>
                <a:cubicBezTo>
                  <a:pt x="1578643" y="2037737"/>
                  <a:pt x="2037739" y="1582670"/>
                  <a:pt x="2037739" y="1018869"/>
                </a:cubicBezTo>
                <a:cubicBezTo>
                  <a:pt x="2033711" y="455068"/>
                  <a:pt x="1578643" y="0"/>
                  <a:pt x="1018869" y="0"/>
                </a:cubicBezTo>
                <a:close/>
                <a:moveTo>
                  <a:pt x="1018869" y="1828325"/>
                </a:moveTo>
                <a:cubicBezTo>
                  <a:pt x="571856" y="1828325"/>
                  <a:pt x="209412" y="1465882"/>
                  <a:pt x="209412" y="1018869"/>
                </a:cubicBezTo>
                <a:cubicBezTo>
                  <a:pt x="209412" y="571856"/>
                  <a:pt x="571856" y="209412"/>
                  <a:pt x="1018869" y="209412"/>
                </a:cubicBezTo>
                <a:cubicBezTo>
                  <a:pt x="1465883" y="209412"/>
                  <a:pt x="1828327" y="571856"/>
                  <a:pt x="1828327" y="1018869"/>
                </a:cubicBezTo>
                <a:cubicBezTo>
                  <a:pt x="1828327" y="1465882"/>
                  <a:pt x="1465883" y="1828325"/>
                  <a:pt x="1018869" y="182832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0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9" name="-">
            <a:extLst>
              <a:ext uri="{FF2B5EF4-FFF2-40B4-BE49-F238E27FC236}">
                <a16:creationId xmlns:a16="http://schemas.microsoft.com/office/drawing/2014/main" id="{4F0FE84F-DD75-4178-AD89-0D98943815A2}"/>
              </a:ext>
            </a:extLst>
          </p:cNvPr>
          <p:cNvSpPr/>
          <p:nvPr/>
        </p:nvSpPr>
        <p:spPr>
          <a:xfrm>
            <a:off x="2562245" y="-653417"/>
            <a:ext cx="1427529" cy="1427485"/>
          </a:xfrm>
          <a:custGeom>
            <a:avLst/>
            <a:gdLst>
              <a:gd name="connsiteX0" fmla="*/ 672534 w 1345108"/>
              <a:gd name="connsiteY0" fmla="*/ 0 h 1345067"/>
              <a:gd name="connsiteX1" fmla="*/ 0 w 1345108"/>
              <a:gd name="connsiteY1" fmla="*/ 672534 h 1345067"/>
              <a:gd name="connsiteX2" fmla="*/ 672534 w 1345108"/>
              <a:gd name="connsiteY2" fmla="*/ 1345068 h 1345067"/>
              <a:gd name="connsiteX3" fmla="*/ 1345069 w 1345108"/>
              <a:gd name="connsiteY3" fmla="*/ 672534 h 1345067"/>
              <a:gd name="connsiteX4" fmla="*/ 672534 w 1345108"/>
              <a:gd name="connsiteY4" fmla="*/ 0 h 1345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108" h="1345067">
                <a:moveTo>
                  <a:pt x="672534" y="0"/>
                </a:moveTo>
                <a:cubicBezTo>
                  <a:pt x="302036" y="0"/>
                  <a:pt x="0" y="302036"/>
                  <a:pt x="0" y="672534"/>
                </a:cubicBezTo>
                <a:cubicBezTo>
                  <a:pt x="0" y="1043031"/>
                  <a:pt x="302036" y="1345068"/>
                  <a:pt x="672534" y="1345068"/>
                </a:cubicBezTo>
                <a:cubicBezTo>
                  <a:pt x="1043032" y="1345068"/>
                  <a:pt x="1345069" y="1043031"/>
                  <a:pt x="1345069" y="672534"/>
                </a:cubicBezTo>
                <a:cubicBezTo>
                  <a:pt x="1349096" y="302036"/>
                  <a:pt x="1047059" y="0"/>
                  <a:pt x="672534" y="0"/>
                </a:cubicBezTo>
                <a:close/>
              </a:path>
            </a:pathLst>
          </a:custGeom>
          <a:solidFill>
            <a:srgbClr val="12161C"/>
          </a:solidFill>
          <a:ln w="40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0" name="-">
            <a:extLst>
              <a:ext uri="{FF2B5EF4-FFF2-40B4-BE49-F238E27FC236}">
                <a16:creationId xmlns:a16="http://schemas.microsoft.com/office/drawing/2014/main" id="{644302D8-DCA9-4C28-8B4C-8B0675082B78}"/>
              </a:ext>
            </a:extLst>
          </p:cNvPr>
          <p:cNvSpPr/>
          <p:nvPr/>
        </p:nvSpPr>
        <p:spPr>
          <a:xfrm>
            <a:off x="2476767" y="-738894"/>
            <a:ext cx="1606990" cy="1606989"/>
          </a:xfrm>
          <a:custGeom>
            <a:avLst/>
            <a:gdLst>
              <a:gd name="connsiteX0" fmla="*/ 753077 w 1514208"/>
              <a:gd name="connsiteY0" fmla="*/ 0 h 1514207"/>
              <a:gd name="connsiteX1" fmla="*/ 0 w 1514208"/>
              <a:gd name="connsiteY1" fmla="*/ 757104 h 1514207"/>
              <a:gd name="connsiteX2" fmla="*/ 757104 w 1514208"/>
              <a:gd name="connsiteY2" fmla="*/ 1514208 h 1514207"/>
              <a:gd name="connsiteX3" fmla="*/ 1514209 w 1514208"/>
              <a:gd name="connsiteY3" fmla="*/ 757104 h 1514207"/>
              <a:gd name="connsiteX4" fmla="*/ 753077 w 1514208"/>
              <a:gd name="connsiteY4" fmla="*/ 0 h 1514207"/>
              <a:gd name="connsiteX5" fmla="*/ 753077 w 1514208"/>
              <a:gd name="connsiteY5" fmla="*/ 1357149 h 1514207"/>
              <a:gd name="connsiteX6" fmla="*/ 153032 w 1514208"/>
              <a:gd name="connsiteY6" fmla="*/ 757104 h 1514207"/>
              <a:gd name="connsiteX7" fmla="*/ 753077 w 1514208"/>
              <a:gd name="connsiteY7" fmla="*/ 157059 h 1514207"/>
              <a:gd name="connsiteX8" fmla="*/ 1353123 w 1514208"/>
              <a:gd name="connsiteY8" fmla="*/ 757104 h 1514207"/>
              <a:gd name="connsiteX9" fmla="*/ 753077 w 1514208"/>
              <a:gd name="connsiteY9" fmla="*/ 1357149 h 1514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14208" h="1514207">
                <a:moveTo>
                  <a:pt x="753077" y="0"/>
                </a:moveTo>
                <a:cubicBezTo>
                  <a:pt x="338281" y="0"/>
                  <a:pt x="0" y="338280"/>
                  <a:pt x="0" y="757104"/>
                </a:cubicBezTo>
                <a:cubicBezTo>
                  <a:pt x="0" y="1171900"/>
                  <a:pt x="338281" y="1514208"/>
                  <a:pt x="757104" y="1514208"/>
                </a:cubicBezTo>
                <a:cubicBezTo>
                  <a:pt x="1171901" y="1514208"/>
                  <a:pt x="1514209" y="1175927"/>
                  <a:pt x="1514209" y="757104"/>
                </a:cubicBezTo>
                <a:cubicBezTo>
                  <a:pt x="1510182" y="338280"/>
                  <a:pt x="1171901" y="0"/>
                  <a:pt x="753077" y="0"/>
                </a:cubicBezTo>
                <a:close/>
                <a:moveTo>
                  <a:pt x="753077" y="1357149"/>
                </a:moveTo>
                <a:cubicBezTo>
                  <a:pt x="418824" y="1357149"/>
                  <a:pt x="153032" y="1087330"/>
                  <a:pt x="153032" y="757104"/>
                </a:cubicBezTo>
                <a:cubicBezTo>
                  <a:pt x="153032" y="422851"/>
                  <a:pt x="422851" y="157059"/>
                  <a:pt x="753077" y="157059"/>
                </a:cubicBezTo>
                <a:cubicBezTo>
                  <a:pt x="1087331" y="157059"/>
                  <a:pt x="1353123" y="426878"/>
                  <a:pt x="1353123" y="757104"/>
                </a:cubicBezTo>
                <a:cubicBezTo>
                  <a:pt x="1357150" y="1087330"/>
                  <a:pt x="1087331" y="1357149"/>
                  <a:pt x="753077" y="135714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0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2" name="-">
            <a:extLst>
              <a:ext uri="{FF2B5EF4-FFF2-40B4-BE49-F238E27FC236}">
                <a16:creationId xmlns:a16="http://schemas.microsoft.com/office/drawing/2014/main" id="{688D0386-5AA3-49E9-9BF0-EDE7A7B65200}"/>
              </a:ext>
            </a:extLst>
          </p:cNvPr>
          <p:cNvSpPr/>
          <p:nvPr/>
        </p:nvSpPr>
        <p:spPr>
          <a:xfrm>
            <a:off x="6139510" y="4804365"/>
            <a:ext cx="1136859" cy="1136859"/>
          </a:xfrm>
          <a:custGeom>
            <a:avLst/>
            <a:gdLst>
              <a:gd name="connsiteX0" fmla="*/ 535611 w 1071221"/>
              <a:gd name="connsiteY0" fmla="*/ 0 h 1071221"/>
              <a:gd name="connsiteX1" fmla="*/ 0 w 1071221"/>
              <a:gd name="connsiteY1" fmla="*/ 535611 h 1071221"/>
              <a:gd name="connsiteX2" fmla="*/ 535611 w 1071221"/>
              <a:gd name="connsiteY2" fmla="*/ 1071222 h 1071221"/>
              <a:gd name="connsiteX3" fmla="*/ 1071222 w 1071221"/>
              <a:gd name="connsiteY3" fmla="*/ 535611 h 1071221"/>
              <a:gd name="connsiteX4" fmla="*/ 535611 w 1071221"/>
              <a:gd name="connsiteY4" fmla="*/ 0 h 1071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1221" h="1071221">
                <a:moveTo>
                  <a:pt x="535611" y="0"/>
                </a:moveTo>
                <a:cubicBezTo>
                  <a:pt x="237602" y="0"/>
                  <a:pt x="0" y="241629"/>
                  <a:pt x="0" y="535611"/>
                </a:cubicBezTo>
                <a:cubicBezTo>
                  <a:pt x="0" y="833620"/>
                  <a:pt x="241629" y="1071222"/>
                  <a:pt x="535611" y="1071222"/>
                </a:cubicBezTo>
                <a:cubicBezTo>
                  <a:pt x="833620" y="1071222"/>
                  <a:pt x="1071222" y="829593"/>
                  <a:pt x="1071222" y="535611"/>
                </a:cubicBezTo>
                <a:cubicBezTo>
                  <a:pt x="1071222" y="241629"/>
                  <a:pt x="829593" y="0"/>
                  <a:pt x="535611" y="0"/>
                </a:cubicBezTo>
                <a:close/>
              </a:path>
            </a:pathLst>
          </a:custGeom>
          <a:solidFill>
            <a:srgbClr val="12161C"/>
          </a:solidFill>
          <a:ln w="40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3" name="-">
            <a:extLst>
              <a:ext uri="{FF2B5EF4-FFF2-40B4-BE49-F238E27FC236}">
                <a16:creationId xmlns:a16="http://schemas.microsoft.com/office/drawing/2014/main" id="{B833A8E2-FB72-4035-B230-9D82D734EACD}"/>
              </a:ext>
            </a:extLst>
          </p:cNvPr>
          <p:cNvSpPr/>
          <p:nvPr/>
        </p:nvSpPr>
        <p:spPr>
          <a:xfrm>
            <a:off x="6066853" y="4731709"/>
            <a:ext cx="1282173" cy="1282172"/>
          </a:xfrm>
          <a:custGeom>
            <a:avLst/>
            <a:gdLst>
              <a:gd name="connsiteX0" fmla="*/ 604073 w 1208145"/>
              <a:gd name="connsiteY0" fmla="*/ 0 h 1208144"/>
              <a:gd name="connsiteX1" fmla="*/ 0 w 1208145"/>
              <a:gd name="connsiteY1" fmla="*/ 604072 h 1208144"/>
              <a:gd name="connsiteX2" fmla="*/ 604073 w 1208145"/>
              <a:gd name="connsiteY2" fmla="*/ 1208144 h 1208144"/>
              <a:gd name="connsiteX3" fmla="*/ 1208145 w 1208145"/>
              <a:gd name="connsiteY3" fmla="*/ 604072 h 1208144"/>
              <a:gd name="connsiteX4" fmla="*/ 604073 w 1208145"/>
              <a:gd name="connsiteY4" fmla="*/ 0 h 1208144"/>
              <a:gd name="connsiteX5" fmla="*/ 604073 w 1208145"/>
              <a:gd name="connsiteY5" fmla="*/ 1083303 h 1208144"/>
              <a:gd name="connsiteX6" fmla="*/ 124842 w 1208145"/>
              <a:gd name="connsiteY6" fmla="*/ 604072 h 1208144"/>
              <a:gd name="connsiteX7" fmla="*/ 604073 w 1208145"/>
              <a:gd name="connsiteY7" fmla="*/ 124842 h 1208144"/>
              <a:gd name="connsiteX8" fmla="*/ 1083304 w 1208145"/>
              <a:gd name="connsiteY8" fmla="*/ 604072 h 1208144"/>
              <a:gd name="connsiteX9" fmla="*/ 604073 w 1208145"/>
              <a:gd name="connsiteY9" fmla="*/ 1083303 h 1208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8145" h="1208144">
                <a:moveTo>
                  <a:pt x="604073" y="0"/>
                </a:moveTo>
                <a:cubicBezTo>
                  <a:pt x="269820" y="0"/>
                  <a:pt x="0" y="269819"/>
                  <a:pt x="0" y="604072"/>
                </a:cubicBezTo>
                <a:cubicBezTo>
                  <a:pt x="0" y="938326"/>
                  <a:pt x="269820" y="1208144"/>
                  <a:pt x="604073" y="1208144"/>
                </a:cubicBezTo>
                <a:cubicBezTo>
                  <a:pt x="938326" y="1208144"/>
                  <a:pt x="1208145" y="938326"/>
                  <a:pt x="1208145" y="604072"/>
                </a:cubicBezTo>
                <a:cubicBezTo>
                  <a:pt x="1204119" y="273846"/>
                  <a:pt x="934300" y="0"/>
                  <a:pt x="604073" y="0"/>
                </a:cubicBezTo>
                <a:close/>
                <a:moveTo>
                  <a:pt x="604073" y="1083303"/>
                </a:moveTo>
                <a:cubicBezTo>
                  <a:pt x="338281" y="1083303"/>
                  <a:pt x="124842" y="869864"/>
                  <a:pt x="124842" y="604072"/>
                </a:cubicBezTo>
                <a:cubicBezTo>
                  <a:pt x="124842" y="338280"/>
                  <a:pt x="338281" y="124842"/>
                  <a:pt x="604073" y="124842"/>
                </a:cubicBezTo>
                <a:cubicBezTo>
                  <a:pt x="869865" y="124842"/>
                  <a:pt x="1083304" y="338280"/>
                  <a:pt x="1083304" y="604072"/>
                </a:cubicBezTo>
                <a:cubicBezTo>
                  <a:pt x="1083304" y="869864"/>
                  <a:pt x="865838" y="1083303"/>
                  <a:pt x="604073" y="108330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0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49" name="-">
            <a:extLst>
              <a:ext uri="{FF2B5EF4-FFF2-40B4-BE49-F238E27FC236}">
                <a16:creationId xmlns:a16="http://schemas.microsoft.com/office/drawing/2014/main" id="{E5AB8AFA-925B-4219-A9E0-F80D40469784}"/>
              </a:ext>
            </a:extLst>
          </p:cNvPr>
          <p:cNvGrpSpPr/>
          <p:nvPr/>
        </p:nvGrpSpPr>
        <p:grpSpPr>
          <a:xfrm>
            <a:off x="3611757" y="843623"/>
            <a:ext cx="2605483" cy="520771"/>
            <a:chOff x="610871" y="575165"/>
            <a:chExt cx="2605483" cy="520771"/>
          </a:xfrm>
          <a:effectLst>
            <a:outerShdw blurRad="50800" dist="38100" dir="2700000" algn="tl" rotWithShape="0">
              <a:prstClr val="black">
                <a:alpha val="22000"/>
              </a:prstClr>
            </a:outerShdw>
          </a:effectLst>
        </p:grpSpPr>
        <p:sp>
          <p:nvSpPr>
            <p:cNvPr id="650" name="-">
              <a:extLst>
                <a:ext uri="{FF2B5EF4-FFF2-40B4-BE49-F238E27FC236}">
                  <a16:creationId xmlns:a16="http://schemas.microsoft.com/office/drawing/2014/main" id="{9E431392-DEB5-4B29-A5F9-96A73AC4BD1C}"/>
                </a:ext>
              </a:extLst>
            </p:cNvPr>
            <p:cNvSpPr/>
            <p:nvPr/>
          </p:nvSpPr>
          <p:spPr>
            <a:xfrm>
              <a:off x="610871" y="651183"/>
              <a:ext cx="394442" cy="374040"/>
            </a:xfrm>
            <a:custGeom>
              <a:avLst/>
              <a:gdLst>
                <a:gd name="connsiteX0" fmla="*/ 377137 w 653841"/>
                <a:gd name="connsiteY0" fmla="*/ 94285 h 620022"/>
                <a:gd name="connsiteX1" fmla="*/ 528812 w 653841"/>
                <a:gd name="connsiteY1" fmla="*/ 94285 h 620022"/>
                <a:gd name="connsiteX2" fmla="*/ 653841 w 653841"/>
                <a:gd name="connsiteY2" fmla="*/ 310524 h 620022"/>
                <a:gd name="connsiteX3" fmla="*/ 528812 w 653841"/>
                <a:gd name="connsiteY3" fmla="*/ 525739 h 620022"/>
                <a:gd name="connsiteX4" fmla="*/ 377137 w 653841"/>
                <a:gd name="connsiteY4" fmla="*/ 525739 h 620022"/>
                <a:gd name="connsiteX5" fmla="*/ 503191 w 653841"/>
                <a:gd name="connsiteY5" fmla="*/ 310524 h 620022"/>
                <a:gd name="connsiteX6" fmla="*/ 0 w 653841"/>
                <a:gd name="connsiteY6" fmla="*/ 0 h 620022"/>
                <a:gd name="connsiteX7" fmla="*/ 216239 w 653841"/>
                <a:gd name="connsiteY7" fmla="*/ 0 h 620022"/>
                <a:gd name="connsiteX8" fmla="*/ 396609 w 653841"/>
                <a:gd name="connsiteY8" fmla="*/ 310524 h 620022"/>
                <a:gd name="connsiteX9" fmla="*/ 216239 w 653841"/>
                <a:gd name="connsiteY9" fmla="*/ 620022 h 620022"/>
                <a:gd name="connsiteX10" fmla="*/ 0 w 653841"/>
                <a:gd name="connsiteY10" fmla="*/ 620022 h 620022"/>
                <a:gd name="connsiteX11" fmla="*/ 179345 w 653841"/>
                <a:gd name="connsiteY11" fmla="*/ 310524 h 620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3841" h="620022">
                  <a:moveTo>
                    <a:pt x="377137" y="94285"/>
                  </a:moveTo>
                  <a:lnTo>
                    <a:pt x="528812" y="94285"/>
                  </a:lnTo>
                  <a:lnTo>
                    <a:pt x="653841" y="310524"/>
                  </a:lnTo>
                  <a:lnTo>
                    <a:pt x="528812" y="525739"/>
                  </a:lnTo>
                  <a:lnTo>
                    <a:pt x="377137" y="525739"/>
                  </a:lnTo>
                  <a:lnTo>
                    <a:pt x="503191" y="310524"/>
                  </a:lnTo>
                  <a:close/>
                  <a:moveTo>
                    <a:pt x="0" y="0"/>
                  </a:moveTo>
                  <a:lnTo>
                    <a:pt x="216239" y="0"/>
                  </a:lnTo>
                  <a:lnTo>
                    <a:pt x="396609" y="310524"/>
                  </a:lnTo>
                  <a:lnTo>
                    <a:pt x="216239" y="620022"/>
                  </a:lnTo>
                  <a:lnTo>
                    <a:pt x="0" y="620022"/>
                  </a:lnTo>
                  <a:lnTo>
                    <a:pt x="179345" y="31052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02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51" name="TextBox 650">
              <a:extLst>
                <a:ext uri="{FF2B5EF4-FFF2-40B4-BE49-F238E27FC236}">
                  <a16:creationId xmlns:a16="http://schemas.microsoft.com/office/drawing/2014/main" id="{5E6FE4AE-522A-4929-9F31-5C68ADE37C5A}"/>
                </a:ext>
              </a:extLst>
            </p:cNvPr>
            <p:cNvSpPr txBox="1"/>
            <p:nvPr/>
          </p:nvSpPr>
          <p:spPr>
            <a:xfrm>
              <a:off x="991321" y="575165"/>
              <a:ext cx="22250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95000"/>
                    </a:schemeClr>
                  </a:solidFill>
                  <a:latin typeface="Futura XBlk BT" panose="020B0903020204020204" pitchFamily="34" charset="0"/>
                  <a:cs typeface="Poppins Black" panose="00000A00000000000000" pitchFamily="2" charset="0"/>
                </a:rPr>
                <a:t>COMPANY NAME</a:t>
              </a:r>
            </a:p>
          </p:txBody>
        </p:sp>
        <p:sp>
          <p:nvSpPr>
            <p:cNvPr id="652" name="TextBox 651">
              <a:extLst>
                <a:ext uri="{FF2B5EF4-FFF2-40B4-BE49-F238E27FC236}">
                  <a16:creationId xmlns:a16="http://schemas.microsoft.com/office/drawing/2014/main" id="{57A3E3FE-8183-406C-A5B2-9F0FE90C54B8}"/>
                </a:ext>
              </a:extLst>
            </p:cNvPr>
            <p:cNvSpPr txBox="1"/>
            <p:nvPr/>
          </p:nvSpPr>
          <p:spPr>
            <a:xfrm>
              <a:off x="991321" y="788159"/>
              <a:ext cx="21618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0" dirty="0">
                  <a:solidFill>
                    <a:schemeClr val="bg1">
                      <a:lumMod val="95000"/>
                    </a:schemeClr>
                  </a:solidFill>
                  <a:latin typeface="Futura Lt BT" panose="020B0402020204020303" pitchFamily="34" charset="0"/>
                  <a:cs typeface="Poppins SemiBold" panose="00000700000000000000" pitchFamily="2" charset="0"/>
                </a:rPr>
                <a:t>Your Tagline Here</a:t>
              </a:r>
            </a:p>
          </p:txBody>
        </p:sp>
      </p:grpSp>
      <p:sp>
        <p:nvSpPr>
          <p:cNvPr id="653" name="TextBox 652">
            <a:extLst>
              <a:ext uri="{FF2B5EF4-FFF2-40B4-BE49-F238E27FC236}">
                <a16:creationId xmlns:a16="http://schemas.microsoft.com/office/drawing/2014/main" id="{B4D3AD08-8308-491D-954D-2002CF1037BE}"/>
              </a:ext>
            </a:extLst>
          </p:cNvPr>
          <p:cNvSpPr txBox="1"/>
          <p:nvPr/>
        </p:nvSpPr>
        <p:spPr>
          <a:xfrm>
            <a:off x="3477445" y="8854750"/>
            <a:ext cx="280717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consectetur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adipiscing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elit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. 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Futura Lt BT" panose="020B0402020204020303" pitchFamily="34" charset="0"/>
                <a:cs typeface="Poppins Light" panose="00000400000000000000" pitchFamily="2" charset="0"/>
              </a:rPr>
              <a:t>. </a:t>
            </a:r>
          </a:p>
        </p:txBody>
      </p:sp>
      <p:sp>
        <p:nvSpPr>
          <p:cNvPr id="654" name="TextBox 653">
            <a:extLst>
              <a:ext uri="{FF2B5EF4-FFF2-40B4-BE49-F238E27FC236}">
                <a16:creationId xmlns:a16="http://schemas.microsoft.com/office/drawing/2014/main" id="{26B17E87-3008-428F-9AB8-AC7026FC41F2}"/>
              </a:ext>
            </a:extLst>
          </p:cNvPr>
          <p:cNvSpPr txBox="1"/>
          <p:nvPr/>
        </p:nvSpPr>
        <p:spPr>
          <a:xfrm>
            <a:off x="3438450" y="6708301"/>
            <a:ext cx="28071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Futura XBlk BT" panose="020B0903020204020204" pitchFamily="34" charset="0"/>
                <a:cs typeface="Poppins Black" panose="00000A00000000000000" pitchFamily="2" charset="0"/>
              </a:rPr>
              <a:t>BRAND</a:t>
            </a:r>
          </a:p>
        </p:txBody>
      </p:sp>
      <p:sp>
        <p:nvSpPr>
          <p:cNvPr id="655" name="TextBox 654">
            <a:extLst>
              <a:ext uri="{FF2B5EF4-FFF2-40B4-BE49-F238E27FC236}">
                <a16:creationId xmlns:a16="http://schemas.microsoft.com/office/drawing/2014/main" id="{80F23D86-0AAF-4E80-B177-62E482691105}"/>
              </a:ext>
            </a:extLst>
          </p:cNvPr>
          <p:cNvSpPr txBox="1"/>
          <p:nvPr/>
        </p:nvSpPr>
        <p:spPr>
          <a:xfrm>
            <a:off x="3410654" y="8303111"/>
            <a:ext cx="276498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Futura XBlk BT" panose="020B0903020204020204" pitchFamily="34" charset="0"/>
                <a:cs typeface="Poppins Black" panose="00000A00000000000000" pitchFamily="2" charset="0"/>
              </a:rPr>
              <a:t>TEMPLATE</a:t>
            </a:r>
          </a:p>
        </p:txBody>
      </p:sp>
      <p:sp>
        <p:nvSpPr>
          <p:cNvPr id="656" name="-">
            <a:extLst>
              <a:ext uri="{FF2B5EF4-FFF2-40B4-BE49-F238E27FC236}">
                <a16:creationId xmlns:a16="http://schemas.microsoft.com/office/drawing/2014/main" id="{7EB52305-609C-415B-8877-AD2BF485223A}"/>
              </a:ext>
            </a:extLst>
          </p:cNvPr>
          <p:cNvSpPr/>
          <p:nvPr/>
        </p:nvSpPr>
        <p:spPr>
          <a:xfrm>
            <a:off x="3578334" y="5406736"/>
            <a:ext cx="2545179" cy="9413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57" name="TextBox 656">
            <a:extLst>
              <a:ext uri="{FF2B5EF4-FFF2-40B4-BE49-F238E27FC236}">
                <a16:creationId xmlns:a16="http://schemas.microsoft.com/office/drawing/2014/main" id="{7B5E36BC-A81A-467A-8362-853C7AD04FE1}"/>
              </a:ext>
            </a:extLst>
          </p:cNvPr>
          <p:cNvSpPr txBox="1"/>
          <p:nvPr/>
        </p:nvSpPr>
        <p:spPr>
          <a:xfrm>
            <a:off x="3692897" y="5555187"/>
            <a:ext cx="23166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Futura XBlk BT" panose="020B0903020204020204" pitchFamily="34" charset="0"/>
                <a:cs typeface="Poppins Black" panose="00000A00000000000000" pitchFamily="2" charset="0"/>
              </a:rPr>
              <a:t>VISIT US!!</a:t>
            </a:r>
          </a:p>
        </p:txBody>
      </p:sp>
      <p:grpSp>
        <p:nvGrpSpPr>
          <p:cNvPr id="658" name="-">
            <a:extLst>
              <a:ext uri="{FF2B5EF4-FFF2-40B4-BE49-F238E27FC236}">
                <a16:creationId xmlns:a16="http://schemas.microsoft.com/office/drawing/2014/main" id="{D011BAB0-A59C-4E8C-B6F5-6C96881C5F9D}"/>
              </a:ext>
            </a:extLst>
          </p:cNvPr>
          <p:cNvGrpSpPr/>
          <p:nvPr/>
        </p:nvGrpSpPr>
        <p:grpSpPr>
          <a:xfrm rot="21175904">
            <a:off x="-1075652" y="10611607"/>
            <a:ext cx="9009299" cy="369332"/>
            <a:chOff x="-1111768" y="10913052"/>
            <a:chExt cx="9009299" cy="369332"/>
          </a:xfrm>
        </p:grpSpPr>
        <p:sp>
          <p:nvSpPr>
            <p:cNvPr id="659" name="-">
              <a:extLst>
                <a:ext uri="{FF2B5EF4-FFF2-40B4-BE49-F238E27FC236}">
                  <a16:creationId xmlns:a16="http://schemas.microsoft.com/office/drawing/2014/main" id="{C4ABC6CB-DF4D-41C3-B708-ADCF7C17513B}"/>
                </a:ext>
              </a:extLst>
            </p:cNvPr>
            <p:cNvSpPr/>
            <p:nvPr/>
          </p:nvSpPr>
          <p:spPr>
            <a:xfrm>
              <a:off x="-1111768" y="10913052"/>
              <a:ext cx="8784236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0" name="TextBox 659">
              <a:extLst>
                <a:ext uri="{FF2B5EF4-FFF2-40B4-BE49-F238E27FC236}">
                  <a16:creationId xmlns:a16="http://schemas.microsoft.com/office/drawing/2014/main" id="{DDFAD0F6-2AB2-4CDB-8C9D-581C74C61BFB}"/>
                </a:ext>
              </a:extLst>
            </p:cNvPr>
            <p:cNvSpPr txBox="1"/>
            <p:nvPr/>
          </p:nvSpPr>
          <p:spPr>
            <a:xfrm>
              <a:off x="-1039531" y="10913052"/>
              <a:ext cx="89370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tx2">
                      <a:lumMod val="50000"/>
                    </a:schemeClr>
                  </a:solidFill>
                  <a:latin typeface="Futura XBlk BT" panose="020B0903020204020204" pitchFamily="34" charset="0"/>
                </a:rPr>
                <a:t>SWIPE UP SWIPE UP SWIPE UP SWIPE UP SWIPE UP SWIPE UP SWIPE UP</a:t>
              </a:r>
            </a:p>
          </p:txBody>
        </p:sp>
      </p:grpSp>
      <p:grpSp>
        <p:nvGrpSpPr>
          <p:cNvPr id="661" name="-">
            <a:extLst>
              <a:ext uri="{FF2B5EF4-FFF2-40B4-BE49-F238E27FC236}">
                <a16:creationId xmlns:a16="http://schemas.microsoft.com/office/drawing/2014/main" id="{ABDC833B-13B8-4196-A773-BC432EE71F5B}"/>
              </a:ext>
            </a:extLst>
          </p:cNvPr>
          <p:cNvGrpSpPr/>
          <p:nvPr/>
        </p:nvGrpSpPr>
        <p:grpSpPr>
          <a:xfrm rot="21418892">
            <a:off x="-633132" y="11352196"/>
            <a:ext cx="9009299" cy="369332"/>
            <a:chOff x="-1111768" y="10913052"/>
            <a:chExt cx="9009299" cy="369332"/>
          </a:xfrm>
        </p:grpSpPr>
        <p:sp>
          <p:nvSpPr>
            <p:cNvPr id="662" name="-">
              <a:extLst>
                <a:ext uri="{FF2B5EF4-FFF2-40B4-BE49-F238E27FC236}">
                  <a16:creationId xmlns:a16="http://schemas.microsoft.com/office/drawing/2014/main" id="{7E16A59B-69E2-4755-BB65-E917E4674DB2}"/>
                </a:ext>
              </a:extLst>
            </p:cNvPr>
            <p:cNvSpPr/>
            <p:nvPr/>
          </p:nvSpPr>
          <p:spPr>
            <a:xfrm>
              <a:off x="-1111768" y="10913052"/>
              <a:ext cx="8784236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3" name="TextBox 662">
              <a:extLst>
                <a:ext uri="{FF2B5EF4-FFF2-40B4-BE49-F238E27FC236}">
                  <a16:creationId xmlns:a16="http://schemas.microsoft.com/office/drawing/2014/main" id="{DC9042D6-D2DC-4DAB-8B27-57934A356648}"/>
                </a:ext>
              </a:extLst>
            </p:cNvPr>
            <p:cNvSpPr txBox="1"/>
            <p:nvPr/>
          </p:nvSpPr>
          <p:spPr>
            <a:xfrm>
              <a:off x="-1039531" y="10913052"/>
              <a:ext cx="89370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tx2">
                      <a:lumMod val="50000"/>
                    </a:schemeClr>
                  </a:solidFill>
                  <a:latin typeface="Futura XBlk BT" panose="020B0903020204020204" pitchFamily="34" charset="0"/>
                </a:rPr>
                <a:t>SWIPE UP SWIPE UP SWIPE UP SWIPE UP SWIPE UP SWIPE UP SWIPE UP</a:t>
              </a:r>
            </a:p>
          </p:txBody>
        </p:sp>
      </p:grpSp>
      <p:sp>
        <p:nvSpPr>
          <p:cNvPr id="664" name="TextBox 663">
            <a:extLst>
              <a:ext uri="{FF2B5EF4-FFF2-40B4-BE49-F238E27FC236}">
                <a16:creationId xmlns:a16="http://schemas.microsoft.com/office/drawing/2014/main" id="{DA2A13D2-C157-47C0-9154-3B0AEED9AEE4}"/>
              </a:ext>
            </a:extLst>
          </p:cNvPr>
          <p:cNvSpPr txBox="1"/>
          <p:nvPr/>
        </p:nvSpPr>
        <p:spPr>
          <a:xfrm>
            <a:off x="3340667" y="7223737"/>
            <a:ext cx="290496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Futura XBlk BT" panose="020B0903020204020204" pitchFamily="34" charset="0"/>
                <a:cs typeface="Poppins Black" panose="00000A00000000000000" pitchFamily="2" charset="0"/>
              </a:rPr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23909053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1610</TotalTime>
  <Words>70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Futura Lt BT</vt:lpstr>
      <vt:lpstr>Futura XBlk BT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56</cp:revision>
  <dcterms:created xsi:type="dcterms:W3CDTF">2020-09-24T04:03:09Z</dcterms:created>
  <dcterms:modified xsi:type="dcterms:W3CDTF">2022-02-14T08:07:22Z</dcterms:modified>
</cp:coreProperties>
</file>