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17"/>
  </p:notesMasterIdLst>
  <p:sldIdLst>
    <p:sldId id="411" r:id="rId2"/>
    <p:sldId id="830" r:id="rId3"/>
    <p:sldId id="859" r:id="rId4"/>
    <p:sldId id="438" r:id="rId5"/>
    <p:sldId id="467" r:id="rId6"/>
    <p:sldId id="865" r:id="rId7"/>
    <p:sldId id="862" r:id="rId8"/>
    <p:sldId id="866" r:id="rId9"/>
    <p:sldId id="459" r:id="rId10"/>
    <p:sldId id="861" r:id="rId11"/>
    <p:sldId id="441" r:id="rId12"/>
    <p:sldId id="442" r:id="rId13"/>
    <p:sldId id="439" r:id="rId14"/>
    <p:sldId id="837" r:id="rId15"/>
    <p:sldId id="456" r:id="rId16"/>
    <p:sldId id="454" r:id="rId17"/>
    <p:sldId id="455" r:id="rId18"/>
    <p:sldId id="834" r:id="rId19"/>
    <p:sldId id="833" r:id="rId20"/>
    <p:sldId id="457" r:id="rId21"/>
    <p:sldId id="458" r:id="rId22"/>
    <p:sldId id="460" r:id="rId23"/>
    <p:sldId id="863" r:id="rId24"/>
    <p:sldId id="864" r:id="rId25"/>
    <p:sldId id="827" r:id="rId26"/>
    <p:sldId id="867" r:id="rId27"/>
    <p:sldId id="472" r:id="rId28"/>
    <p:sldId id="473" r:id="rId29"/>
    <p:sldId id="474" r:id="rId30"/>
    <p:sldId id="475" r:id="rId31"/>
    <p:sldId id="838" r:id="rId32"/>
    <p:sldId id="839" r:id="rId33"/>
    <p:sldId id="840" r:id="rId34"/>
    <p:sldId id="841" r:id="rId35"/>
    <p:sldId id="842" r:id="rId36"/>
    <p:sldId id="843" r:id="rId37"/>
    <p:sldId id="844" r:id="rId38"/>
    <p:sldId id="845" r:id="rId39"/>
    <p:sldId id="846" r:id="rId40"/>
    <p:sldId id="847" r:id="rId41"/>
    <p:sldId id="465" r:id="rId42"/>
    <p:sldId id="854" r:id="rId43"/>
    <p:sldId id="856" r:id="rId44"/>
    <p:sldId id="466" r:id="rId45"/>
    <p:sldId id="855" r:id="rId46"/>
    <p:sldId id="857" r:id="rId47"/>
    <p:sldId id="468" r:id="rId48"/>
    <p:sldId id="469" r:id="rId49"/>
    <p:sldId id="461" r:id="rId50"/>
    <p:sldId id="462" r:id="rId51"/>
    <p:sldId id="848" r:id="rId52"/>
    <p:sldId id="849" r:id="rId53"/>
    <p:sldId id="850" r:id="rId54"/>
    <p:sldId id="851" r:id="rId55"/>
    <p:sldId id="852" r:id="rId56"/>
    <p:sldId id="350" r:id="rId57"/>
    <p:sldId id="868" r:id="rId58"/>
    <p:sldId id="869" r:id="rId59"/>
    <p:sldId id="870" r:id="rId60"/>
    <p:sldId id="871" r:id="rId61"/>
    <p:sldId id="352" r:id="rId62"/>
    <p:sldId id="872" r:id="rId63"/>
    <p:sldId id="873" r:id="rId64"/>
    <p:sldId id="874" r:id="rId65"/>
    <p:sldId id="875" r:id="rId66"/>
    <p:sldId id="358" r:id="rId67"/>
    <p:sldId id="876" r:id="rId68"/>
    <p:sldId id="877" r:id="rId69"/>
    <p:sldId id="878" r:id="rId70"/>
    <p:sldId id="879" r:id="rId71"/>
    <p:sldId id="362" r:id="rId72"/>
    <p:sldId id="902" r:id="rId73"/>
    <p:sldId id="880" r:id="rId74"/>
    <p:sldId id="881" r:id="rId75"/>
    <p:sldId id="882" r:id="rId76"/>
    <p:sldId id="366" r:id="rId77"/>
    <p:sldId id="901" r:id="rId78"/>
    <p:sldId id="883" r:id="rId79"/>
    <p:sldId id="884" r:id="rId80"/>
    <p:sldId id="885" r:id="rId81"/>
    <p:sldId id="370" r:id="rId82"/>
    <p:sldId id="903" r:id="rId83"/>
    <p:sldId id="886" r:id="rId84"/>
    <p:sldId id="887" r:id="rId85"/>
    <p:sldId id="888" r:id="rId86"/>
    <p:sldId id="374" r:id="rId87"/>
    <p:sldId id="904" r:id="rId88"/>
    <p:sldId id="889" r:id="rId89"/>
    <p:sldId id="890" r:id="rId90"/>
    <p:sldId id="891" r:id="rId91"/>
    <p:sldId id="378" r:id="rId92"/>
    <p:sldId id="905" r:id="rId93"/>
    <p:sldId id="892" r:id="rId94"/>
    <p:sldId id="893" r:id="rId95"/>
    <p:sldId id="894" r:id="rId96"/>
    <p:sldId id="382" r:id="rId97"/>
    <p:sldId id="906" r:id="rId98"/>
    <p:sldId id="895" r:id="rId99"/>
    <p:sldId id="896" r:id="rId100"/>
    <p:sldId id="897" r:id="rId101"/>
    <p:sldId id="386" r:id="rId102"/>
    <p:sldId id="907" r:id="rId103"/>
    <p:sldId id="898" r:id="rId104"/>
    <p:sldId id="899" r:id="rId105"/>
    <p:sldId id="900" r:id="rId106"/>
    <p:sldId id="390" r:id="rId107"/>
    <p:sldId id="908" r:id="rId108"/>
    <p:sldId id="909" r:id="rId109"/>
    <p:sldId id="910" r:id="rId110"/>
    <p:sldId id="911" r:id="rId111"/>
    <p:sldId id="394" r:id="rId112"/>
    <p:sldId id="912" r:id="rId113"/>
    <p:sldId id="913" r:id="rId114"/>
    <p:sldId id="914" r:id="rId115"/>
    <p:sldId id="915" r:id="rId11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FFC000"/>
    <a:srgbClr val="FFCC99"/>
    <a:srgbClr val="CCFF99"/>
    <a:srgbClr val="FFFF99"/>
    <a:srgbClr val="CC00FF"/>
    <a:srgbClr val="CCFF66"/>
    <a:srgbClr val="66CCFF"/>
    <a:srgbClr val="CCCCFF"/>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39" autoAdjust="0"/>
    <p:restoredTop sz="96340" autoAdjust="0"/>
  </p:normalViewPr>
  <p:slideViewPr>
    <p:cSldViewPr snapToGrid="0">
      <p:cViewPr>
        <p:scale>
          <a:sx n="77" d="100"/>
          <a:sy n="77" d="100"/>
        </p:scale>
        <p:origin x="2916" y="11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9317"/>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5010" y="0"/>
            <a:ext cx="2971800" cy="459317"/>
          </a:xfrm>
          <a:prstGeom prst="rect">
            <a:avLst/>
          </a:prstGeom>
        </p:spPr>
        <p:txBody>
          <a:bodyPr vert="horz" lIns="91440" tIns="45720" rIns="91440" bIns="45720" rtlCol="0"/>
          <a:lstStyle>
            <a:lvl1pPr algn="r">
              <a:defRPr sz="1200"/>
            </a:lvl1pPr>
          </a:lstStyle>
          <a:p>
            <a:fld id="{C9469372-83E6-4B39-9A8E-08E0A5EA3440}" type="datetimeFigureOut">
              <a:rPr lang="es-ES" smtClean="0"/>
              <a:t>27/01/2025</a:t>
            </a:fld>
            <a:endParaRPr lang="es-ES"/>
          </a:p>
        </p:txBody>
      </p:sp>
      <p:sp>
        <p:nvSpPr>
          <p:cNvPr id="4" name="Marcador de imagen de diapositiva 3"/>
          <p:cNvSpPr>
            <a:spLocks noGrp="1" noRot="1" noChangeAspect="1"/>
          </p:cNvSpPr>
          <p:nvPr>
            <p:ph type="sldImg" idx="2"/>
          </p:nvPr>
        </p:nvSpPr>
        <p:spPr>
          <a:xfrm>
            <a:off x="2362200" y="1143000"/>
            <a:ext cx="21336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2"/>
            <a:ext cx="5486400" cy="3600449"/>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4685"/>
            <a:ext cx="2971800" cy="459316"/>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5010" y="8684685"/>
            <a:ext cx="2971800" cy="459316"/>
          </a:xfrm>
          <a:prstGeom prst="rect">
            <a:avLst/>
          </a:prstGeom>
        </p:spPr>
        <p:txBody>
          <a:bodyPr vert="horz" lIns="91440" tIns="45720" rIns="91440" bIns="45720" rtlCol="0" anchor="b"/>
          <a:lstStyle>
            <a:lvl1pPr algn="r">
              <a:defRPr sz="1200"/>
            </a:lvl1pPr>
          </a:lstStyle>
          <a:p>
            <a:fld id="{756DEEE1-11A4-40FA-9E07-3356AC0DC9FB}" type="slidenum">
              <a:rPr lang="es-ES" smtClean="0"/>
              <a:t>‹Nº›</a:t>
            </a:fld>
            <a:endParaRPr lang="es-ES"/>
          </a:p>
        </p:txBody>
      </p:sp>
    </p:spTree>
    <p:extLst>
      <p:ext uri="{BB962C8B-B14F-4D97-AF65-F5344CB8AC3E}">
        <p14:creationId xmlns:p14="http://schemas.microsoft.com/office/powerpoint/2010/main" val="959614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FCF5D3BE-4AFC-4ACF-A24A-E36CD7E6DC68}" type="datetimeFigureOut">
              <a:rPr lang="es-ES" smtClean="0"/>
              <a:t>27/01/2025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DF8747A-CB7D-4FB2-94CA-5ACF1D8A6D72}" type="slidenum">
              <a:rPr lang="es-ES" smtClean="0"/>
              <a:t>‹Nº›</a:t>
            </a:fld>
            <a:endParaRPr lang="es-ES"/>
          </a:p>
        </p:txBody>
      </p:sp>
    </p:spTree>
    <p:extLst>
      <p:ext uri="{BB962C8B-B14F-4D97-AF65-F5344CB8AC3E}">
        <p14:creationId xmlns:p14="http://schemas.microsoft.com/office/powerpoint/2010/main" val="1168389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CF5D3BE-4AFC-4ACF-A24A-E36CD7E6DC68}" type="datetimeFigureOut">
              <a:rPr lang="es-ES" smtClean="0"/>
              <a:t>27/01/2025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DF8747A-CB7D-4FB2-94CA-5ACF1D8A6D72}" type="slidenum">
              <a:rPr lang="es-ES" smtClean="0"/>
              <a:t>‹Nº›</a:t>
            </a:fld>
            <a:endParaRPr lang="es-ES"/>
          </a:p>
        </p:txBody>
      </p:sp>
    </p:spTree>
    <p:extLst>
      <p:ext uri="{BB962C8B-B14F-4D97-AF65-F5344CB8AC3E}">
        <p14:creationId xmlns:p14="http://schemas.microsoft.com/office/powerpoint/2010/main" val="436781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CF5D3BE-4AFC-4ACF-A24A-E36CD7E6DC68}" type="datetimeFigureOut">
              <a:rPr lang="es-ES" smtClean="0"/>
              <a:t>27/01/2025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DF8747A-CB7D-4FB2-94CA-5ACF1D8A6D72}" type="slidenum">
              <a:rPr lang="es-ES" smtClean="0"/>
              <a:t>‹Nº›</a:t>
            </a:fld>
            <a:endParaRPr lang="es-ES"/>
          </a:p>
        </p:txBody>
      </p:sp>
    </p:spTree>
    <p:extLst>
      <p:ext uri="{BB962C8B-B14F-4D97-AF65-F5344CB8AC3E}">
        <p14:creationId xmlns:p14="http://schemas.microsoft.com/office/powerpoint/2010/main" val="432716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olo el título">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F185493A-C914-7054-40E3-4A29FA0F412E}"/>
              </a:ext>
            </a:extLst>
          </p:cNvPr>
          <p:cNvPicPr>
            <a:picLocks noChangeAspect="1"/>
          </p:cNvPicPr>
          <p:nvPr userDrawn="1"/>
        </p:nvPicPr>
        <p:blipFill rotWithShape="1">
          <a:blip r:embed="rId2">
            <a:grayscl/>
            <a:extLst>
              <a:ext uri="{BEBA8EAE-BF5A-486C-A8C5-ECC9F3942E4B}">
                <a14:imgProps xmlns:a14="http://schemas.microsoft.com/office/drawing/2010/main">
                  <a14:imgLayer r:embed="rId3">
                    <a14:imgEffect>
                      <a14:sharpenSoften amount="-2000"/>
                    </a14:imgEffect>
                    <a14:imgEffect>
                      <a14:brightnessContrast bright="6000" contrast="40000"/>
                    </a14:imgEffect>
                  </a14:imgLayer>
                </a14:imgProps>
              </a:ext>
              <a:ext uri="{28A0092B-C50C-407E-A947-70E740481C1C}">
                <a14:useLocalDpi xmlns:a14="http://schemas.microsoft.com/office/drawing/2010/main" val="0"/>
              </a:ext>
            </a:extLst>
          </a:blip>
          <a:srcRect l="1" t="16384" r="32729" b="14385"/>
          <a:stretch/>
        </p:blipFill>
        <p:spPr>
          <a:xfrm>
            <a:off x="1" y="0"/>
            <a:ext cx="4447149" cy="9906000"/>
          </a:xfrm>
          <a:prstGeom prst="rect">
            <a:avLst/>
          </a:prstGeom>
        </p:spPr>
      </p:pic>
      <p:pic>
        <p:nvPicPr>
          <p:cNvPr id="7" name="Imagen 6">
            <a:extLst>
              <a:ext uri="{FF2B5EF4-FFF2-40B4-BE49-F238E27FC236}">
                <a16:creationId xmlns:a16="http://schemas.microsoft.com/office/drawing/2014/main" id="{EA700ADB-2188-75F5-8312-6154025016D1}"/>
              </a:ext>
            </a:extLst>
          </p:cNvPr>
          <p:cNvPicPr>
            <a:picLocks noChangeAspect="1"/>
          </p:cNvPicPr>
          <p:nvPr userDrawn="1"/>
        </p:nvPicPr>
        <p:blipFill rotWithShape="1">
          <a:blip r:embed="rId2">
            <a:grayscl/>
            <a:extLst>
              <a:ext uri="{BEBA8EAE-BF5A-486C-A8C5-ECC9F3942E4B}">
                <a14:imgProps xmlns:a14="http://schemas.microsoft.com/office/drawing/2010/main">
                  <a14:imgLayer r:embed="rId3">
                    <a14:imgEffect>
                      <a14:sharpenSoften amount="-2000"/>
                    </a14:imgEffect>
                    <a14:imgEffect>
                      <a14:brightnessContrast bright="6000" contrast="40000"/>
                    </a14:imgEffect>
                  </a14:imgLayer>
                </a14:imgProps>
              </a:ext>
              <a:ext uri="{28A0092B-C50C-407E-A947-70E740481C1C}">
                <a14:useLocalDpi xmlns:a14="http://schemas.microsoft.com/office/drawing/2010/main" val="0"/>
              </a:ext>
            </a:extLst>
          </a:blip>
          <a:srcRect l="30443" t="16384" r="33089" b="14385"/>
          <a:stretch/>
        </p:blipFill>
        <p:spPr>
          <a:xfrm flipH="1">
            <a:off x="4447150" y="0"/>
            <a:ext cx="2410849" cy="9906000"/>
          </a:xfrm>
          <a:prstGeom prst="rect">
            <a:avLst/>
          </a:prstGeom>
        </p:spPr>
      </p:pic>
    </p:spTree>
    <p:extLst>
      <p:ext uri="{BB962C8B-B14F-4D97-AF65-F5344CB8AC3E}">
        <p14:creationId xmlns:p14="http://schemas.microsoft.com/office/powerpoint/2010/main" val="736045076"/>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62D2913B-FD66-BF58-D642-D701F456C6E5}"/>
              </a:ext>
            </a:extLst>
          </p:cNvPr>
          <p:cNvPicPr>
            <a:picLocks noChangeAspect="1"/>
          </p:cNvPicPr>
          <p:nvPr userDrawn="1"/>
        </p:nvPicPr>
        <p:blipFill>
          <a:blip r:embed="rId2">
            <a:duotone>
              <a:prstClr val="black"/>
              <a:srgbClr val="FF99CC">
                <a:tint val="45000"/>
                <a:satMod val="400000"/>
              </a:srgbClr>
            </a:duotone>
            <a:extLst>
              <a:ext uri="{28A0092B-C50C-407E-A947-70E740481C1C}">
                <a14:useLocalDpi xmlns:a14="http://schemas.microsoft.com/office/drawing/2010/main" val="0"/>
              </a:ext>
            </a:extLst>
          </a:blip>
          <a:srcRect l="8345" t="10988" r="19333"/>
          <a:stretch/>
        </p:blipFill>
        <p:spPr>
          <a:xfrm>
            <a:off x="0" y="0"/>
            <a:ext cx="6858000" cy="9906000"/>
          </a:xfrm>
          <a:prstGeom prst="rect">
            <a:avLst/>
          </a:prstGeom>
        </p:spPr>
      </p:pic>
    </p:spTree>
    <p:extLst>
      <p:ext uri="{BB962C8B-B14F-4D97-AF65-F5344CB8AC3E}">
        <p14:creationId xmlns:p14="http://schemas.microsoft.com/office/powerpoint/2010/main" val="244468824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ADC49171-9EF2-AC23-67A5-FCC0E838B303}"/>
              </a:ext>
            </a:extLst>
          </p:cNvPr>
          <p:cNvPicPr>
            <a:picLocks noChangeAspect="1"/>
          </p:cNvPicPr>
          <p:nvPr userDrawn="1"/>
        </p:nvPicPr>
        <p:blipFill>
          <a:blip r:embed="rId2">
            <a:duotone>
              <a:prstClr val="black"/>
              <a:srgbClr val="FF9966">
                <a:tint val="45000"/>
                <a:satMod val="400000"/>
              </a:srgbClr>
            </a:duotone>
            <a:extLst>
              <a:ext uri="{28A0092B-C50C-407E-A947-70E740481C1C}">
                <a14:useLocalDpi xmlns:a14="http://schemas.microsoft.com/office/drawing/2010/main" val="0"/>
              </a:ext>
            </a:extLst>
          </a:blip>
          <a:srcRect l="8345" t="10988" r="19332"/>
          <a:stretch/>
        </p:blipFill>
        <p:spPr>
          <a:xfrm>
            <a:off x="0" y="0"/>
            <a:ext cx="6858000" cy="9906000"/>
          </a:xfrm>
          <a:prstGeom prst="rect">
            <a:avLst/>
          </a:prstGeom>
        </p:spPr>
      </p:pic>
    </p:spTree>
    <p:extLst>
      <p:ext uri="{BB962C8B-B14F-4D97-AF65-F5344CB8AC3E}">
        <p14:creationId xmlns:p14="http://schemas.microsoft.com/office/powerpoint/2010/main" val="2896272734"/>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Dos objetos">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47E081D7-047C-0B40-8DF5-CEC5AA22B064}"/>
              </a:ext>
            </a:extLst>
          </p:cNvPr>
          <p:cNvPicPr>
            <a:picLocks noChangeAspect="1"/>
          </p:cNvPicPr>
          <p:nvPr userDrawn="1"/>
        </p:nvPicPr>
        <p:blipFill>
          <a:blip r:embed="rId2">
            <a:duotone>
              <a:prstClr val="black"/>
              <a:srgbClr val="86DCFA">
                <a:tint val="45000"/>
                <a:satMod val="400000"/>
              </a:srgbClr>
            </a:duotone>
            <a:extLst>
              <a:ext uri="{28A0092B-C50C-407E-A947-70E740481C1C}">
                <a14:useLocalDpi xmlns:a14="http://schemas.microsoft.com/office/drawing/2010/main" val="0"/>
              </a:ext>
            </a:extLst>
          </a:blip>
          <a:srcRect l="8345" t="10988" r="19333"/>
          <a:stretch/>
        </p:blipFill>
        <p:spPr>
          <a:xfrm>
            <a:off x="0" y="0"/>
            <a:ext cx="6858000" cy="9906000"/>
          </a:xfrm>
          <a:prstGeom prst="rect">
            <a:avLst/>
          </a:prstGeom>
        </p:spPr>
      </p:pic>
    </p:spTree>
    <p:extLst>
      <p:ext uri="{BB962C8B-B14F-4D97-AF65-F5344CB8AC3E}">
        <p14:creationId xmlns:p14="http://schemas.microsoft.com/office/powerpoint/2010/main" val="2652892726"/>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Encabezado de sección">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6F5E31AD-B530-9D73-4B0B-640D6ACB0BB5}"/>
              </a:ext>
            </a:extLst>
          </p:cNvPr>
          <p:cNvPicPr>
            <a:picLocks noChangeAspect="1"/>
          </p:cNvPicPr>
          <p:nvPr userDrawn="1"/>
        </p:nvPicPr>
        <p:blipFill>
          <a:blip r:embed="rId2">
            <a:duotone>
              <a:prstClr val="black"/>
              <a:srgbClr val="92D050">
                <a:tint val="45000"/>
                <a:satMod val="400000"/>
              </a:srgbClr>
            </a:duotone>
            <a:extLst>
              <a:ext uri="{28A0092B-C50C-407E-A947-70E740481C1C}">
                <a14:useLocalDpi xmlns:a14="http://schemas.microsoft.com/office/drawing/2010/main" val="0"/>
              </a:ext>
            </a:extLst>
          </a:blip>
          <a:srcRect l="8345" t="10988" r="19333"/>
          <a:stretch/>
        </p:blipFill>
        <p:spPr>
          <a:xfrm>
            <a:off x="0" y="0"/>
            <a:ext cx="6858000" cy="9906000"/>
          </a:xfrm>
          <a:prstGeom prst="rect">
            <a:avLst/>
          </a:prstGeom>
        </p:spPr>
      </p:pic>
    </p:spTree>
    <p:extLst>
      <p:ext uri="{BB962C8B-B14F-4D97-AF65-F5344CB8AC3E}">
        <p14:creationId xmlns:p14="http://schemas.microsoft.com/office/powerpoint/2010/main" val="200672015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CF5D3BE-4AFC-4ACF-A24A-E36CD7E6DC68}" type="datetimeFigureOut">
              <a:rPr lang="es-ES" smtClean="0"/>
              <a:t>27/01/2025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DF8747A-CB7D-4FB2-94CA-5ACF1D8A6D72}" type="slidenum">
              <a:rPr lang="es-ES" smtClean="0"/>
              <a:t>‹Nº›</a:t>
            </a:fld>
            <a:endParaRPr lang="es-ES"/>
          </a:p>
        </p:txBody>
      </p:sp>
    </p:spTree>
    <p:extLst>
      <p:ext uri="{BB962C8B-B14F-4D97-AF65-F5344CB8AC3E}">
        <p14:creationId xmlns:p14="http://schemas.microsoft.com/office/powerpoint/2010/main" val="3124702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519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FCF5D3BE-4AFC-4ACF-A24A-E36CD7E6DC68}" type="datetimeFigureOut">
              <a:rPr lang="es-ES" smtClean="0"/>
              <a:t>27/01/2025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DF8747A-CB7D-4FB2-94CA-5ACF1D8A6D72}" type="slidenum">
              <a:rPr lang="es-ES" smtClean="0"/>
              <a:t>‹Nº›</a:t>
            </a:fld>
            <a:endParaRPr lang="es-ES"/>
          </a:p>
        </p:txBody>
      </p:sp>
    </p:spTree>
    <p:extLst>
      <p:ext uri="{BB962C8B-B14F-4D97-AF65-F5344CB8AC3E}">
        <p14:creationId xmlns:p14="http://schemas.microsoft.com/office/powerpoint/2010/main" val="728942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4" name="Content Placeholder 3"/>
          <p:cNvSpPr>
            <a:spLocks noGrp="1"/>
          </p:cNvSpPr>
          <p:nvPr>
            <p:ph sz="half" idx="2"/>
          </p:nvPr>
        </p:nvSpPr>
        <p:spPr>
          <a:xfrm>
            <a:off x="472381" y="3618442"/>
            <a:ext cx="2901255" cy="532218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6" name="Content Placeholder 5"/>
          <p:cNvSpPr>
            <a:spLocks noGrp="1"/>
          </p:cNvSpPr>
          <p:nvPr>
            <p:ph sz="quarter" idx="4"/>
          </p:nvPr>
        </p:nvSpPr>
        <p:spPr>
          <a:xfrm>
            <a:off x="3471863" y="3618442"/>
            <a:ext cx="2915543" cy="532218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FCF5D3BE-4AFC-4ACF-A24A-E36CD7E6DC68}" type="datetimeFigureOut">
              <a:rPr lang="es-ES" smtClean="0"/>
              <a:t>27/01/2025</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BDF8747A-CB7D-4FB2-94CA-5ACF1D8A6D72}" type="slidenum">
              <a:rPr lang="es-ES" smtClean="0"/>
              <a:t>‹Nº›</a:t>
            </a:fld>
            <a:endParaRPr lang="es-ES"/>
          </a:p>
        </p:txBody>
      </p:sp>
    </p:spTree>
    <p:extLst>
      <p:ext uri="{BB962C8B-B14F-4D97-AF65-F5344CB8AC3E}">
        <p14:creationId xmlns:p14="http://schemas.microsoft.com/office/powerpoint/2010/main" val="3449571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FCF5D3BE-4AFC-4ACF-A24A-E36CD7E6DC68}" type="datetimeFigureOut">
              <a:rPr lang="es-ES" smtClean="0"/>
              <a:t>27/01/2025</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BDF8747A-CB7D-4FB2-94CA-5ACF1D8A6D72}" type="slidenum">
              <a:rPr lang="es-ES" smtClean="0"/>
              <a:t>‹Nº›</a:t>
            </a:fld>
            <a:endParaRPr lang="es-ES"/>
          </a:p>
        </p:txBody>
      </p:sp>
    </p:spTree>
    <p:extLst>
      <p:ext uri="{BB962C8B-B14F-4D97-AF65-F5344CB8AC3E}">
        <p14:creationId xmlns:p14="http://schemas.microsoft.com/office/powerpoint/2010/main" val="29394013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F5D3BE-4AFC-4ACF-A24A-E36CD7E6DC68}" type="datetimeFigureOut">
              <a:rPr lang="es-ES" smtClean="0"/>
              <a:t>27/01/2025</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BDF8747A-CB7D-4FB2-94CA-5ACF1D8A6D72}" type="slidenum">
              <a:rPr lang="es-ES" smtClean="0"/>
              <a:t>‹Nº›</a:t>
            </a:fld>
            <a:endParaRPr lang="es-ES"/>
          </a:p>
        </p:txBody>
      </p:sp>
    </p:spTree>
    <p:extLst>
      <p:ext uri="{BB962C8B-B14F-4D97-AF65-F5344CB8AC3E}">
        <p14:creationId xmlns:p14="http://schemas.microsoft.com/office/powerpoint/2010/main" val="1402835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CF5D3BE-4AFC-4ACF-A24A-E36CD7E6DC68}" type="datetimeFigureOut">
              <a:rPr lang="es-ES" smtClean="0"/>
              <a:t>27/01/2025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DF8747A-CB7D-4FB2-94CA-5ACF1D8A6D72}" type="slidenum">
              <a:rPr lang="es-ES" smtClean="0"/>
              <a:t>‹Nº›</a:t>
            </a:fld>
            <a:endParaRPr lang="es-ES"/>
          </a:p>
        </p:txBody>
      </p:sp>
    </p:spTree>
    <p:extLst>
      <p:ext uri="{BB962C8B-B14F-4D97-AF65-F5344CB8AC3E}">
        <p14:creationId xmlns:p14="http://schemas.microsoft.com/office/powerpoint/2010/main" val="3499324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CF5D3BE-4AFC-4ACF-A24A-E36CD7E6DC68}" type="datetimeFigureOut">
              <a:rPr lang="es-ES" smtClean="0"/>
              <a:t>27/01/2025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DF8747A-CB7D-4FB2-94CA-5ACF1D8A6D72}" type="slidenum">
              <a:rPr lang="es-ES" smtClean="0"/>
              <a:t>‹Nº›</a:t>
            </a:fld>
            <a:endParaRPr lang="es-ES"/>
          </a:p>
        </p:txBody>
      </p:sp>
    </p:spTree>
    <p:extLst>
      <p:ext uri="{BB962C8B-B14F-4D97-AF65-F5344CB8AC3E}">
        <p14:creationId xmlns:p14="http://schemas.microsoft.com/office/powerpoint/2010/main" val="1279472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FCF5D3BE-4AFC-4ACF-A24A-E36CD7E6DC68}" type="datetimeFigureOut">
              <a:rPr lang="es-ES" smtClean="0"/>
              <a:t>27/01/2025</a:t>
            </a:fld>
            <a:endParaRPr lang="es-E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BDF8747A-CB7D-4FB2-94CA-5ACF1D8A6D72}" type="slidenum">
              <a:rPr lang="es-ES" smtClean="0"/>
              <a:t>‹Nº›</a:t>
            </a:fld>
            <a:endParaRPr lang="es-ES"/>
          </a:p>
        </p:txBody>
      </p:sp>
    </p:spTree>
    <p:extLst>
      <p:ext uri="{BB962C8B-B14F-4D97-AF65-F5344CB8AC3E}">
        <p14:creationId xmlns:p14="http://schemas.microsoft.com/office/powerpoint/2010/main" val="295755164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8" r:id="rId15"/>
    <p:sldLayoutId id="2147483689" r:id="rId1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5.png"/><Relationship Id="rId5" Type="http://schemas.microsoft.com/office/2007/relationships/hdphoto" Target="../media/hdphoto3.wdp"/><Relationship Id="rId4" Type="http://schemas.openxmlformats.org/officeDocument/2006/relationships/image" Target="../media/image4.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48.png"/><Relationship Id="rId3" Type="http://schemas.microsoft.com/office/2007/relationships/hdphoto" Target="../media/hdphoto5.wdp"/><Relationship Id="rId7"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15.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3.png"/></Relationships>
</file>

<file path=ppt/slides/_rels/slide10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10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132.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10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9.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5.wdp"/></Relationships>
</file>

<file path=ppt/slides/_rels/slide11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11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4.png"/><Relationship Id="rId2" Type="http://schemas.openxmlformats.org/officeDocument/2006/relationships/image" Target="../media/image50.png"/><Relationship Id="rId1" Type="http://schemas.openxmlformats.org/officeDocument/2006/relationships/slideLayout" Target="../slideLayouts/slideLayout15.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5.wdp"/><Relationship Id="rId9" Type="http://schemas.openxmlformats.org/officeDocument/2006/relationships/image" Target="../media/image51.png"/></Relationships>
</file>

<file path=ppt/slides/_rels/slide1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52.png"/><Relationship Id="rId1" Type="http://schemas.openxmlformats.org/officeDocument/2006/relationships/slideLayout" Target="../slideLayouts/slideLayout13.xml"/><Relationship Id="rId6" Type="http://schemas.openxmlformats.org/officeDocument/2006/relationships/image" Target="../media/image54.png"/><Relationship Id="rId5" Type="http://schemas.microsoft.com/office/2007/relationships/hdphoto" Target="../media/hdphoto7.wdp"/><Relationship Id="rId4" Type="http://schemas.openxmlformats.org/officeDocument/2006/relationships/image" Target="../media/image53.png"/></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16.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58.png"/><Relationship Id="rId1" Type="http://schemas.openxmlformats.org/officeDocument/2006/relationships/slideLayout" Target="../slideLayouts/slideLayout15.xml"/><Relationship Id="rId4" Type="http://schemas.openxmlformats.org/officeDocument/2006/relationships/image" Target="../media/image59.png"/></Relationships>
</file>

<file path=ppt/slides/_rels/slide16.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60.png"/><Relationship Id="rId1" Type="http://schemas.openxmlformats.org/officeDocument/2006/relationships/slideLayout" Target="../slideLayouts/slideLayout14.xml"/><Relationship Id="rId4" Type="http://schemas.openxmlformats.org/officeDocument/2006/relationships/image" Target="../media/image61.png"/></Relationships>
</file>

<file path=ppt/slides/_rels/slide1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3.xml"/><Relationship Id="rId4" Type="http://schemas.openxmlformats.org/officeDocument/2006/relationships/image" Target="../media/image64.png"/></Relationships>
</file>

<file path=ppt/slides/_rels/slide1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16.xml"/><Relationship Id="rId6" Type="http://schemas.openxmlformats.org/officeDocument/2006/relationships/image" Target="../media/image65.png"/><Relationship Id="rId5" Type="http://schemas.microsoft.com/office/2007/relationships/hdphoto" Target="../media/hdphoto3.wdp"/><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16.xml"/><Relationship Id="rId6" Type="http://schemas.openxmlformats.org/officeDocument/2006/relationships/image" Target="../media/image66.png"/><Relationship Id="rId5" Type="http://schemas.microsoft.com/office/2007/relationships/hdphoto" Target="../media/hdphoto3.wd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microsoft.com/office/2007/relationships/hdphoto" Target="../media/hdphoto5.wdp"/><Relationship Id="rId7"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7.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5.wdp"/></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7.png"/><Relationship Id="rId1" Type="http://schemas.openxmlformats.org/officeDocument/2006/relationships/slideLayout" Target="../slideLayouts/slideLayout16.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5.wdp"/></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40.png"/><Relationship Id="rId7" Type="http://schemas.openxmlformats.org/officeDocument/2006/relationships/image" Target="../media/image44.png"/><Relationship Id="rId12" Type="http://schemas.microsoft.com/office/2007/relationships/hdphoto" Target="../media/hdphoto2.wdp"/><Relationship Id="rId2" Type="http://schemas.openxmlformats.org/officeDocument/2006/relationships/image" Target="../media/image45.png"/><Relationship Id="rId1" Type="http://schemas.openxmlformats.org/officeDocument/2006/relationships/slideLayout" Target="../slideLayouts/slideLayout14.xml"/><Relationship Id="rId6" Type="http://schemas.openxmlformats.org/officeDocument/2006/relationships/image" Target="../media/image43.png"/><Relationship Id="rId11" Type="http://schemas.openxmlformats.org/officeDocument/2006/relationships/image" Target="../media/image3.png"/><Relationship Id="rId5" Type="http://schemas.openxmlformats.org/officeDocument/2006/relationships/image" Target="../media/image42.png"/><Relationship Id="rId10" Type="http://schemas.openxmlformats.org/officeDocument/2006/relationships/image" Target="../media/image68.png"/><Relationship Id="rId4" Type="http://schemas.openxmlformats.org/officeDocument/2006/relationships/image" Target="../media/image41.png"/><Relationship Id="rId9" Type="http://schemas.microsoft.com/office/2007/relationships/hdphoto" Target="../media/hdphoto3.wdp"/></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70.png"/></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hdphoto" Target="../media/hdphoto10.wdp"/><Relationship Id="rId7" Type="http://schemas.openxmlformats.org/officeDocument/2006/relationships/image" Target="../media/image75.png"/><Relationship Id="rId2" Type="http://schemas.openxmlformats.org/officeDocument/2006/relationships/image" Target="../media/image71.png"/><Relationship Id="rId1" Type="http://schemas.openxmlformats.org/officeDocument/2006/relationships/slideLayout" Target="../slideLayouts/slideLayout15.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9" Type="http://schemas.microsoft.com/office/2007/relationships/hdphoto" Target="../media/hdphoto2.wdp"/></Relationships>
</file>

<file path=ppt/slides/_rels/slide28.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7.png"/><Relationship Id="rId7" Type="http://schemas.openxmlformats.org/officeDocument/2006/relationships/image" Target="../media/image43.png"/><Relationship Id="rId2" Type="http://schemas.openxmlformats.org/officeDocument/2006/relationships/image" Target="../media/image76.png"/><Relationship Id="rId1" Type="http://schemas.openxmlformats.org/officeDocument/2006/relationships/slideLayout" Target="../slideLayouts/slideLayout15.xml"/><Relationship Id="rId6" Type="http://schemas.openxmlformats.org/officeDocument/2006/relationships/image" Target="../media/image80.png"/><Relationship Id="rId5" Type="http://schemas.openxmlformats.org/officeDocument/2006/relationships/image" Target="../media/image79.png"/><Relationship Id="rId10" Type="http://schemas.microsoft.com/office/2007/relationships/hdphoto" Target="../media/hdphoto2.wdp"/><Relationship Id="rId4" Type="http://schemas.openxmlformats.org/officeDocument/2006/relationships/image" Target="../media/image78.png"/><Relationship Id="rId9"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82.png"/><Relationship Id="rId1" Type="http://schemas.openxmlformats.org/officeDocument/2006/relationships/slideLayout" Target="../slideLayouts/slideLayout16.xml"/><Relationship Id="rId4" Type="http://schemas.openxmlformats.org/officeDocument/2006/relationships/image" Target="../media/image75.png"/></Relationships>
</file>

<file path=ppt/slides/_rels/slide31.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38.png"/><Relationship Id="rId7" Type="http://schemas.microsoft.com/office/2007/relationships/hdphoto" Target="../media/hdphoto3.wdp"/><Relationship Id="rId2" Type="http://schemas.openxmlformats.org/officeDocument/2006/relationships/image" Target="../media/image83.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85.png"/><Relationship Id="rId4" Type="http://schemas.openxmlformats.org/officeDocument/2006/relationships/image" Target="../media/image84.png"/></Relationships>
</file>

<file path=ppt/slides/_rels/slide32.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7.png"/><Relationship Id="rId7" Type="http://schemas.microsoft.com/office/2007/relationships/hdphoto" Target="../media/hdphoto3.wdp"/><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63.png"/><Relationship Id="rId4" Type="http://schemas.openxmlformats.org/officeDocument/2006/relationships/image" Target="../media/image88.png"/></Relationships>
</file>

<file path=ppt/slides/_rels/slide33.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38.png"/><Relationship Id="rId7" Type="http://schemas.microsoft.com/office/2007/relationships/hdphoto" Target="../media/hdphoto3.wdp"/><Relationship Id="rId2" Type="http://schemas.openxmlformats.org/officeDocument/2006/relationships/image" Target="../media/image83.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85.png"/><Relationship Id="rId4" Type="http://schemas.openxmlformats.org/officeDocument/2006/relationships/image" Target="../media/image84.png"/></Relationships>
</file>

<file path=ppt/slides/_rels/slide34.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7.png"/><Relationship Id="rId7" Type="http://schemas.microsoft.com/office/2007/relationships/hdphoto" Target="../media/hdphoto3.wdp"/><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63.png"/><Relationship Id="rId4" Type="http://schemas.openxmlformats.org/officeDocument/2006/relationships/image" Target="../media/image88.png"/></Relationships>
</file>

<file path=ppt/slides/_rels/slide35.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38.png"/><Relationship Id="rId7" Type="http://schemas.microsoft.com/office/2007/relationships/hdphoto" Target="../media/hdphoto3.wdp"/><Relationship Id="rId2" Type="http://schemas.openxmlformats.org/officeDocument/2006/relationships/image" Target="../media/image83.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85.png"/><Relationship Id="rId4" Type="http://schemas.openxmlformats.org/officeDocument/2006/relationships/image" Target="../media/image84.png"/></Relationships>
</file>

<file path=ppt/slides/_rels/slide36.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7.png"/><Relationship Id="rId7" Type="http://schemas.microsoft.com/office/2007/relationships/hdphoto" Target="../media/hdphoto3.wdp"/><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63.png"/><Relationship Id="rId4" Type="http://schemas.openxmlformats.org/officeDocument/2006/relationships/image" Target="../media/image88.png"/></Relationships>
</file>

<file path=ppt/slides/_rels/slide37.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38.png"/><Relationship Id="rId7" Type="http://schemas.microsoft.com/office/2007/relationships/hdphoto" Target="../media/hdphoto3.wdp"/><Relationship Id="rId2" Type="http://schemas.openxmlformats.org/officeDocument/2006/relationships/image" Target="../media/image83.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85.png"/><Relationship Id="rId4" Type="http://schemas.openxmlformats.org/officeDocument/2006/relationships/image" Target="../media/image84.png"/></Relationships>
</file>

<file path=ppt/slides/_rels/slide38.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7.png"/><Relationship Id="rId7" Type="http://schemas.microsoft.com/office/2007/relationships/hdphoto" Target="../media/hdphoto3.wdp"/><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63.png"/><Relationship Id="rId4" Type="http://schemas.openxmlformats.org/officeDocument/2006/relationships/image" Target="../media/image88.png"/></Relationships>
</file>

<file path=ppt/slides/_rels/slide39.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38.png"/><Relationship Id="rId7" Type="http://schemas.microsoft.com/office/2007/relationships/hdphoto" Target="../media/hdphoto3.wdp"/><Relationship Id="rId2" Type="http://schemas.openxmlformats.org/officeDocument/2006/relationships/image" Target="../media/image83.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85.png"/><Relationship Id="rId4" Type="http://schemas.openxmlformats.org/officeDocument/2006/relationships/image" Target="../media/image84.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6.xml"/><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7.png"/><Relationship Id="rId7" Type="http://schemas.microsoft.com/office/2007/relationships/hdphoto" Target="../media/hdphoto3.wdp"/><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63.png"/><Relationship Id="rId4" Type="http://schemas.openxmlformats.org/officeDocument/2006/relationships/image" Target="../media/image88.png"/></Relationships>
</file>

<file path=ppt/slides/_rels/slide4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90.PNG"/><Relationship Id="rId7" Type="http://schemas.openxmlformats.org/officeDocument/2006/relationships/image" Target="../media/image4.png"/><Relationship Id="rId2" Type="http://schemas.openxmlformats.org/officeDocument/2006/relationships/image" Target="../media/image89.PNG"/><Relationship Id="rId1" Type="http://schemas.openxmlformats.org/officeDocument/2006/relationships/slideLayout" Target="../slideLayouts/slideLayout13.xml"/><Relationship Id="rId6" Type="http://schemas.microsoft.com/office/2007/relationships/hdphoto" Target="../media/hdphoto12.wdp"/><Relationship Id="rId5" Type="http://schemas.openxmlformats.org/officeDocument/2006/relationships/image" Target="../media/image92.png"/><Relationship Id="rId4" Type="http://schemas.openxmlformats.org/officeDocument/2006/relationships/image" Target="../media/image91.png"/><Relationship Id="rId9" Type="http://schemas.openxmlformats.org/officeDocument/2006/relationships/image" Target="../media/image93.png"/></Relationships>
</file>

<file path=ppt/slides/_rels/slide4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90.PNG"/><Relationship Id="rId7" Type="http://schemas.openxmlformats.org/officeDocument/2006/relationships/image" Target="../media/image4.png"/><Relationship Id="rId2" Type="http://schemas.openxmlformats.org/officeDocument/2006/relationships/image" Target="../media/image89.PNG"/><Relationship Id="rId1" Type="http://schemas.openxmlformats.org/officeDocument/2006/relationships/slideLayout" Target="../slideLayouts/slideLayout13.xml"/><Relationship Id="rId6" Type="http://schemas.microsoft.com/office/2007/relationships/hdphoto" Target="../media/hdphoto12.wdp"/><Relationship Id="rId5" Type="http://schemas.openxmlformats.org/officeDocument/2006/relationships/image" Target="../media/image92.png"/><Relationship Id="rId4" Type="http://schemas.openxmlformats.org/officeDocument/2006/relationships/image" Target="../media/image91.png"/><Relationship Id="rId9" Type="http://schemas.openxmlformats.org/officeDocument/2006/relationships/image" Target="../media/image93.png"/></Relationships>
</file>

<file path=ppt/slides/_rels/slide4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90.PNG"/><Relationship Id="rId7" Type="http://schemas.openxmlformats.org/officeDocument/2006/relationships/image" Target="../media/image4.png"/><Relationship Id="rId2" Type="http://schemas.openxmlformats.org/officeDocument/2006/relationships/image" Target="../media/image89.PNG"/><Relationship Id="rId1" Type="http://schemas.openxmlformats.org/officeDocument/2006/relationships/slideLayout" Target="../slideLayouts/slideLayout13.xml"/><Relationship Id="rId6" Type="http://schemas.microsoft.com/office/2007/relationships/hdphoto" Target="../media/hdphoto12.wdp"/><Relationship Id="rId5" Type="http://schemas.openxmlformats.org/officeDocument/2006/relationships/image" Target="../media/image92.png"/><Relationship Id="rId4" Type="http://schemas.openxmlformats.org/officeDocument/2006/relationships/image" Target="../media/image91.png"/><Relationship Id="rId9" Type="http://schemas.openxmlformats.org/officeDocument/2006/relationships/image" Target="../media/image93.png"/></Relationships>
</file>

<file path=ppt/slides/_rels/slide4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5.svg"/><Relationship Id="rId7" Type="http://schemas.microsoft.com/office/2007/relationships/hdphoto" Target="../media/hdphoto12.wdp"/><Relationship Id="rId2" Type="http://schemas.openxmlformats.org/officeDocument/2006/relationships/image" Target="../media/image94.png"/><Relationship Id="rId1" Type="http://schemas.openxmlformats.org/officeDocument/2006/relationships/slideLayout" Target="../slideLayouts/slideLayout13.xml"/><Relationship Id="rId6" Type="http://schemas.openxmlformats.org/officeDocument/2006/relationships/image" Target="../media/image92.png"/><Relationship Id="rId5" Type="http://schemas.openxmlformats.org/officeDocument/2006/relationships/image" Target="../media/image97.svg"/><Relationship Id="rId10" Type="http://schemas.openxmlformats.org/officeDocument/2006/relationships/image" Target="../media/image93.png"/><Relationship Id="rId4" Type="http://schemas.openxmlformats.org/officeDocument/2006/relationships/image" Target="../media/image96.png"/><Relationship Id="rId9" Type="http://schemas.microsoft.com/office/2007/relationships/hdphoto" Target="../media/hdphoto3.wdp"/></Relationships>
</file>

<file path=ppt/slides/_rels/slide4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5.svg"/><Relationship Id="rId7" Type="http://schemas.microsoft.com/office/2007/relationships/hdphoto" Target="../media/hdphoto12.wdp"/><Relationship Id="rId2" Type="http://schemas.openxmlformats.org/officeDocument/2006/relationships/image" Target="../media/image94.png"/><Relationship Id="rId1" Type="http://schemas.openxmlformats.org/officeDocument/2006/relationships/slideLayout" Target="../slideLayouts/slideLayout13.xml"/><Relationship Id="rId6" Type="http://schemas.openxmlformats.org/officeDocument/2006/relationships/image" Target="../media/image92.png"/><Relationship Id="rId5" Type="http://schemas.openxmlformats.org/officeDocument/2006/relationships/image" Target="../media/image97.svg"/><Relationship Id="rId10" Type="http://schemas.openxmlformats.org/officeDocument/2006/relationships/image" Target="../media/image98.png"/><Relationship Id="rId4" Type="http://schemas.openxmlformats.org/officeDocument/2006/relationships/image" Target="../media/image96.png"/><Relationship Id="rId9" Type="http://schemas.microsoft.com/office/2007/relationships/hdphoto" Target="../media/hdphoto3.wdp"/></Relationships>
</file>

<file path=ppt/slides/_rels/slide4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5.svg"/><Relationship Id="rId7" Type="http://schemas.microsoft.com/office/2007/relationships/hdphoto" Target="../media/hdphoto12.wdp"/><Relationship Id="rId2" Type="http://schemas.openxmlformats.org/officeDocument/2006/relationships/image" Target="../media/image94.png"/><Relationship Id="rId1" Type="http://schemas.openxmlformats.org/officeDocument/2006/relationships/slideLayout" Target="../slideLayouts/slideLayout13.xml"/><Relationship Id="rId6" Type="http://schemas.openxmlformats.org/officeDocument/2006/relationships/image" Target="../media/image92.png"/><Relationship Id="rId5" Type="http://schemas.openxmlformats.org/officeDocument/2006/relationships/image" Target="../media/image97.svg"/><Relationship Id="rId10" Type="http://schemas.openxmlformats.org/officeDocument/2006/relationships/image" Target="../media/image98.png"/><Relationship Id="rId4" Type="http://schemas.openxmlformats.org/officeDocument/2006/relationships/image" Target="../media/image96.png"/><Relationship Id="rId9" Type="http://schemas.microsoft.com/office/2007/relationships/hdphoto" Target="../media/hdphoto3.wdp"/></Relationships>
</file>

<file path=ppt/slides/_rels/slide47.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92.png"/><Relationship Id="rId1" Type="http://schemas.openxmlformats.org/officeDocument/2006/relationships/slideLayout" Target="../slideLayouts/slideLayout13.xml"/><Relationship Id="rId6" Type="http://schemas.openxmlformats.org/officeDocument/2006/relationships/image" Target="../media/image99.png"/><Relationship Id="rId5" Type="http://schemas.microsoft.com/office/2007/relationships/hdphoto" Target="../media/hdphoto3.wdp"/><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92.png"/><Relationship Id="rId1" Type="http://schemas.openxmlformats.org/officeDocument/2006/relationships/slideLayout" Target="../slideLayouts/slideLayout15.xml"/><Relationship Id="rId6" Type="http://schemas.openxmlformats.org/officeDocument/2006/relationships/image" Target="../media/image100.png"/><Relationship Id="rId5" Type="http://schemas.microsoft.com/office/2007/relationships/hdphoto" Target="../media/hdphoto3.wdp"/><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svg"/><Relationship Id="rId18" Type="http://schemas.openxmlformats.org/officeDocument/2006/relationships/image" Target="../media/image30.png"/><Relationship Id="rId3" Type="http://schemas.openxmlformats.org/officeDocument/2006/relationships/image" Target="../media/image102.svg"/><Relationship Id="rId7" Type="http://schemas.openxmlformats.org/officeDocument/2006/relationships/image" Target="../media/image106.svg"/><Relationship Id="rId12" Type="http://schemas.openxmlformats.org/officeDocument/2006/relationships/image" Target="../media/image111.png"/><Relationship Id="rId17" Type="http://schemas.openxmlformats.org/officeDocument/2006/relationships/image" Target="../media/image29.png"/><Relationship Id="rId2" Type="http://schemas.openxmlformats.org/officeDocument/2006/relationships/image" Target="../media/image101.png"/><Relationship Id="rId16" Type="http://schemas.openxmlformats.org/officeDocument/2006/relationships/image" Target="../media/image27.png"/><Relationship Id="rId20" Type="http://schemas.openxmlformats.org/officeDocument/2006/relationships/image" Target="../media/image114.png"/><Relationship Id="rId1" Type="http://schemas.openxmlformats.org/officeDocument/2006/relationships/slideLayout" Target="../slideLayouts/slideLayout14.xml"/><Relationship Id="rId6" Type="http://schemas.openxmlformats.org/officeDocument/2006/relationships/image" Target="../media/image105.png"/><Relationship Id="rId11" Type="http://schemas.openxmlformats.org/officeDocument/2006/relationships/image" Target="../media/image110.svg"/><Relationship Id="rId5" Type="http://schemas.openxmlformats.org/officeDocument/2006/relationships/image" Target="../media/image104.svg"/><Relationship Id="rId15" Type="http://schemas.openxmlformats.org/officeDocument/2006/relationships/image" Target="../media/image26.png"/><Relationship Id="rId10" Type="http://schemas.openxmlformats.org/officeDocument/2006/relationships/image" Target="../media/image109.png"/><Relationship Id="rId19" Type="http://schemas.openxmlformats.org/officeDocument/2006/relationships/image" Target="../media/image113.png"/><Relationship Id="rId4" Type="http://schemas.openxmlformats.org/officeDocument/2006/relationships/image" Target="../media/image103.png"/><Relationship Id="rId9" Type="http://schemas.openxmlformats.org/officeDocument/2006/relationships/image" Target="../media/image108.svg"/><Relationship Id="rId14"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image" Target="../media/image15.png"/><Relationship Id="rId16" Type="http://schemas.openxmlformats.org/officeDocument/2006/relationships/image" Target="../media/image29.png"/><Relationship Id="rId20" Type="http://schemas.microsoft.com/office/2007/relationships/hdphoto" Target="../media/hdphoto5.wdp"/><Relationship Id="rId1" Type="http://schemas.openxmlformats.org/officeDocument/2006/relationships/slideLayout" Target="../slideLayouts/slideLayout13.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5" Type="http://schemas.openxmlformats.org/officeDocument/2006/relationships/image" Target="../media/image28.png"/><Relationship Id="rId10" Type="http://schemas.openxmlformats.org/officeDocument/2006/relationships/image" Target="../media/image23.png"/><Relationship Id="rId19" Type="http://schemas.openxmlformats.org/officeDocument/2006/relationships/image" Target="../media/image8.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27.png"/></Relationships>
</file>

<file path=ppt/slides/_rels/slide50.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svg"/><Relationship Id="rId18" Type="http://schemas.openxmlformats.org/officeDocument/2006/relationships/image" Target="../media/image36.png"/><Relationship Id="rId3" Type="http://schemas.openxmlformats.org/officeDocument/2006/relationships/image" Target="../media/image102.svg"/><Relationship Id="rId7" Type="http://schemas.openxmlformats.org/officeDocument/2006/relationships/image" Target="../media/image106.svg"/><Relationship Id="rId12" Type="http://schemas.openxmlformats.org/officeDocument/2006/relationships/image" Target="../media/image111.png"/><Relationship Id="rId17" Type="http://schemas.openxmlformats.org/officeDocument/2006/relationships/image" Target="../media/image35.png"/><Relationship Id="rId2" Type="http://schemas.openxmlformats.org/officeDocument/2006/relationships/image" Target="../media/image101.png"/><Relationship Id="rId16" Type="http://schemas.openxmlformats.org/officeDocument/2006/relationships/image" Target="../media/image34.png"/><Relationship Id="rId20" Type="http://schemas.openxmlformats.org/officeDocument/2006/relationships/image" Target="../media/image114.png"/><Relationship Id="rId1" Type="http://schemas.openxmlformats.org/officeDocument/2006/relationships/slideLayout" Target="../slideLayouts/slideLayout15.xml"/><Relationship Id="rId6" Type="http://schemas.openxmlformats.org/officeDocument/2006/relationships/image" Target="../media/image105.png"/><Relationship Id="rId11" Type="http://schemas.openxmlformats.org/officeDocument/2006/relationships/image" Target="../media/image110.svg"/><Relationship Id="rId5" Type="http://schemas.openxmlformats.org/officeDocument/2006/relationships/image" Target="../media/image104.svg"/><Relationship Id="rId15" Type="http://schemas.openxmlformats.org/officeDocument/2006/relationships/image" Target="../media/image33.png"/><Relationship Id="rId10" Type="http://schemas.openxmlformats.org/officeDocument/2006/relationships/image" Target="../media/image109.png"/><Relationship Id="rId19" Type="http://schemas.openxmlformats.org/officeDocument/2006/relationships/image" Target="../media/image37.png"/><Relationship Id="rId4" Type="http://schemas.openxmlformats.org/officeDocument/2006/relationships/image" Target="../media/image103.png"/><Relationship Id="rId9" Type="http://schemas.openxmlformats.org/officeDocument/2006/relationships/image" Target="../media/image108.svg"/><Relationship Id="rId14" Type="http://schemas.openxmlformats.org/officeDocument/2006/relationships/image" Target="../media/image32.png"/></Relationships>
</file>

<file path=ppt/slides/_rels/slide51.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svg"/><Relationship Id="rId18" Type="http://schemas.openxmlformats.org/officeDocument/2006/relationships/image" Target="../media/image30.png"/><Relationship Id="rId3" Type="http://schemas.openxmlformats.org/officeDocument/2006/relationships/image" Target="../media/image102.svg"/><Relationship Id="rId7" Type="http://schemas.openxmlformats.org/officeDocument/2006/relationships/image" Target="../media/image106.svg"/><Relationship Id="rId12" Type="http://schemas.openxmlformats.org/officeDocument/2006/relationships/image" Target="../media/image111.png"/><Relationship Id="rId17" Type="http://schemas.openxmlformats.org/officeDocument/2006/relationships/image" Target="../media/image29.png"/><Relationship Id="rId2" Type="http://schemas.openxmlformats.org/officeDocument/2006/relationships/image" Target="../media/image101.png"/><Relationship Id="rId16" Type="http://schemas.openxmlformats.org/officeDocument/2006/relationships/image" Target="../media/image27.png"/><Relationship Id="rId20" Type="http://schemas.openxmlformats.org/officeDocument/2006/relationships/image" Target="../media/image114.png"/><Relationship Id="rId1" Type="http://schemas.openxmlformats.org/officeDocument/2006/relationships/slideLayout" Target="../slideLayouts/slideLayout14.xml"/><Relationship Id="rId6" Type="http://schemas.openxmlformats.org/officeDocument/2006/relationships/image" Target="../media/image105.png"/><Relationship Id="rId11" Type="http://schemas.openxmlformats.org/officeDocument/2006/relationships/image" Target="../media/image110.svg"/><Relationship Id="rId5" Type="http://schemas.openxmlformats.org/officeDocument/2006/relationships/image" Target="../media/image104.svg"/><Relationship Id="rId15" Type="http://schemas.openxmlformats.org/officeDocument/2006/relationships/image" Target="../media/image26.png"/><Relationship Id="rId10" Type="http://schemas.openxmlformats.org/officeDocument/2006/relationships/image" Target="../media/image109.png"/><Relationship Id="rId19" Type="http://schemas.openxmlformats.org/officeDocument/2006/relationships/image" Target="../media/image113.png"/><Relationship Id="rId4" Type="http://schemas.openxmlformats.org/officeDocument/2006/relationships/image" Target="../media/image103.png"/><Relationship Id="rId9" Type="http://schemas.openxmlformats.org/officeDocument/2006/relationships/image" Target="../media/image108.svg"/><Relationship Id="rId14" Type="http://schemas.openxmlformats.org/officeDocument/2006/relationships/image" Target="../media/image25.png"/></Relationships>
</file>

<file path=ppt/slides/_rels/slide52.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svg"/><Relationship Id="rId18" Type="http://schemas.openxmlformats.org/officeDocument/2006/relationships/image" Target="../media/image36.png"/><Relationship Id="rId3" Type="http://schemas.openxmlformats.org/officeDocument/2006/relationships/image" Target="../media/image102.svg"/><Relationship Id="rId7" Type="http://schemas.openxmlformats.org/officeDocument/2006/relationships/image" Target="../media/image106.svg"/><Relationship Id="rId12" Type="http://schemas.openxmlformats.org/officeDocument/2006/relationships/image" Target="../media/image111.png"/><Relationship Id="rId17" Type="http://schemas.openxmlformats.org/officeDocument/2006/relationships/image" Target="../media/image35.png"/><Relationship Id="rId2" Type="http://schemas.openxmlformats.org/officeDocument/2006/relationships/image" Target="../media/image101.png"/><Relationship Id="rId16" Type="http://schemas.openxmlformats.org/officeDocument/2006/relationships/image" Target="../media/image34.png"/><Relationship Id="rId20" Type="http://schemas.openxmlformats.org/officeDocument/2006/relationships/image" Target="../media/image114.png"/><Relationship Id="rId1" Type="http://schemas.openxmlformats.org/officeDocument/2006/relationships/slideLayout" Target="../slideLayouts/slideLayout15.xml"/><Relationship Id="rId6" Type="http://schemas.openxmlformats.org/officeDocument/2006/relationships/image" Target="../media/image105.png"/><Relationship Id="rId11" Type="http://schemas.openxmlformats.org/officeDocument/2006/relationships/image" Target="../media/image110.svg"/><Relationship Id="rId5" Type="http://schemas.openxmlformats.org/officeDocument/2006/relationships/image" Target="../media/image104.svg"/><Relationship Id="rId15" Type="http://schemas.openxmlformats.org/officeDocument/2006/relationships/image" Target="../media/image33.png"/><Relationship Id="rId10" Type="http://schemas.openxmlformats.org/officeDocument/2006/relationships/image" Target="../media/image109.png"/><Relationship Id="rId19" Type="http://schemas.openxmlformats.org/officeDocument/2006/relationships/image" Target="../media/image37.png"/><Relationship Id="rId4" Type="http://schemas.openxmlformats.org/officeDocument/2006/relationships/image" Target="../media/image103.png"/><Relationship Id="rId9" Type="http://schemas.openxmlformats.org/officeDocument/2006/relationships/image" Target="../media/image108.svg"/><Relationship Id="rId14" Type="http://schemas.openxmlformats.org/officeDocument/2006/relationships/image" Target="../media/image32.png"/></Relationships>
</file>

<file path=ppt/slides/_rels/slide53.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svg"/><Relationship Id="rId18" Type="http://schemas.openxmlformats.org/officeDocument/2006/relationships/image" Target="../media/image30.png"/><Relationship Id="rId3" Type="http://schemas.openxmlformats.org/officeDocument/2006/relationships/image" Target="../media/image102.svg"/><Relationship Id="rId7" Type="http://schemas.openxmlformats.org/officeDocument/2006/relationships/image" Target="../media/image106.svg"/><Relationship Id="rId12" Type="http://schemas.openxmlformats.org/officeDocument/2006/relationships/image" Target="../media/image111.png"/><Relationship Id="rId17" Type="http://schemas.openxmlformats.org/officeDocument/2006/relationships/image" Target="../media/image29.png"/><Relationship Id="rId2" Type="http://schemas.openxmlformats.org/officeDocument/2006/relationships/image" Target="../media/image101.png"/><Relationship Id="rId16" Type="http://schemas.openxmlformats.org/officeDocument/2006/relationships/image" Target="../media/image27.png"/><Relationship Id="rId20" Type="http://schemas.openxmlformats.org/officeDocument/2006/relationships/image" Target="../media/image114.png"/><Relationship Id="rId1" Type="http://schemas.openxmlformats.org/officeDocument/2006/relationships/slideLayout" Target="../slideLayouts/slideLayout14.xml"/><Relationship Id="rId6" Type="http://schemas.openxmlformats.org/officeDocument/2006/relationships/image" Target="../media/image105.png"/><Relationship Id="rId11" Type="http://schemas.openxmlformats.org/officeDocument/2006/relationships/image" Target="../media/image110.svg"/><Relationship Id="rId5" Type="http://schemas.openxmlformats.org/officeDocument/2006/relationships/image" Target="../media/image104.svg"/><Relationship Id="rId15" Type="http://schemas.openxmlformats.org/officeDocument/2006/relationships/image" Target="../media/image26.png"/><Relationship Id="rId10" Type="http://schemas.openxmlformats.org/officeDocument/2006/relationships/image" Target="../media/image109.png"/><Relationship Id="rId19" Type="http://schemas.openxmlformats.org/officeDocument/2006/relationships/image" Target="../media/image113.png"/><Relationship Id="rId4" Type="http://schemas.openxmlformats.org/officeDocument/2006/relationships/image" Target="../media/image103.png"/><Relationship Id="rId9" Type="http://schemas.openxmlformats.org/officeDocument/2006/relationships/image" Target="../media/image108.svg"/><Relationship Id="rId14" Type="http://schemas.openxmlformats.org/officeDocument/2006/relationships/image" Target="../media/image25.png"/></Relationships>
</file>

<file path=ppt/slides/_rels/slide54.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svg"/><Relationship Id="rId18" Type="http://schemas.openxmlformats.org/officeDocument/2006/relationships/image" Target="../media/image36.png"/><Relationship Id="rId3" Type="http://schemas.openxmlformats.org/officeDocument/2006/relationships/image" Target="../media/image102.svg"/><Relationship Id="rId7" Type="http://schemas.openxmlformats.org/officeDocument/2006/relationships/image" Target="../media/image106.svg"/><Relationship Id="rId12" Type="http://schemas.openxmlformats.org/officeDocument/2006/relationships/image" Target="../media/image111.png"/><Relationship Id="rId17" Type="http://schemas.openxmlformats.org/officeDocument/2006/relationships/image" Target="../media/image35.png"/><Relationship Id="rId2" Type="http://schemas.openxmlformats.org/officeDocument/2006/relationships/image" Target="../media/image101.png"/><Relationship Id="rId16" Type="http://schemas.openxmlformats.org/officeDocument/2006/relationships/image" Target="../media/image34.png"/><Relationship Id="rId20" Type="http://schemas.openxmlformats.org/officeDocument/2006/relationships/image" Target="../media/image114.png"/><Relationship Id="rId1" Type="http://schemas.openxmlformats.org/officeDocument/2006/relationships/slideLayout" Target="../slideLayouts/slideLayout15.xml"/><Relationship Id="rId6" Type="http://schemas.openxmlformats.org/officeDocument/2006/relationships/image" Target="../media/image105.png"/><Relationship Id="rId11" Type="http://schemas.openxmlformats.org/officeDocument/2006/relationships/image" Target="../media/image110.svg"/><Relationship Id="rId5" Type="http://schemas.openxmlformats.org/officeDocument/2006/relationships/image" Target="../media/image104.svg"/><Relationship Id="rId15" Type="http://schemas.openxmlformats.org/officeDocument/2006/relationships/image" Target="../media/image33.png"/><Relationship Id="rId10" Type="http://schemas.openxmlformats.org/officeDocument/2006/relationships/image" Target="../media/image109.png"/><Relationship Id="rId19" Type="http://schemas.openxmlformats.org/officeDocument/2006/relationships/image" Target="../media/image37.png"/><Relationship Id="rId4" Type="http://schemas.openxmlformats.org/officeDocument/2006/relationships/image" Target="../media/image103.png"/><Relationship Id="rId9" Type="http://schemas.openxmlformats.org/officeDocument/2006/relationships/image" Target="../media/image108.svg"/><Relationship Id="rId14" Type="http://schemas.openxmlformats.org/officeDocument/2006/relationships/image" Target="../media/image32.png"/></Relationships>
</file>

<file path=ppt/slides/_rels/slide55.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svg"/><Relationship Id="rId18" Type="http://schemas.openxmlformats.org/officeDocument/2006/relationships/image" Target="../media/image30.png"/><Relationship Id="rId3" Type="http://schemas.openxmlformats.org/officeDocument/2006/relationships/image" Target="../media/image102.svg"/><Relationship Id="rId7" Type="http://schemas.openxmlformats.org/officeDocument/2006/relationships/image" Target="../media/image106.svg"/><Relationship Id="rId12" Type="http://schemas.openxmlformats.org/officeDocument/2006/relationships/image" Target="../media/image111.png"/><Relationship Id="rId17" Type="http://schemas.openxmlformats.org/officeDocument/2006/relationships/image" Target="../media/image29.png"/><Relationship Id="rId2" Type="http://schemas.openxmlformats.org/officeDocument/2006/relationships/image" Target="../media/image101.png"/><Relationship Id="rId16" Type="http://schemas.openxmlformats.org/officeDocument/2006/relationships/image" Target="../media/image27.png"/><Relationship Id="rId20" Type="http://schemas.openxmlformats.org/officeDocument/2006/relationships/image" Target="../media/image114.png"/><Relationship Id="rId1" Type="http://schemas.openxmlformats.org/officeDocument/2006/relationships/slideLayout" Target="../slideLayouts/slideLayout14.xml"/><Relationship Id="rId6" Type="http://schemas.openxmlformats.org/officeDocument/2006/relationships/image" Target="../media/image105.png"/><Relationship Id="rId11" Type="http://schemas.openxmlformats.org/officeDocument/2006/relationships/image" Target="../media/image110.svg"/><Relationship Id="rId5" Type="http://schemas.openxmlformats.org/officeDocument/2006/relationships/image" Target="../media/image104.svg"/><Relationship Id="rId15" Type="http://schemas.openxmlformats.org/officeDocument/2006/relationships/image" Target="../media/image26.png"/><Relationship Id="rId10" Type="http://schemas.openxmlformats.org/officeDocument/2006/relationships/image" Target="../media/image109.png"/><Relationship Id="rId19" Type="http://schemas.openxmlformats.org/officeDocument/2006/relationships/image" Target="../media/image113.png"/><Relationship Id="rId4" Type="http://schemas.openxmlformats.org/officeDocument/2006/relationships/image" Target="../media/image103.png"/><Relationship Id="rId9" Type="http://schemas.openxmlformats.org/officeDocument/2006/relationships/image" Target="../media/image108.svg"/><Relationship Id="rId14" Type="http://schemas.openxmlformats.org/officeDocument/2006/relationships/image" Target="../media/image25.png"/></Relationships>
</file>

<file path=ppt/slides/_rels/slide56.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115.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5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33.png"/><Relationship Id="rId18" Type="http://schemas.openxmlformats.org/officeDocument/2006/relationships/image" Target="../media/image31.pn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32.png"/><Relationship Id="rId17" Type="http://schemas.openxmlformats.org/officeDocument/2006/relationships/image" Target="../media/image37.png"/><Relationship Id="rId2" Type="http://schemas.openxmlformats.org/officeDocument/2006/relationships/image" Target="../media/image15.png"/><Relationship Id="rId16" Type="http://schemas.openxmlformats.org/officeDocument/2006/relationships/image" Target="../media/image36.png"/><Relationship Id="rId20" Type="http://schemas.microsoft.com/office/2007/relationships/hdphoto" Target="../media/hdphoto5.wdp"/><Relationship Id="rId1" Type="http://schemas.openxmlformats.org/officeDocument/2006/relationships/slideLayout" Target="../slideLayouts/slideLayout14.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5" Type="http://schemas.openxmlformats.org/officeDocument/2006/relationships/image" Target="../media/image35.png"/><Relationship Id="rId10" Type="http://schemas.openxmlformats.org/officeDocument/2006/relationships/image" Target="../media/image23.png"/><Relationship Id="rId19" Type="http://schemas.openxmlformats.org/officeDocument/2006/relationships/image" Target="../media/image8.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34.png"/></Relationships>
</file>

<file path=ppt/slides/_rels/slide6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3.png"/><Relationship Id="rId7" Type="http://schemas.openxmlformats.org/officeDocument/2006/relationships/image" Target="../media/image52.png"/><Relationship Id="rId2" Type="http://schemas.openxmlformats.org/officeDocument/2006/relationships/image" Target="../media/image117.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6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2.png"/><Relationship Id="rId2" Type="http://schemas.openxmlformats.org/officeDocument/2006/relationships/image" Target="../media/image118.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6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14.xml"/><Relationship Id="rId6" Type="http://schemas.openxmlformats.org/officeDocument/2006/relationships/image" Target="../media/image42.png"/><Relationship Id="rId5" Type="http://schemas.openxmlformats.org/officeDocument/2006/relationships/image" Target="../media/image41.png"/><Relationship Id="rId10" Type="http://schemas.microsoft.com/office/2007/relationships/hdphoto" Target="../media/hdphoto5.wdp"/><Relationship Id="rId4" Type="http://schemas.openxmlformats.org/officeDocument/2006/relationships/image" Target="../media/image40.png"/><Relationship Id="rId9"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7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7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8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8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8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7.png"/><Relationship Id="rId2" Type="http://schemas.openxmlformats.org/officeDocument/2006/relationships/image" Target="../media/image40.png"/><Relationship Id="rId1" Type="http://schemas.openxmlformats.org/officeDocument/2006/relationships/slideLayout" Target="../slideLayouts/slideLayout1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9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9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129.png"/><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9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6A51D31-CF8F-1DFC-EA6F-1810F1CB4DB8}"/>
              </a:ext>
            </a:extLst>
          </p:cNvPr>
          <p:cNvSpPr/>
          <p:nvPr/>
        </p:nvSpPr>
        <p:spPr>
          <a:xfrm>
            <a:off x="0" y="587628"/>
            <a:ext cx="6722347" cy="203862"/>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1246"/>
          </a:p>
        </p:txBody>
      </p:sp>
      <p:pic>
        <p:nvPicPr>
          <p:cNvPr id="3" name="Imagen 2">
            <a:extLst>
              <a:ext uri="{FF2B5EF4-FFF2-40B4-BE49-F238E27FC236}">
                <a16:creationId xmlns:a16="http://schemas.microsoft.com/office/drawing/2014/main" id="{BCED3904-4569-457B-C240-282129B6E3E3}"/>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35653" y="292993"/>
            <a:ext cx="2283488" cy="808574"/>
          </a:xfrm>
          <a:prstGeom prst="rect">
            <a:avLst/>
          </a:prstGeom>
        </p:spPr>
      </p:pic>
      <p:pic>
        <p:nvPicPr>
          <p:cNvPr id="4" name="Imagen 3">
            <a:extLst>
              <a:ext uri="{FF2B5EF4-FFF2-40B4-BE49-F238E27FC236}">
                <a16:creationId xmlns:a16="http://schemas.microsoft.com/office/drawing/2014/main" id="{3D7BAC6C-4CEE-E131-82A2-1C83B1394D0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497857" y="249409"/>
            <a:ext cx="901523" cy="962575"/>
          </a:xfrm>
          <a:prstGeom prst="rect">
            <a:avLst/>
          </a:prstGeom>
        </p:spPr>
      </p:pic>
      <p:pic>
        <p:nvPicPr>
          <p:cNvPr id="6" name="Imagen 5">
            <a:extLst>
              <a:ext uri="{FF2B5EF4-FFF2-40B4-BE49-F238E27FC236}">
                <a16:creationId xmlns:a16="http://schemas.microsoft.com/office/drawing/2014/main" id="{EE446BFB-2D9C-F0CF-9937-A652AD1907B0}"/>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3585" b="99173" l="5674" r="95745">
                        <a14:foregroundMark x1="32979" y1="30607" x2="42730" y2="80607"/>
                        <a14:foregroundMark x1="31738" y1="72518" x2="19858" y2="59743"/>
                        <a14:foregroundMark x1="19858" y1="59743" x2="54965" y2="47151"/>
                        <a14:foregroundMark x1="54965" y1="47151" x2="73404" y2="64430"/>
                        <a14:foregroundMark x1="73404" y1="64430" x2="66489" y2="71048"/>
                        <a14:foregroundMark x1="84220" y1="74449" x2="76596" y2="25827"/>
                        <a14:foregroundMark x1="76596" y1="25827" x2="67199" y2="17463"/>
                        <a14:foregroundMark x1="67199" y1="17463" x2="46809" y2="22059"/>
                        <a14:foregroundMark x1="46809" y1="22059" x2="36702" y2="30331"/>
                        <a14:foregroundMark x1="29078" y1="12040" x2="24291" y2="23254"/>
                        <a14:foregroundMark x1="38475" y1="9191" x2="65780" y2="28309"/>
                        <a14:foregroundMark x1="46986" y1="8088" x2="65603" y2="17831"/>
                        <a14:foregroundMark x1="59929" y1="11121" x2="73227" y2="17831"/>
                        <a14:foregroundMark x1="73227" y1="17831" x2="84397" y2="28952"/>
                        <a14:foregroundMark x1="84397" y1="28952" x2="84752" y2="30790"/>
                        <a14:foregroundMark x1="78369" y1="24173" x2="90780" y2="70221"/>
                        <a14:foregroundMark x1="90426" y1="78676" x2="56383" y2="76287"/>
                        <a14:foregroundMark x1="56383" y1="76287" x2="42908" y2="69210"/>
                        <a14:foregroundMark x1="42908" y1="69210" x2="46277" y2="48713"/>
                        <a14:foregroundMark x1="46277" y1="48713" x2="79610" y2="60846"/>
                        <a14:foregroundMark x1="79610" y1="60846" x2="72872" y2="73254"/>
                        <a14:foregroundMark x1="72872" y1="73254" x2="65248" y2="74908"/>
                        <a14:foregroundMark x1="51418" y1="77206" x2="49113" y2="93658"/>
                        <a14:foregroundMark x1="42908" y1="85570" x2="42021" y2="95221"/>
                        <a14:foregroundMark x1="33333" y1="97702" x2="33333" y2="96599"/>
                        <a14:foregroundMark x1="35284" y1="98713" x2="38121" y2="98713"/>
                        <a14:foregroundMark x1="53723" y1="98346" x2="55142" y2="95221"/>
                        <a14:foregroundMark x1="62234" y1="97886" x2="60461" y2="94485"/>
                        <a14:foregroundMark x1="62234" y1="99173" x2="54787" y2="98713"/>
                        <a14:foregroundMark x1="35816" y1="98438" x2="35284" y2="95680"/>
                        <a14:foregroundMark x1="20390" y1="70772" x2="17376" y2="34191"/>
                        <a14:foregroundMark x1="17376" y1="34191" x2="20035" y2="31801"/>
                        <a14:foregroundMark x1="32447" y1="37040" x2="22695" y2="44210"/>
                        <a14:foregroundMark x1="31028" y1="36489" x2="20567" y2="43474"/>
                        <a14:foregroundMark x1="52305" y1="48346" x2="72340" y2="47886"/>
                        <a14:foregroundMark x1="72340" y1="47886" x2="87234" y2="35662"/>
                        <a14:foregroundMark x1="87234" y1="35662" x2="71809" y2="27941"/>
                        <a14:foregroundMark x1="71809" y1="27941" x2="50177" y2="26287"/>
                        <a14:foregroundMark x1="50177" y1="26287" x2="29965" y2="34743"/>
                        <a14:foregroundMark x1="29965" y1="34743" x2="24468" y2="48621"/>
                        <a14:foregroundMark x1="24468" y1="48621" x2="34752" y2="59099"/>
                        <a14:foregroundMark x1="34752" y1="59099" x2="66667" y2="57445"/>
                        <a14:foregroundMark x1="66667" y1="57445" x2="66667" y2="48805"/>
                        <a14:foregroundMark x1="67553" y1="42647" x2="51241" y2="36673"/>
                        <a14:foregroundMark x1="62411" y1="36029" x2="77482" y2="46875"/>
                        <a14:foregroundMark x1="70745" y1="31342" x2="75532" y2="45588"/>
                        <a14:foregroundMark x1="38475" y1="11765" x2="13652" y2="27941"/>
                        <a14:foregroundMark x1="13652" y1="27941" x2="9929" y2="34559"/>
                        <a14:foregroundMark x1="25355" y1="14246" x2="7979" y2="32813"/>
                        <a14:foregroundMark x1="33333" y1="3676" x2="38121" y2="9375"/>
                        <a14:foregroundMark x1="57979" y1="4688" x2="53369" y2="12040"/>
                        <a14:foregroundMark x1="75709" y1="19026" x2="86702" y2="35478"/>
                        <a14:foregroundMark x1="80851" y1="20404" x2="88830" y2="36213"/>
                        <a14:foregroundMark x1="42376" y1="38235" x2="37234" y2="45129"/>
                        <a14:foregroundMark x1="10461" y1="64430" x2="9220" y2="74265"/>
                        <a14:foregroundMark x1="9220" y1="74265" x2="19681" y2="79412"/>
                        <a14:foregroundMark x1="19681" y1="79412" x2="33333" y2="79228"/>
                        <a14:foregroundMark x1="5674" y1="70956" x2="6206" y2="76379"/>
                        <a14:foregroundMark x1="31915" y1="58272" x2="36170" y2="73070"/>
                        <a14:foregroundMark x1="30319" y1="61213" x2="31915" y2="77941"/>
                        <a14:foregroundMark x1="28014" y1="59375" x2="39539" y2="72426"/>
                        <a14:foregroundMark x1="32801" y1="97335" x2="33865" y2="95496"/>
                        <a14:foregroundMark x1="53901" y1="60202" x2="61170" y2="81985"/>
                        <a14:foregroundMark x1="61170" y1="81985" x2="56206" y2="67463"/>
                        <a14:foregroundMark x1="56206" y1="67463" x2="69858" y2="63143"/>
                        <a14:foregroundMark x1="52482" y1="65165" x2="54255" y2="71048"/>
                        <a14:foregroundMark x1="56738" y1="76930" x2="55674" y2="81618"/>
                        <a14:foregroundMark x1="59043" y1="70496" x2="67199" y2="72243"/>
                        <a14:foregroundMark x1="63652" y1="67831" x2="71809" y2="69761"/>
                        <a14:foregroundMark x1="69504" y1="69485" x2="66667" y2="66820"/>
                        <a14:foregroundMark x1="28014" y1="69761" x2="28546" y2="77482"/>
                        <a14:foregroundMark x1="54610" y1="60110" x2="51950" y2="67371"/>
                        <a14:foregroundMark x1="95567" y1="66820" x2="95745" y2="77665"/>
                      </a14:backgroundRemoval>
                    </a14:imgEffect>
                  </a14:imgLayer>
                </a14:imgProps>
              </a:ext>
              <a:ext uri="{28A0092B-C50C-407E-A947-70E740481C1C}">
                <a14:useLocalDpi xmlns:a14="http://schemas.microsoft.com/office/drawing/2010/main" val="0"/>
              </a:ext>
            </a:extLst>
          </a:blip>
          <a:stretch>
            <a:fillRect/>
          </a:stretch>
        </p:blipFill>
        <p:spPr>
          <a:xfrm>
            <a:off x="209902" y="4134635"/>
            <a:ext cx="2790100" cy="5382320"/>
          </a:xfrm>
          <a:prstGeom prst="rect">
            <a:avLst/>
          </a:prstGeom>
        </p:spPr>
      </p:pic>
      <p:grpSp>
        <p:nvGrpSpPr>
          <p:cNvPr id="7" name="Grupo 6">
            <a:extLst>
              <a:ext uri="{FF2B5EF4-FFF2-40B4-BE49-F238E27FC236}">
                <a16:creationId xmlns:a16="http://schemas.microsoft.com/office/drawing/2014/main" id="{802097AC-1255-58F6-90F3-D6EABD880181}"/>
              </a:ext>
            </a:extLst>
          </p:cNvPr>
          <p:cNvGrpSpPr/>
          <p:nvPr/>
        </p:nvGrpSpPr>
        <p:grpSpPr>
          <a:xfrm>
            <a:off x="6399381" y="1129709"/>
            <a:ext cx="248718" cy="8387246"/>
            <a:chOff x="6363126" y="1068524"/>
            <a:chExt cx="232096" cy="7870106"/>
          </a:xfrm>
        </p:grpSpPr>
        <p:grpSp>
          <p:nvGrpSpPr>
            <p:cNvPr id="8" name="Grupo 7">
              <a:extLst>
                <a:ext uri="{FF2B5EF4-FFF2-40B4-BE49-F238E27FC236}">
                  <a16:creationId xmlns:a16="http://schemas.microsoft.com/office/drawing/2014/main" id="{545BDB4F-426B-66BE-0294-7D66291419DB}"/>
                </a:ext>
              </a:extLst>
            </p:cNvPr>
            <p:cNvGrpSpPr/>
            <p:nvPr/>
          </p:nvGrpSpPr>
          <p:grpSpPr>
            <a:xfrm>
              <a:off x="6363127" y="1068524"/>
              <a:ext cx="232095" cy="3884476"/>
              <a:chOff x="5707970" y="2690022"/>
              <a:chExt cx="232095" cy="3884476"/>
            </a:xfrm>
          </p:grpSpPr>
          <p:grpSp>
            <p:nvGrpSpPr>
              <p:cNvPr id="24" name="Grupo 23">
                <a:extLst>
                  <a:ext uri="{FF2B5EF4-FFF2-40B4-BE49-F238E27FC236}">
                    <a16:creationId xmlns:a16="http://schemas.microsoft.com/office/drawing/2014/main" id="{98EB907A-509E-1F1A-4F63-EA4793D5CE1B}"/>
                  </a:ext>
                </a:extLst>
              </p:cNvPr>
              <p:cNvGrpSpPr/>
              <p:nvPr/>
            </p:nvGrpSpPr>
            <p:grpSpPr>
              <a:xfrm rot="16200000">
                <a:off x="4880225" y="3517767"/>
                <a:ext cx="1887583" cy="232094"/>
                <a:chOff x="2622620" y="2060894"/>
                <a:chExt cx="1887583" cy="232094"/>
              </a:xfrm>
            </p:grpSpPr>
            <p:sp>
              <p:nvSpPr>
                <p:cNvPr id="32" name="Rectángulo 31">
                  <a:extLst>
                    <a:ext uri="{FF2B5EF4-FFF2-40B4-BE49-F238E27FC236}">
                      <a16:creationId xmlns:a16="http://schemas.microsoft.com/office/drawing/2014/main" id="{BA5C9ECC-3C94-11F9-FB69-D5337438B7B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8E8F198A-F66C-8859-12FF-61830A0105E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1E8433EC-6743-92ED-F546-5ACCB2F411D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5" name="Rectángulo 34">
                  <a:extLst>
                    <a:ext uri="{FF2B5EF4-FFF2-40B4-BE49-F238E27FC236}">
                      <a16:creationId xmlns:a16="http://schemas.microsoft.com/office/drawing/2014/main" id="{C7CE2803-6471-3B9A-BE39-5265FA37378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6" name="Rectángulo 35">
                  <a:extLst>
                    <a:ext uri="{FF2B5EF4-FFF2-40B4-BE49-F238E27FC236}">
                      <a16:creationId xmlns:a16="http://schemas.microsoft.com/office/drawing/2014/main" id="{5EEEA363-2D77-1A7C-E5C1-03BAC0E6738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7" name="Rectángulo 36">
                  <a:extLst>
                    <a:ext uri="{FF2B5EF4-FFF2-40B4-BE49-F238E27FC236}">
                      <a16:creationId xmlns:a16="http://schemas.microsoft.com/office/drawing/2014/main" id="{3491E924-68AA-1FE0-D018-F79F4E59625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5" name="Grupo 24">
                <a:extLst>
                  <a:ext uri="{FF2B5EF4-FFF2-40B4-BE49-F238E27FC236}">
                    <a16:creationId xmlns:a16="http://schemas.microsoft.com/office/drawing/2014/main" id="{C6B387F0-AC01-CC00-F9DF-06F9E84F571B}"/>
                  </a:ext>
                </a:extLst>
              </p:cNvPr>
              <p:cNvGrpSpPr/>
              <p:nvPr/>
            </p:nvGrpSpPr>
            <p:grpSpPr>
              <a:xfrm rot="16200000">
                <a:off x="4880226" y="5514660"/>
                <a:ext cx="1887583" cy="232094"/>
                <a:chOff x="2622620" y="2060894"/>
                <a:chExt cx="1887583" cy="232094"/>
              </a:xfrm>
            </p:grpSpPr>
            <p:sp>
              <p:nvSpPr>
                <p:cNvPr id="26" name="Rectángulo 25">
                  <a:extLst>
                    <a:ext uri="{FF2B5EF4-FFF2-40B4-BE49-F238E27FC236}">
                      <a16:creationId xmlns:a16="http://schemas.microsoft.com/office/drawing/2014/main" id="{81FA4653-3772-756A-64AD-3EA51422726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DFE10583-7BA6-923D-51EC-09F12F21CC2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 name="Rectángulo 27">
                  <a:extLst>
                    <a:ext uri="{FF2B5EF4-FFF2-40B4-BE49-F238E27FC236}">
                      <a16:creationId xmlns:a16="http://schemas.microsoft.com/office/drawing/2014/main" id="{7F11AB8E-B200-536E-7E35-45F956441BB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9" name="Rectángulo 28">
                  <a:extLst>
                    <a:ext uri="{FF2B5EF4-FFF2-40B4-BE49-F238E27FC236}">
                      <a16:creationId xmlns:a16="http://schemas.microsoft.com/office/drawing/2014/main" id="{B73A6EA7-B1E0-3017-9D2A-7597D528693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3DAFE977-781D-D5F4-F5DA-CFCF452D884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E70D6107-EC08-C322-3F68-C7037B32774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9" name="Grupo 8">
              <a:extLst>
                <a:ext uri="{FF2B5EF4-FFF2-40B4-BE49-F238E27FC236}">
                  <a16:creationId xmlns:a16="http://schemas.microsoft.com/office/drawing/2014/main" id="{5C7B3291-1304-CE8E-21EF-434E68E62C83}"/>
                </a:ext>
              </a:extLst>
            </p:cNvPr>
            <p:cNvGrpSpPr/>
            <p:nvPr/>
          </p:nvGrpSpPr>
          <p:grpSpPr>
            <a:xfrm>
              <a:off x="6363126" y="5054154"/>
              <a:ext cx="232095" cy="3884476"/>
              <a:chOff x="5707970" y="2690022"/>
              <a:chExt cx="232095" cy="3884476"/>
            </a:xfrm>
          </p:grpSpPr>
          <p:grpSp>
            <p:nvGrpSpPr>
              <p:cNvPr id="10" name="Grupo 9">
                <a:extLst>
                  <a:ext uri="{FF2B5EF4-FFF2-40B4-BE49-F238E27FC236}">
                    <a16:creationId xmlns:a16="http://schemas.microsoft.com/office/drawing/2014/main" id="{3C9B9887-9C26-EF21-431E-C409BD503B4A}"/>
                  </a:ext>
                </a:extLst>
              </p:cNvPr>
              <p:cNvGrpSpPr/>
              <p:nvPr/>
            </p:nvGrpSpPr>
            <p:grpSpPr>
              <a:xfrm rot="16200000">
                <a:off x="4880225" y="3517767"/>
                <a:ext cx="1887583" cy="232094"/>
                <a:chOff x="2622620" y="2060894"/>
                <a:chExt cx="1887583" cy="232094"/>
              </a:xfrm>
            </p:grpSpPr>
            <p:sp>
              <p:nvSpPr>
                <p:cNvPr id="18" name="Rectángulo 17">
                  <a:extLst>
                    <a:ext uri="{FF2B5EF4-FFF2-40B4-BE49-F238E27FC236}">
                      <a16:creationId xmlns:a16="http://schemas.microsoft.com/office/drawing/2014/main" id="{D0EB7368-7D24-5B8E-4835-0C88E2F3F00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9" name="Rectángulo 18">
                  <a:extLst>
                    <a:ext uri="{FF2B5EF4-FFF2-40B4-BE49-F238E27FC236}">
                      <a16:creationId xmlns:a16="http://schemas.microsoft.com/office/drawing/2014/main" id="{DDDE385C-18B8-FEE1-CC1C-62FEFF3EC62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0" name="Rectángulo 19">
                  <a:extLst>
                    <a:ext uri="{FF2B5EF4-FFF2-40B4-BE49-F238E27FC236}">
                      <a16:creationId xmlns:a16="http://schemas.microsoft.com/office/drawing/2014/main" id="{F851C7F6-2EA5-1684-BD69-24445FDFED8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1" name="Rectángulo 20">
                  <a:extLst>
                    <a:ext uri="{FF2B5EF4-FFF2-40B4-BE49-F238E27FC236}">
                      <a16:creationId xmlns:a16="http://schemas.microsoft.com/office/drawing/2014/main" id="{C82E5123-D58E-8789-9B47-D595306C0BA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2" name="Rectángulo 21">
                  <a:extLst>
                    <a:ext uri="{FF2B5EF4-FFF2-40B4-BE49-F238E27FC236}">
                      <a16:creationId xmlns:a16="http://schemas.microsoft.com/office/drawing/2014/main" id="{992B4693-313F-CE1B-72AF-C68AD268376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3" name="Rectángulo 22">
                  <a:extLst>
                    <a:ext uri="{FF2B5EF4-FFF2-40B4-BE49-F238E27FC236}">
                      <a16:creationId xmlns:a16="http://schemas.microsoft.com/office/drawing/2014/main" id="{1147B493-9E6C-67C7-1F90-61F59F0B87E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1" name="Grupo 10">
                <a:extLst>
                  <a:ext uri="{FF2B5EF4-FFF2-40B4-BE49-F238E27FC236}">
                    <a16:creationId xmlns:a16="http://schemas.microsoft.com/office/drawing/2014/main" id="{DE9AFE4E-50A1-0B09-DB21-4061D9EAE238}"/>
                  </a:ext>
                </a:extLst>
              </p:cNvPr>
              <p:cNvGrpSpPr/>
              <p:nvPr/>
            </p:nvGrpSpPr>
            <p:grpSpPr>
              <a:xfrm rot="16200000">
                <a:off x="4880226" y="5514660"/>
                <a:ext cx="1887583" cy="232094"/>
                <a:chOff x="2622620" y="2060894"/>
                <a:chExt cx="1887583" cy="232094"/>
              </a:xfrm>
            </p:grpSpPr>
            <p:sp>
              <p:nvSpPr>
                <p:cNvPr id="12" name="Rectángulo 11">
                  <a:extLst>
                    <a:ext uri="{FF2B5EF4-FFF2-40B4-BE49-F238E27FC236}">
                      <a16:creationId xmlns:a16="http://schemas.microsoft.com/office/drawing/2014/main" id="{4958A0DF-0F11-F229-E691-CF61CFEADE3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3" name="Rectángulo 12">
                  <a:extLst>
                    <a:ext uri="{FF2B5EF4-FFF2-40B4-BE49-F238E27FC236}">
                      <a16:creationId xmlns:a16="http://schemas.microsoft.com/office/drawing/2014/main" id="{C5CE519C-2847-5FCD-95CC-06495C5260D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4" name="Rectángulo 13">
                  <a:extLst>
                    <a:ext uri="{FF2B5EF4-FFF2-40B4-BE49-F238E27FC236}">
                      <a16:creationId xmlns:a16="http://schemas.microsoft.com/office/drawing/2014/main" id="{860D8B63-ECD8-F533-8FDA-27A639E01CF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5" name="Rectángulo 14">
                  <a:extLst>
                    <a:ext uri="{FF2B5EF4-FFF2-40B4-BE49-F238E27FC236}">
                      <a16:creationId xmlns:a16="http://schemas.microsoft.com/office/drawing/2014/main" id="{187B3824-7A03-2455-21C9-7EFC18F6C4B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6" name="Rectángulo 15">
                  <a:extLst>
                    <a:ext uri="{FF2B5EF4-FFF2-40B4-BE49-F238E27FC236}">
                      <a16:creationId xmlns:a16="http://schemas.microsoft.com/office/drawing/2014/main" id="{36EFCE70-A34E-E51D-A2E0-C299BFA252D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7" name="Rectángulo 16">
                  <a:extLst>
                    <a:ext uri="{FF2B5EF4-FFF2-40B4-BE49-F238E27FC236}">
                      <a16:creationId xmlns:a16="http://schemas.microsoft.com/office/drawing/2014/main" id="{F0E1B3BB-550E-BD52-57DD-F860A27198B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42" name="Rectángulo: esquinas redondeadas 41">
            <a:extLst>
              <a:ext uri="{FF2B5EF4-FFF2-40B4-BE49-F238E27FC236}">
                <a16:creationId xmlns:a16="http://schemas.microsoft.com/office/drawing/2014/main" id="{A019C89B-60D6-4EEC-763B-6490602F8697}"/>
              </a:ext>
            </a:extLst>
          </p:cNvPr>
          <p:cNvSpPr/>
          <p:nvPr/>
        </p:nvSpPr>
        <p:spPr>
          <a:xfrm>
            <a:off x="3000004" y="7585364"/>
            <a:ext cx="3175473" cy="451106"/>
          </a:xfrm>
          <a:prstGeom prst="roundRect">
            <a:avLst>
              <a:gd name="adj" fmla="val 46880"/>
            </a:avLst>
          </a:prstGeom>
          <a:solidFill>
            <a:srgbClr val="FFD1D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s-ES" sz="1246" b="1" dirty="0">
              <a:solidFill>
                <a:schemeClr val="tx1"/>
              </a:solidFill>
            </a:endParaRPr>
          </a:p>
        </p:txBody>
      </p:sp>
      <p:sp>
        <p:nvSpPr>
          <p:cNvPr id="43" name="Rectángulo: esquinas redondeadas 42">
            <a:extLst>
              <a:ext uri="{FF2B5EF4-FFF2-40B4-BE49-F238E27FC236}">
                <a16:creationId xmlns:a16="http://schemas.microsoft.com/office/drawing/2014/main" id="{7AA1CF64-FCD7-3587-EEE0-6451C332D086}"/>
              </a:ext>
            </a:extLst>
          </p:cNvPr>
          <p:cNvSpPr/>
          <p:nvPr/>
        </p:nvSpPr>
        <p:spPr>
          <a:xfrm>
            <a:off x="4019450" y="7316472"/>
            <a:ext cx="1136579" cy="334951"/>
          </a:xfrm>
          <a:prstGeom prst="roundRect">
            <a:avLst>
              <a:gd name="adj" fmla="val 46880"/>
            </a:avLst>
          </a:prstGeom>
          <a:solidFill>
            <a:srgbClr val="CCFF9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Aula :</a:t>
            </a:r>
          </a:p>
        </p:txBody>
      </p:sp>
      <p:pic>
        <p:nvPicPr>
          <p:cNvPr id="45" name="Imagen 44">
            <a:extLst>
              <a:ext uri="{FF2B5EF4-FFF2-40B4-BE49-F238E27FC236}">
                <a16:creationId xmlns:a16="http://schemas.microsoft.com/office/drawing/2014/main" id="{D6B9B9F0-5804-048E-74C5-B0D6820BAA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05826" y="2841401"/>
            <a:ext cx="3846348" cy="1784196"/>
          </a:xfrm>
          <a:prstGeom prst="rect">
            <a:avLst/>
          </a:prstGeom>
        </p:spPr>
      </p:pic>
      <p:sp>
        <p:nvSpPr>
          <p:cNvPr id="5" name="Rectángulo: esquinas redondeadas 4">
            <a:extLst>
              <a:ext uri="{FF2B5EF4-FFF2-40B4-BE49-F238E27FC236}">
                <a16:creationId xmlns:a16="http://schemas.microsoft.com/office/drawing/2014/main" id="{CF1B490B-8EC1-D4D2-63D9-CA8A31166A4C}"/>
              </a:ext>
            </a:extLst>
          </p:cNvPr>
          <p:cNvSpPr/>
          <p:nvPr/>
        </p:nvSpPr>
        <p:spPr>
          <a:xfrm>
            <a:off x="3000004" y="6215658"/>
            <a:ext cx="3175473" cy="451106"/>
          </a:xfrm>
          <a:prstGeom prst="roundRect">
            <a:avLst>
              <a:gd name="adj" fmla="val 46880"/>
            </a:avLst>
          </a:prstGeom>
          <a:solidFill>
            <a:srgbClr val="FFD1D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s-ES" sz="1246" b="1" dirty="0">
              <a:solidFill>
                <a:schemeClr val="tx1"/>
              </a:solidFill>
            </a:endParaRPr>
          </a:p>
        </p:txBody>
      </p:sp>
      <p:sp>
        <p:nvSpPr>
          <p:cNvPr id="38" name="Rectángulo: esquinas redondeadas 37">
            <a:extLst>
              <a:ext uri="{FF2B5EF4-FFF2-40B4-BE49-F238E27FC236}">
                <a16:creationId xmlns:a16="http://schemas.microsoft.com/office/drawing/2014/main" id="{61AA8B19-97B9-BF8E-5789-769C060ABAB7}"/>
              </a:ext>
            </a:extLst>
          </p:cNvPr>
          <p:cNvSpPr/>
          <p:nvPr/>
        </p:nvSpPr>
        <p:spPr>
          <a:xfrm>
            <a:off x="4019450" y="5946766"/>
            <a:ext cx="1136579" cy="334951"/>
          </a:xfrm>
          <a:prstGeom prst="roundRect">
            <a:avLst>
              <a:gd name="adj" fmla="val 46880"/>
            </a:avLst>
          </a:prstGeom>
          <a:solidFill>
            <a:srgbClr val="CCFF9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Arial" panose="020B0604020202020204" pitchFamily="34" charset="0"/>
                <a:cs typeface="Arial" panose="020B0604020202020204" pitchFamily="34" charset="0"/>
              </a:rPr>
              <a:t>Maestra :</a:t>
            </a:r>
          </a:p>
        </p:txBody>
      </p:sp>
      <p:pic>
        <p:nvPicPr>
          <p:cNvPr id="40" name="Imagen 39">
            <a:extLst>
              <a:ext uri="{FF2B5EF4-FFF2-40B4-BE49-F238E27FC236}">
                <a16:creationId xmlns:a16="http://schemas.microsoft.com/office/drawing/2014/main" id="{79464F62-C42D-09AB-B47B-66FFA0983E2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95643" y="1015428"/>
            <a:ext cx="4967719" cy="2153972"/>
          </a:xfrm>
          <a:prstGeom prst="rect">
            <a:avLst/>
          </a:prstGeom>
        </p:spPr>
      </p:pic>
    </p:spTree>
    <p:extLst>
      <p:ext uri="{BB962C8B-B14F-4D97-AF65-F5344CB8AC3E}">
        <p14:creationId xmlns:p14="http://schemas.microsoft.com/office/powerpoint/2010/main" val="12954014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8EBDD-BB75-8681-10E3-23482C546647}"/>
            </a:ext>
          </a:extLst>
        </p:cNvPr>
        <p:cNvGrpSpPr/>
        <p:nvPr/>
      </p:nvGrpSpPr>
      <p:grpSpPr>
        <a:xfrm>
          <a:off x="0" y="0"/>
          <a:ext cx="0" cy="0"/>
          <a:chOff x="0" y="0"/>
          <a:chExt cx="0" cy="0"/>
        </a:xfrm>
      </p:grpSpPr>
      <p:sp>
        <p:nvSpPr>
          <p:cNvPr id="52" name="Rectángulo 51">
            <a:extLst>
              <a:ext uri="{FF2B5EF4-FFF2-40B4-BE49-F238E27FC236}">
                <a16:creationId xmlns:a16="http://schemas.microsoft.com/office/drawing/2014/main" id="{DE162FDD-7D89-B2DF-6611-EBF11666889E}"/>
              </a:ext>
            </a:extLst>
          </p:cNvPr>
          <p:cNvSpPr/>
          <p:nvPr/>
        </p:nvSpPr>
        <p:spPr>
          <a:xfrm>
            <a:off x="230446" y="821713"/>
            <a:ext cx="6327569" cy="1182809"/>
          </a:xfrm>
          <a:prstGeom prst="rect">
            <a:avLst/>
          </a:prstGeom>
          <a:solidFill>
            <a:srgbClr val="66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53" name="Picture 2">
            <a:extLst>
              <a:ext uri="{FF2B5EF4-FFF2-40B4-BE49-F238E27FC236}">
                <a16:creationId xmlns:a16="http://schemas.microsoft.com/office/drawing/2014/main" id="{53813817-3F0E-40D9-1DE3-862D13F5F400}"/>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780007" y="821960"/>
            <a:ext cx="889367" cy="1499625"/>
          </a:xfrm>
          <a:prstGeom prst="rect">
            <a:avLst/>
          </a:prstGeom>
          <a:noFill/>
          <a:extLst>
            <a:ext uri="{909E8E84-426E-40DD-AFC4-6F175D3DCCD1}">
              <a14:hiddenFill xmlns:a14="http://schemas.microsoft.com/office/drawing/2010/main">
                <a:solidFill>
                  <a:srgbClr val="FFFFFF"/>
                </a:solidFill>
              </a14:hiddenFill>
            </a:ext>
          </a:extLst>
        </p:spPr>
      </p:pic>
      <p:pic>
        <p:nvPicPr>
          <p:cNvPr id="54" name="Imagen 53">
            <a:extLst>
              <a:ext uri="{FF2B5EF4-FFF2-40B4-BE49-F238E27FC236}">
                <a16:creationId xmlns:a16="http://schemas.microsoft.com/office/drawing/2014/main" id="{9ED10F81-4310-11EF-A785-1491D6755F3E}"/>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981915" y="8504201"/>
            <a:ext cx="2937888" cy="1040295"/>
          </a:xfrm>
          <a:prstGeom prst="rect">
            <a:avLst/>
          </a:prstGeom>
        </p:spPr>
      </p:pic>
      <p:pic>
        <p:nvPicPr>
          <p:cNvPr id="55" name="Imagen 54">
            <a:extLst>
              <a:ext uri="{FF2B5EF4-FFF2-40B4-BE49-F238E27FC236}">
                <a16:creationId xmlns:a16="http://schemas.microsoft.com/office/drawing/2014/main" id="{2DD65BD5-667B-ED35-4C36-B3B92CC79896}"/>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493252" y="940546"/>
            <a:ext cx="901523" cy="962575"/>
          </a:xfrm>
          <a:prstGeom prst="rect">
            <a:avLst/>
          </a:prstGeom>
        </p:spPr>
      </p:pic>
      <p:grpSp>
        <p:nvGrpSpPr>
          <p:cNvPr id="57" name="Grupo 56">
            <a:extLst>
              <a:ext uri="{FF2B5EF4-FFF2-40B4-BE49-F238E27FC236}">
                <a16:creationId xmlns:a16="http://schemas.microsoft.com/office/drawing/2014/main" id="{1B52AB98-639B-98F1-D032-ADAD6102A03F}"/>
              </a:ext>
            </a:extLst>
          </p:cNvPr>
          <p:cNvGrpSpPr/>
          <p:nvPr/>
        </p:nvGrpSpPr>
        <p:grpSpPr>
          <a:xfrm rot="16200000">
            <a:off x="3285069" y="-2431831"/>
            <a:ext cx="206008" cy="6098771"/>
            <a:chOff x="6363126" y="1068524"/>
            <a:chExt cx="232096" cy="7870106"/>
          </a:xfrm>
        </p:grpSpPr>
        <p:grpSp>
          <p:nvGrpSpPr>
            <p:cNvPr id="58" name="Grupo 57">
              <a:extLst>
                <a:ext uri="{FF2B5EF4-FFF2-40B4-BE49-F238E27FC236}">
                  <a16:creationId xmlns:a16="http://schemas.microsoft.com/office/drawing/2014/main" id="{8DAD87C5-434E-F040-D3DA-AB9895E14944}"/>
                </a:ext>
              </a:extLst>
            </p:cNvPr>
            <p:cNvGrpSpPr/>
            <p:nvPr/>
          </p:nvGrpSpPr>
          <p:grpSpPr>
            <a:xfrm>
              <a:off x="6363127" y="1068524"/>
              <a:ext cx="232095" cy="3884476"/>
              <a:chOff x="5707970" y="2690022"/>
              <a:chExt cx="232095" cy="3884476"/>
            </a:xfrm>
          </p:grpSpPr>
          <p:grpSp>
            <p:nvGrpSpPr>
              <p:cNvPr id="74" name="Grupo 73">
                <a:extLst>
                  <a:ext uri="{FF2B5EF4-FFF2-40B4-BE49-F238E27FC236}">
                    <a16:creationId xmlns:a16="http://schemas.microsoft.com/office/drawing/2014/main" id="{6E2A5000-C1FF-887E-AC06-3E6C755FB40D}"/>
                  </a:ext>
                </a:extLst>
              </p:cNvPr>
              <p:cNvGrpSpPr/>
              <p:nvPr/>
            </p:nvGrpSpPr>
            <p:grpSpPr>
              <a:xfrm rot="16200000">
                <a:off x="4880225" y="3517767"/>
                <a:ext cx="1887583" cy="232094"/>
                <a:chOff x="2622620" y="2060894"/>
                <a:chExt cx="1887583" cy="232094"/>
              </a:xfrm>
            </p:grpSpPr>
            <p:sp>
              <p:nvSpPr>
                <p:cNvPr id="82" name="Rectángulo 81">
                  <a:extLst>
                    <a:ext uri="{FF2B5EF4-FFF2-40B4-BE49-F238E27FC236}">
                      <a16:creationId xmlns:a16="http://schemas.microsoft.com/office/drawing/2014/main" id="{F80925FE-B9E4-5C71-CB64-82354A8B3D1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3" name="Rectángulo 82">
                  <a:extLst>
                    <a:ext uri="{FF2B5EF4-FFF2-40B4-BE49-F238E27FC236}">
                      <a16:creationId xmlns:a16="http://schemas.microsoft.com/office/drawing/2014/main" id="{4426CCC7-5458-E606-62AE-35AFFED2E60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4" name="Rectángulo 83">
                  <a:extLst>
                    <a:ext uri="{FF2B5EF4-FFF2-40B4-BE49-F238E27FC236}">
                      <a16:creationId xmlns:a16="http://schemas.microsoft.com/office/drawing/2014/main" id="{55367B4A-F514-2C6B-65A6-79E51843317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5" name="Rectángulo 84">
                  <a:extLst>
                    <a:ext uri="{FF2B5EF4-FFF2-40B4-BE49-F238E27FC236}">
                      <a16:creationId xmlns:a16="http://schemas.microsoft.com/office/drawing/2014/main" id="{73BC1E1E-F7A9-0E0B-0957-859AF1FE53B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C7B7C42D-AE6B-9F8B-5560-8E23B2D1DBA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7" name="Rectángulo 86">
                  <a:extLst>
                    <a:ext uri="{FF2B5EF4-FFF2-40B4-BE49-F238E27FC236}">
                      <a16:creationId xmlns:a16="http://schemas.microsoft.com/office/drawing/2014/main" id="{FAC498B7-B909-E8CB-3E67-D38003AA3D6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75" name="Grupo 74">
                <a:extLst>
                  <a:ext uri="{FF2B5EF4-FFF2-40B4-BE49-F238E27FC236}">
                    <a16:creationId xmlns:a16="http://schemas.microsoft.com/office/drawing/2014/main" id="{75D84765-8B6A-3835-6387-308DD0253C28}"/>
                  </a:ext>
                </a:extLst>
              </p:cNvPr>
              <p:cNvGrpSpPr/>
              <p:nvPr/>
            </p:nvGrpSpPr>
            <p:grpSpPr>
              <a:xfrm rot="16200000">
                <a:off x="4880226" y="5514660"/>
                <a:ext cx="1887583" cy="232094"/>
                <a:chOff x="2622620" y="2060894"/>
                <a:chExt cx="1887583" cy="232094"/>
              </a:xfrm>
            </p:grpSpPr>
            <p:sp>
              <p:nvSpPr>
                <p:cNvPr id="76" name="Rectángulo 75">
                  <a:extLst>
                    <a:ext uri="{FF2B5EF4-FFF2-40B4-BE49-F238E27FC236}">
                      <a16:creationId xmlns:a16="http://schemas.microsoft.com/office/drawing/2014/main" id="{7C22CFC6-83F5-1E54-AD27-36764F3875F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7" name="Rectángulo 76">
                  <a:extLst>
                    <a:ext uri="{FF2B5EF4-FFF2-40B4-BE49-F238E27FC236}">
                      <a16:creationId xmlns:a16="http://schemas.microsoft.com/office/drawing/2014/main" id="{B6CC59EA-8772-8A20-5070-E42C5819834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8" name="Rectángulo 77">
                  <a:extLst>
                    <a:ext uri="{FF2B5EF4-FFF2-40B4-BE49-F238E27FC236}">
                      <a16:creationId xmlns:a16="http://schemas.microsoft.com/office/drawing/2014/main" id="{6A030373-C8BA-B046-2DB7-21979DD7290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79" name="Rectángulo 78">
                  <a:extLst>
                    <a:ext uri="{FF2B5EF4-FFF2-40B4-BE49-F238E27FC236}">
                      <a16:creationId xmlns:a16="http://schemas.microsoft.com/office/drawing/2014/main" id="{A068F890-CC34-4770-7CDC-3561E869370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0" name="Rectángulo 79">
                  <a:extLst>
                    <a:ext uri="{FF2B5EF4-FFF2-40B4-BE49-F238E27FC236}">
                      <a16:creationId xmlns:a16="http://schemas.microsoft.com/office/drawing/2014/main" id="{DCE7B547-419C-8244-E08F-CDD67970866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1" name="Rectángulo 80">
                  <a:extLst>
                    <a:ext uri="{FF2B5EF4-FFF2-40B4-BE49-F238E27FC236}">
                      <a16:creationId xmlns:a16="http://schemas.microsoft.com/office/drawing/2014/main" id="{1CCE952D-B3D1-DDEA-97FF-B6222A5862B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59" name="Grupo 58">
              <a:extLst>
                <a:ext uri="{FF2B5EF4-FFF2-40B4-BE49-F238E27FC236}">
                  <a16:creationId xmlns:a16="http://schemas.microsoft.com/office/drawing/2014/main" id="{2DA8475B-CAC6-26BB-528A-6828641D9134}"/>
                </a:ext>
              </a:extLst>
            </p:cNvPr>
            <p:cNvGrpSpPr/>
            <p:nvPr/>
          </p:nvGrpSpPr>
          <p:grpSpPr>
            <a:xfrm>
              <a:off x="6363126" y="5054154"/>
              <a:ext cx="232095" cy="3884476"/>
              <a:chOff x="5707970" y="2690022"/>
              <a:chExt cx="232095" cy="3884476"/>
            </a:xfrm>
          </p:grpSpPr>
          <p:grpSp>
            <p:nvGrpSpPr>
              <p:cNvPr id="60" name="Grupo 59">
                <a:extLst>
                  <a:ext uri="{FF2B5EF4-FFF2-40B4-BE49-F238E27FC236}">
                    <a16:creationId xmlns:a16="http://schemas.microsoft.com/office/drawing/2014/main" id="{3DB9494A-78E4-EA07-5DDE-86006323B81D}"/>
                  </a:ext>
                </a:extLst>
              </p:cNvPr>
              <p:cNvGrpSpPr/>
              <p:nvPr/>
            </p:nvGrpSpPr>
            <p:grpSpPr>
              <a:xfrm rot="16200000">
                <a:off x="4880225" y="3517767"/>
                <a:ext cx="1887583" cy="232094"/>
                <a:chOff x="2622620" y="2060894"/>
                <a:chExt cx="1887583" cy="232094"/>
              </a:xfrm>
            </p:grpSpPr>
            <p:sp>
              <p:nvSpPr>
                <p:cNvPr id="68" name="Rectángulo 67">
                  <a:extLst>
                    <a:ext uri="{FF2B5EF4-FFF2-40B4-BE49-F238E27FC236}">
                      <a16:creationId xmlns:a16="http://schemas.microsoft.com/office/drawing/2014/main" id="{04C13176-52CF-82AF-0B67-1E584F8F57D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9" name="Rectángulo 68">
                  <a:extLst>
                    <a:ext uri="{FF2B5EF4-FFF2-40B4-BE49-F238E27FC236}">
                      <a16:creationId xmlns:a16="http://schemas.microsoft.com/office/drawing/2014/main" id="{E664124B-90D4-34D5-9E1D-9CFBE5310DC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0" name="Rectángulo 69">
                  <a:extLst>
                    <a:ext uri="{FF2B5EF4-FFF2-40B4-BE49-F238E27FC236}">
                      <a16:creationId xmlns:a16="http://schemas.microsoft.com/office/drawing/2014/main" id="{F71C3E23-F77E-AFFC-A019-D4327DEA649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71" name="Rectángulo 70">
                  <a:extLst>
                    <a:ext uri="{FF2B5EF4-FFF2-40B4-BE49-F238E27FC236}">
                      <a16:creationId xmlns:a16="http://schemas.microsoft.com/office/drawing/2014/main" id="{D71AB5E8-DEBF-37AD-7879-D5178B40502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2" name="Rectángulo 71">
                  <a:extLst>
                    <a:ext uri="{FF2B5EF4-FFF2-40B4-BE49-F238E27FC236}">
                      <a16:creationId xmlns:a16="http://schemas.microsoft.com/office/drawing/2014/main" id="{22F3FC62-AB74-9721-9A90-14620A37827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3" name="Rectángulo 72">
                  <a:extLst>
                    <a:ext uri="{FF2B5EF4-FFF2-40B4-BE49-F238E27FC236}">
                      <a16:creationId xmlns:a16="http://schemas.microsoft.com/office/drawing/2014/main" id="{17C157FD-DA52-1C99-9760-ED961C68063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61" name="Grupo 60">
                <a:extLst>
                  <a:ext uri="{FF2B5EF4-FFF2-40B4-BE49-F238E27FC236}">
                    <a16:creationId xmlns:a16="http://schemas.microsoft.com/office/drawing/2014/main" id="{41F9D700-89C5-D8F2-8435-F1F647C6D941}"/>
                  </a:ext>
                </a:extLst>
              </p:cNvPr>
              <p:cNvGrpSpPr/>
              <p:nvPr/>
            </p:nvGrpSpPr>
            <p:grpSpPr>
              <a:xfrm rot="16200000">
                <a:off x="4880226" y="5514660"/>
                <a:ext cx="1887583" cy="232094"/>
                <a:chOff x="2622620" y="2060894"/>
                <a:chExt cx="1887583" cy="232094"/>
              </a:xfrm>
            </p:grpSpPr>
            <p:sp>
              <p:nvSpPr>
                <p:cNvPr id="62" name="Rectángulo 61">
                  <a:extLst>
                    <a:ext uri="{FF2B5EF4-FFF2-40B4-BE49-F238E27FC236}">
                      <a16:creationId xmlns:a16="http://schemas.microsoft.com/office/drawing/2014/main" id="{7EABEEAB-C27C-76A4-F87D-E747DBBE92E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3" name="Rectángulo 62">
                  <a:extLst>
                    <a:ext uri="{FF2B5EF4-FFF2-40B4-BE49-F238E27FC236}">
                      <a16:creationId xmlns:a16="http://schemas.microsoft.com/office/drawing/2014/main" id="{401DD8B1-46E2-C2FE-C656-899BCDB1735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4" name="Rectángulo 63">
                  <a:extLst>
                    <a:ext uri="{FF2B5EF4-FFF2-40B4-BE49-F238E27FC236}">
                      <a16:creationId xmlns:a16="http://schemas.microsoft.com/office/drawing/2014/main" id="{523798A1-E9DA-646D-CFF3-A3376C6A3D5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65" name="Rectángulo 64">
                  <a:extLst>
                    <a:ext uri="{FF2B5EF4-FFF2-40B4-BE49-F238E27FC236}">
                      <a16:creationId xmlns:a16="http://schemas.microsoft.com/office/drawing/2014/main" id="{E924E86A-DCF2-B0F0-0EF4-446A2899DD1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6" name="Rectángulo 65">
                  <a:extLst>
                    <a:ext uri="{FF2B5EF4-FFF2-40B4-BE49-F238E27FC236}">
                      <a16:creationId xmlns:a16="http://schemas.microsoft.com/office/drawing/2014/main" id="{FD08326A-78C9-EC5E-5CA7-E7C02D2D6AD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7" name="Rectángulo 66">
                  <a:extLst>
                    <a:ext uri="{FF2B5EF4-FFF2-40B4-BE49-F238E27FC236}">
                      <a16:creationId xmlns:a16="http://schemas.microsoft.com/office/drawing/2014/main" id="{9923B265-759E-BD22-3E66-07FCC14AE65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88" name="Rectángulo: esquinas redondeadas 87">
            <a:extLst>
              <a:ext uri="{FF2B5EF4-FFF2-40B4-BE49-F238E27FC236}">
                <a16:creationId xmlns:a16="http://schemas.microsoft.com/office/drawing/2014/main" id="{C2139729-F856-513B-9F05-F2393016EF09}"/>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 name="CuadroTexto 1">
            <a:extLst>
              <a:ext uri="{FF2B5EF4-FFF2-40B4-BE49-F238E27FC236}">
                <a16:creationId xmlns:a16="http://schemas.microsoft.com/office/drawing/2014/main" id="{382D45FF-DD03-80AA-E4B4-CED717F2F534}"/>
              </a:ext>
            </a:extLst>
          </p:cNvPr>
          <p:cNvSpPr txBox="1"/>
          <p:nvPr/>
        </p:nvSpPr>
        <p:spPr>
          <a:xfrm>
            <a:off x="570777" y="2628262"/>
            <a:ext cx="5556206" cy="5446171"/>
          </a:xfrm>
          <a:prstGeom prst="rect">
            <a:avLst/>
          </a:prstGeom>
          <a:solidFill>
            <a:schemeClr val="bg1"/>
          </a:solidFill>
        </p:spPr>
        <p:txBody>
          <a:bodyPr wrap="square">
            <a:spAutoFit/>
          </a:bodyPr>
          <a:lstStyle/>
          <a:p>
            <a:pPr marL="628650" lvl="0" indent="-285750" algn="just" fontAlgn="base">
              <a:lnSpc>
                <a:spcPct val="107000"/>
              </a:lnSpc>
              <a:spcAft>
                <a:spcPts val="800"/>
              </a:spcAft>
              <a:buFont typeface="Arial" panose="020B0604020202020204" pitchFamily="34" charset="0"/>
              <a:buChar char="•"/>
              <a:tabLst>
                <a:tab pos="457200" algn="l"/>
              </a:tabLst>
            </a:pPr>
            <a:r>
              <a:rPr lang="es-ES" sz="1800" dirty="0">
                <a:effectLst/>
                <a:latin typeface="Arial" panose="020B0604020202020204" pitchFamily="34" charset="0"/>
                <a:ea typeface="Times New Roman" panose="02020603050405020304" pitchFamily="18" charset="0"/>
                <a:cs typeface="Times New Roman" panose="02020603050405020304" pitchFamily="18" charset="0"/>
              </a:rPr>
              <a:t>Somos puntuales en el ingreso a las jornadas pedagógicas, y reuniones colegiadas, clases y todo evento académico programado por nuestra institución educativa.</a:t>
            </a:r>
            <a:endParaRPr lang="es-ES" sz="1050" dirty="0">
              <a:effectLst/>
              <a:latin typeface="Calibri" panose="020F0502020204030204" pitchFamily="34" charset="0"/>
              <a:ea typeface="Calibri" panose="020F0502020204030204" pitchFamily="34" charset="0"/>
              <a:cs typeface="Times New Roman" panose="02020603050405020304" pitchFamily="18" charset="0"/>
            </a:endParaRPr>
          </a:p>
          <a:p>
            <a:pPr marL="628650" lvl="0" indent="-285750" algn="just" fontAlgn="base">
              <a:lnSpc>
                <a:spcPct val="107000"/>
              </a:lnSpc>
              <a:spcBef>
                <a:spcPts val="1000"/>
              </a:spcBef>
              <a:spcAft>
                <a:spcPts val="800"/>
              </a:spcAft>
              <a:buFont typeface="Arial" panose="020B0604020202020204" pitchFamily="34" charset="0"/>
              <a:buChar char="•"/>
              <a:tabLst>
                <a:tab pos="457200" algn="l"/>
              </a:tabLst>
            </a:pPr>
            <a:r>
              <a:rPr lang="es-ES" sz="1800" dirty="0">
                <a:effectLst/>
                <a:latin typeface="Arial" panose="020B0604020202020204" pitchFamily="34" charset="0"/>
                <a:ea typeface="Times New Roman" panose="02020603050405020304" pitchFamily="18" charset="0"/>
                <a:cs typeface="Times New Roman" panose="02020603050405020304" pitchFamily="18" charset="0"/>
              </a:rPr>
              <a:t>Mantenemos una comunicación respetuosa, asertiva, empática entre los miembros de la comunidad educativa.</a:t>
            </a:r>
            <a:endParaRPr lang="es-ES" sz="1050" dirty="0">
              <a:effectLst/>
              <a:latin typeface="Calibri" panose="020F0502020204030204" pitchFamily="34" charset="0"/>
              <a:ea typeface="Calibri" panose="020F0502020204030204" pitchFamily="34" charset="0"/>
              <a:cs typeface="Times New Roman" panose="02020603050405020304" pitchFamily="18" charset="0"/>
            </a:endParaRPr>
          </a:p>
          <a:p>
            <a:pPr marL="628650" lvl="0" indent="-285750" algn="just" fontAlgn="base">
              <a:lnSpc>
                <a:spcPct val="107000"/>
              </a:lnSpc>
              <a:spcBef>
                <a:spcPts val="1000"/>
              </a:spcBef>
              <a:spcAft>
                <a:spcPts val="800"/>
              </a:spcAft>
              <a:buFont typeface="Arial" panose="020B0604020202020204" pitchFamily="34" charset="0"/>
              <a:buChar char="•"/>
              <a:tabLst>
                <a:tab pos="457200" algn="l"/>
              </a:tabLst>
            </a:pPr>
            <a:r>
              <a:rPr lang="es-ES" sz="1800" dirty="0">
                <a:effectLst/>
                <a:latin typeface="Arial" panose="020B0604020202020204" pitchFamily="34" charset="0"/>
                <a:ea typeface="Times New Roman" panose="02020603050405020304" pitchFamily="18" charset="0"/>
                <a:cs typeface="Times New Roman" panose="02020603050405020304" pitchFamily="18" charset="0"/>
              </a:rPr>
              <a:t>Fomentamos un clima de igualdad y equidad, desterrando todo acto de discriminación o rechazo en cualquier ámbito.</a:t>
            </a:r>
            <a:endParaRPr lang="es-ES" sz="1050" dirty="0">
              <a:effectLst/>
              <a:latin typeface="Calibri" panose="020F0502020204030204" pitchFamily="34" charset="0"/>
              <a:ea typeface="Calibri" panose="020F0502020204030204" pitchFamily="34" charset="0"/>
              <a:cs typeface="Times New Roman" panose="02020603050405020304" pitchFamily="18" charset="0"/>
            </a:endParaRPr>
          </a:p>
          <a:p>
            <a:pPr marL="628650" lvl="0" indent="-285750" algn="just" fontAlgn="base">
              <a:lnSpc>
                <a:spcPct val="107000"/>
              </a:lnSpc>
              <a:spcBef>
                <a:spcPts val="1000"/>
              </a:spcBef>
              <a:spcAft>
                <a:spcPts val="800"/>
              </a:spcAft>
              <a:buFont typeface="Arial" panose="020B0604020202020204" pitchFamily="34" charset="0"/>
              <a:buChar char="•"/>
              <a:tabLst>
                <a:tab pos="457200" algn="l"/>
              </a:tabLst>
            </a:pPr>
            <a:r>
              <a:rPr lang="es-ES" sz="1800" dirty="0">
                <a:effectLst/>
                <a:latin typeface="Arial" panose="020B0604020202020204" pitchFamily="34" charset="0"/>
                <a:ea typeface="Times New Roman" panose="02020603050405020304" pitchFamily="18" charset="0"/>
                <a:cs typeface="Times New Roman" panose="02020603050405020304" pitchFamily="18" charset="0"/>
              </a:rPr>
              <a:t>Practicamos la escucha activa y ser promotor de soluciones frente a situaciones de conflicto.</a:t>
            </a:r>
            <a:endParaRPr lang="es-ES" sz="1050" dirty="0">
              <a:effectLst/>
              <a:latin typeface="Calibri" panose="020F0502020204030204" pitchFamily="34" charset="0"/>
              <a:ea typeface="Calibri" panose="020F0502020204030204" pitchFamily="34" charset="0"/>
              <a:cs typeface="Times New Roman" panose="02020603050405020304" pitchFamily="18" charset="0"/>
            </a:endParaRPr>
          </a:p>
          <a:p>
            <a:pPr marL="628650" lvl="0" indent="-285750" algn="just" fontAlgn="base">
              <a:lnSpc>
                <a:spcPct val="107000"/>
              </a:lnSpc>
              <a:spcBef>
                <a:spcPts val="1000"/>
              </a:spcBef>
              <a:spcAft>
                <a:spcPts val="800"/>
              </a:spcAft>
              <a:buFont typeface="Arial" panose="020B0604020202020204" pitchFamily="34" charset="0"/>
              <a:buChar char="•"/>
              <a:tabLst>
                <a:tab pos="457200" algn="l"/>
              </a:tabLst>
            </a:pPr>
            <a:r>
              <a:rPr lang="es-ES" sz="1800" dirty="0">
                <a:effectLst/>
                <a:latin typeface="Arial" panose="020B0604020202020204" pitchFamily="34" charset="0"/>
                <a:ea typeface="Times New Roman" panose="02020603050405020304" pitchFamily="18" charset="0"/>
                <a:cs typeface="Times New Roman" panose="02020603050405020304" pitchFamily="18" charset="0"/>
              </a:rPr>
              <a:t>Expresamos nuestros comentarios y opiniones con respeto, demostrando actitudes positivas y empleando un lenguaje adecuado.</a:t>
            </a:r>
            <a:endParaRPr lang="es-ES" sz="105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2" name="Imagen 11">
            <a:extLst>
              <a:ext uri="{FF2B5EF4-FFF2-40B4-BE49-F238E27FC236}">
                <a16:creationId xmlns:a16="http://schemas.microsoft.com/office/drawing/2014/main" id="{27326157-F9E1-D2B8-5BD1-1595B59D7EF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35372" y="744864"/>
            <a:ext cx="3891882" cy="1421449"/>
          </a:xfrm>
          <a:prstGeom prst="rect">
            <a:avLst/>
          </a:prstGeom>
        </p:spPr>
      </p:pic>
    </p:spTree>
    <p:extLst>
      <p:ext uri="{BB962C8B-B14F-4D97-AF65-F5344CB8AC3E}">
        <p14:creationId xmlns:p14="http://schemas.microsoft.com/office/powerpoint/2010/main" val="136974968"/>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BDFBC-E44F-7845-86C1-ED4E93406A49}"/>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78CC3C99-D255-759D-E943-62A9E7FD135B}"/>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8878A77E-DBEF-6E33-A0E0-8644A3097C23}"/>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7404DE2D-5608-4397-BE0C-063877B8FD8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48E50DF8-4CFE-946E-9F9E-FF4D5E842E9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F12D43AD-D50A-87D0-2C68-E9F19393E794}"/>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FE91DBAD-EBD3-56DC-186A-3EAA6065C08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DDE24A8D-A526-81DF-3A7A-543190DD8E8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B669BBB7-B1E7-9DA2-F331-CA198E74E2A8}"/>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70DED89C-F2A5-8B53-AED9-E665357E3F6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51B57A7B-7410-ADFA-8DDA-8DEC1361B11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32A24B6A-AEC5-56F6-EF92-56B4DCFFDDE9}"/>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15B2899B-680F-9196-EFC1-870FFFA272A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74F1C5E1-9A69-DD1C-8C55-D99110AD6C8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7B3A3423-11DC-ECF6-70E3-4C594522A01B}"/>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44C044C3-FB13-3459-B44C-76FF494E126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B44DDBFD-22DF-35A3-37D2-434278A81A1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D6140E41-B1DC-C1B1-D801-33B534C83EBF}"/>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A16253F0-10BA-9896-46F6-57ADB1A58FD6}"/>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438B12A0-58AF-21A1-9BE6-C831136030C5}"/>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F473D69F-DC87-5D4C-728A-E057A7DB25B2}"/>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26D4CEEC-AF0A-76CD-5DB7-A06CDF351730}"/>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0523E5D2-D5E0-8E8F-42DB-FBCCA64C5EF7}"/>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FEA16204-F81D-F7AD-2931-308E3352DC36}"/>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AB4A62BE-6E80-435D-F8C5-D2880B7AF657}"/>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3825453F-EBA5-D351-FE3A-7451A5706FD6}"/>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AB28451B-D736-7664-BEC5-697BAF2122DB}"/>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3325028A-2470-2C85-3704-DF593E11E6D2}"/>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D27DEF93-2EA1-701B-16D2-CC12AB6B6882}"/>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E289FF2D-0101-AA92-E7ED-50F896F49201}"/>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8E3FBA0A-BF9B-A488-9696-30E48C8782FE}"/>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6148974E-FBCE-C7BB-02DA-29D92DB65855}"/>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A0E67DBB-BC3E-EFC9-61A3-BD4F94586EC4}"/>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251D9984-10D1-4AAC-0593-BF4D56A7C4F3}"/>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FA9DBA12-BF1A-5ECC-4A6A-002001E901C1}"/>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2A689EB2-19DC-B63D-9427-80FC6BCAAB13}"/>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6AFCAA32-AE18-E4E0-353C-1A1CBB5F9A2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606B0E7B-B266-D49E-0B83-CC529232870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78EFDA5C-F8EF-FC34-EC1A-3B652F56523A}"/>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61127FAC-2D09-DDF0-45AF-1EB5056D379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FE0AC206-9546-25E5-A307-58FC19B3E27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BD9EA110-2FEA-0206-D810-FC1E94349B8F}"/>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84A57175-CE39-C4DF-320E-9863E02C9A7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0D962F89-8BEA-5066-F1F9-7109B8C99DC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E25244A3-69EB-E18A-D31C-CBB1D93DCA65}"/>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6DB3B614-2248-799E-9775-2D0278937FF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94681D04-3E52-C45F-F97F-8762F053D0F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43C8F512-2E71-8178-3C88-F671E809E003}"/>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22FC4B9C-E501-9DC0-9548-9CD0CF0D3313}"/>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7DD28F0B-8EB0-0383-3994-C0A5C6D8BBA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83E7AD2F-0416-2101-7B8E-65CBBF713A76}"/>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123A74F1-D647-09E7-ED76-2B8A8F15A214}"/>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D9A367C3-32B9-499B-B498-1B2DB8FDA044}"/>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E541FC9D-12A7-6A39-3902-D559EBFDC717}"/>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F58ADFDB-D417-FEBC-CC9A-DD2C1C9CB778}"/>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4011A8BE-C746-52B6-579B-FAD819A445C5}"/>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36093A36-91F0-5E11-A651-334058F78281}"/>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4007AFE8-1F15-D315-A2CF-686D331B39C3}"/>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11EF9A47-51AD-0117-61BF-B430C99ADBD8}"/>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D60484C3-3328-955D-41AB-14F8BDA2C298}"/>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036DDCD5-5142-CC0C-F570-9B7EE6D33BCE}"/>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77458282-3351-DE70-BC4A-AE10CCFE73B5}"/>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87B7317F-0708-2822-8FB3-382D1479AB1C}"/>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C0BB7E51-D077-39FA-B23A-5FDDBD788652}"/>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2915F5ED-AA8F-B975-EDCD-E0A3A502F550}"/>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3612318D-6D1C-6D88-B53F-E522FBB2095C}"/>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7C81B121-017C-CCDF-C8AB-F51FC1D6E4C1}"/>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6A13EE35-E2B7-F801-5419-F17C4D55CD89}"/>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F4769625-2070-6331-D20F-659E552A5431}"/>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BB0299D1-1BE0-1476-F35B-EEA6085F5D27}"/>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8DD03A3C-CAC1-4DE9-37F3-73E80EB88302}"/>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1DA512C2-94EB-4CF0-A699-9DEB28B6F288}"/>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69598FB2-0C9A-03F3-E32A-415EE6661E58}"/>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8FBCF771-AC75-797F-6961-2CFD4FBBE42C}"/>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DAA1D939-482E-4255-F753-4071AF9A75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83533235-F96F-7D21-7AF1-A38999DFA955}"/>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B2745E97-242C-E034-3F04-86E5E72F8AE7}"/>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97F7386D-8793-0E95-719D-68C41CDAD97C}"/>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65C3D929-2F08-F360-740B-ED2B1597F81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CBAA1E73-0E3F-CD10-332C-ED50C7566F3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251AD018-9234-D389-729F-57BE2302E4E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F9FFA4C0-6B6B-D7AB-FA81-B99CB067526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911630A4-74B3-C99B-C63A-9A2DD9BC426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5E065B8C-EF43-78C7-6341-20558992995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A24C2921-577F-2990-B5BE-F3BBCB278C3C}"/>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489F8C7E-F72B-DEFF-E380-BCF87AB1939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E6B03711-E91C-5427-7873-EFEFD9E61A4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B37B9422-67D7-978B-18A6-56A9821C182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79FE9A6F-3DCE-F327-722A-425465DB0EA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E7B5AF62-414B-6E1D-2EC2-0916A19866B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999CAF64-89FC-1B8A-EE87-01EDEED6098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EB8910C4-CFD9-9E8E-2FF0-2AB4F7F59F11}"/>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91009F5A-E228-C481-9CAE-CA90BE3B2590}"/>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A5E02D50-5CD9-13C2-A20F-976296836DE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58178F75-9AB6-38AF-8B9C-F3918FE90A7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2BDEB39E-DC16-7371-D954-EB4E31A62B1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96AD4FA9-D2A5-60A5-DE22-A3C2BDA16C1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BCF62F2C-BE25-3B06-75F1-B84C0262444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5F3638A3-AC9B-4513-2278-709583DE4E8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8994866D-9628-0B14-D6FC-7AB42DDB6C78}"/>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28A444FB-9C37-600B-F11A-FE020A669F7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19DB67EE-1B93-36E6-246E-61309184DC0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0DBA2AB1-AA20-6E24-3CC6-E4392130EF5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E7F461CF-FCE3-8B09-4508-850E49EE3F4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53F1F78A-01F3-3091-B831-D3E99E94E84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85CD487E-F8FD-C7B4-804F-34CD5302E85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19379521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DDFE4-96C4-E9D4-D5A5-40E65A6CCF99}"/>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5FF86408-CD0E-33D7-2C3F-A8658CF7B27C}"/>
              </a:ext>
            </a:extLst>
          </p:cNvPr>
          <p:cNvSpPr/>
          <p:nvPr/>
        </p:nvSpPr>
        <p:spPr>
          <a:xfrm>
            <a:off x="2288909" y="4167389"/>
            <a:ext cx="2019153" cy="621177"/>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22EF6304-0699-DAC9-B4B9-40B31A5F6B26}"/>
              </a:ext>
            </a:extLst>
          </p:cNvPr>
          <p:cNvSpPr/>
          <p:nvPr/>
        </p:nvSpPr>
        <p:spPr>
          <a:xfrm>
            <a:off x="4980915" y="4167384"/>
            <a:ext cx="673051" cy="621177"/>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5F385538-9EA4-6CDA-B0F2-C36196A88429}"/>
              </a:ext>
            </a:extLst>
          </p:cNvPr>
          <p:cNvSpPr/>
          <p:nvPr/>
        </p:nvSpPr>
        <p:spPr>
          <a:xfrm>
            <a:off x="942911" y="4788522"/>
            <a:ext cx="4038307" cy="2484706"/>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A2A7B4E3-254B-DD59-2CEA-DA37929B0DC9}"/>
              </a:ext>
            </a:extLst>
          </p:cNvPr>
          <p:cNvGraphicFramePr>
            <a:graphicFrameLocks noGrp="1"/>
          </p:cNvGraphicFramePr>
          <p:nvPr>
            <p:extLst>
              <p:ext uri="{D42A27DB-BD31-4B8C-83A1-F6EECF244321}">
                <p14:modId xmlns:p14="http://schemas.microsoft.com/office/powerpoint/2010/main" val="3026517143"/>
              </p:ext>
            </p:extLst>
          </p:nvPr>
        </p:nvGraphicFramePr>
        <p:xfrm>
          <a:off x="357485" y="4016464"/>
          <a:ext cx="6159166" cy="3088350"/>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0">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514725">
                <a:tc>
                  <a:txBody>
                    <a:bodyPr/>
                    <a:lstStyle/>
                    <a:p>
                      <a:pPr algn="l">
                        <a:lnSpc>
                          <a:spcPct val="100000"/>
                        </a:lnSpc>
                      </a:pPr>
                      <a:endParaRPr sz="2000" b="1" dirty="0">
                        <a:solidFill>
                          <a:srgbClr val="FF0000"/>
                        </a:solidFill>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1</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2</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r>
                        <a:rPr lang="es-ES" sz="2000" b="1" dirty="0">
                          <a:latin typeface="Arial" panose="020B0604020202020204" pitchFamily="34" charset="0"/>
                          <a:cs typeface="Arial" panose="020B0604020202020204" pitchFamily="34" charset="0"/>
                        </a:rPr>
                        <a:t>3</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b="1" dirty="0">
                          <a:latin typeface="Arial" panose="020B0604020202020204" pitchFamily="34" charset="0"/>
                          <a:cs typeface="Arial" panose="020B0604020202020204" pitchFamily="34" charset="0"/>
                        </a:rPr>
                        <a:t>4</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5</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6</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14725">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12</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13</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14</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15</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16</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17</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18</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14725">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19</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20</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21</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22</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23</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24</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b="1" dirty="0">
                          <a:latin typeface="Arial" panose="020B0604020202020204" pitchFamily="34" charset="0"/>
                          <a:cs typeface="Arial" panose="020B0604020202020204" pitchFamily="34" charset="0"/>
                        </a:rPr>
                        <a:t>25</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26</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r>
                        <a:rPr lang="es-ES" sz="2000" b="1" dirty="0">
                          <a:latin typeface="Arial" panose="020B0604020202020204" pitchFamily="34" charset="0"/>
                          <a:cs typeface="Arial" panose="020B0604020202020204" pitchFamily="34" charset="0"/>
                        </a:rPr>
                        <a:t>29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30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31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14725">
                <a:tc>
                  <a:txBody>
                    <a:bodyPr/>
                    <a:lstStyle/>
                    <a:p>
                      <a:pPr marR="92710" algn="l">
                        <a:lnSpc>
                          <a:spcPct val="100000"/>
                        </a:lnSpc>
                        <a:spcBef>
                          <a:spcPts val="385"/>
                        </a:spcBef>
                      </a:pP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AAC2DDCE-809D-D3CD-C24F-118A60A02BBC}"/>
              </a:ext>
            </a:extLst>
          </p:cNvPr>
          <p:cNvGraphicFramePr>
            <a:graphicFrameLocks noGrp="1"/>
          </p:cNvGraphicFramePr>
          <p:nvPr>
            <p:extLst>
              <p:ext uri="{D42A27DB-BD31-4B8C-83A1-F6EECF244321}">
                <p14:modId xmlns:p14="http://schemas.microsoft.com/office/powerpoint/2010/main" val="1558260826"/>
              </p:ext>
            </p:extLst>
          </p:nvPr>
        </p:nvGraphicFramePr>
        <p:xfrm>
          <a:off x="357485" y="3489743"/>
          <a:ext cx="6159167" cy="473026"/>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1">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473026">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2" name="Imagen 1">
            <a:extLst>
              <a:ext uri="{FF2B5EF4-FFF2-40B4-BE49-F238E27FC236}">
                <a16:creationId xmlns:a16="http://schemas.microsoft.com/office/drawing/2014/main" id="{12EFD63D-552D-E44B-3B94-DC29306130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6" y="1248246"/>
            <a:ext cx="5013901" cy="1743114"/>
          </a:xfrm>
          <a:prstGeom prst="rect">
            <a:avLst/>
          </a:prstGeom>
        </p:spPr>
      </p:pic>
      <p:sp>
        <p:nvSpPr>
          <p:cNvPr id="10" name="Rectángulo 9">
            <a:extLst>
              <a:ext uri="{FF2B5EF4-FFF2-40B4-BE49-F238E27FC236}">
                <a16:creationId xmlns:a16="http://schemas.microsoft.com/office/drawing/2014/main" id="{3AA24143-0C0D-B706-6EA0-19BBF61B62BA}"/>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C6B1B34A-B72B-8CA8-0E5E-E8E28D611C1C}"/>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2" name="Grupo 11">
            <a:extLst>
              <a:ext uri="{FF2B5EF4-FFF2-40B4-BE49-F238E27FC236}">
                <a16:creationId xmlns:a16="http://schemas.microsoft.com/office/drawing/2014/main" id="{6E9C4DC4-8E28-6838-AE7E-F1D8FAF7E0E5}"/>
              </a:ext>
            </a:extLst>
          </p:cNvPr>
          <p:cNvGrpSpPr/>
          <p:nvPr/>
        </p:nvGrpSpPr>
        <p:grpSpPr>
          <a:xfrm>
            <a:off x="4784020" y="72758"/>
            <a:ext cx="1887583" cy="232094"/>
            <a:chOff x="2622620" y="2060894"/>
            <a:chExt cx="1887583" cy="232094"/>
          </a:xfrm>
        </p:grpSpPr>
        <p:sp>
          <p:nvSpPr>
            <p:cNvPr id="13" name="Rectángulo 12">
              <a:extLst>
                <a:ext uri="{FF2B5EF4-FFF2-40B4-BE49-F238E27FC236}">
                  <a16:creationId xmlns:a16="http://schemas.microsoft.com/office/drawing/2014/main" id="{FA690773-1E4C-7008-4CC9-AE280000139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7DDDE68B-D7B3-3BE7-D44F-F8C1B28D50F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26C6685A-DB09-D964-ACC5-FAAC91CB427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Rectángulo 15">
              <a:extLst>
                <a:ext uri="{FF2B5EF4-FFF2-40B4-BE49-F238E27FC236}">
                  <a16:creationId xmlns:a16="http://schemas.microsoft.com/office/drawing/2014/main" id="{BC205838-21DD-9A14-48E0-1BA59A6CA8D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5134CBBF-7A51-9FDB-877C-45F0EF1DFC7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E9A4CF70-0B97-7E96-F351-FCA09EB4C32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Imagen 18">
            <a:extLst>
              <a:ext uri="{FF2B5EF4-FFF2-40B4-BE49-F238E27FC236}">
                <a16:creationId xmlns:a16="http://schemas.microsoft.com/office/drawing/2014/main" id="{2D58C6F4-47C5-C55F-3027-B22B32AF6C2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0" name="Rectángulo: esquinas redondeadas 19">
            <a:extLst>
              <a:ext uri="{FF2B5EF4-FFF2-40B4-BE49-F238E27FC236}">
                <a16:creationId xmlns:a16="http://schemas.microsoft.com/office/drawing/2014/main" id="{18385307-81A9-CEB3-0651-13155BFC7DD2}"/>
              </a:ext>
            </a:extLst>
          </p:cNvPr>
          <p:cNvSpPr/>
          <p:nvPr/>
        </p:nvSpPr>
        <p:spPr>
          <a:xfrm>
            <a:off x="390263" y="7490564"/>
            <a:ext cx="6111005" cy="2076769"/>
          </a:xfrm>
          <a:prstGeom prst="roundRect">
            <a:avLst/>
          </a:prstGeom>
          <a:solidFill>
            <a:srgbClr val="FFFF99"/>
          </a:solidFill>
          <a:ln w="57150">
            <a:solidFill>
              <a:srgbClr val="FFFF0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1" name="CuadroTexto 20">
            <a:extLst>
              <a:ext uri="{FF2B5EF4-FFF2-40B4-BE49-F238E27FC236}">
                <a16:creationId xmlns:a16="http://schemas.microsoft.com/office/drawing/2014/main" id="{D2A6D058-FED8-EBCA-272E-D06EA05EEA8B}"/>
              </a:ext>
            </a:extLst>
          </p:cNvPr>
          <p:cNvSpPr txBox="1"/>
          <p:nvPr/>
        </p:nvSpPr>
        <p:spPr>
          <a:xfrm>
            <a:off x="526619" y="7757167"/>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22" name="Imagen 21">
            <a:extLst>
              <a:ext uri="{FF2B5EF4-FFF2-40B4-BE49-F238E27FC236}">
                <a16:creationId xmlns:a16="http://schemas.microsoft.com/office/drawing/2014/main" id="{1B5B011E-7CA9-5896-A5F8-DD201205307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14089" y="8801710"/>
            <a:ext cx="823535" cy="960792"/>
          </a:xfrm>
          <a:prstGeom prst="rect">
            <a:avLst/>
          </a:prstGeom>
        </p:spPr>
      </p:pic>
    </p:spTree>
    <p:extLst>
      <p:ext uri="{BB962C8B-B14F-4D97-AF65-F5344CB8AC3E}">
        <p14:creationId xmlns:p14="http://schemas.microsoft.com/office/powerpoint/2010/main" val="303470972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CC52-A78D-421B-D3BC-6EC9C6D4A138}"/>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9D908718-F0A2-A117-13D2-C3F876C41F3A}"/>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4013C813-5B6B-E8AC-9B18-DE5C2CD0D287}"/>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E865846F-9D2A-7A0F-3AE9-9D07C239515B}"/>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82D0EE0E-A4E9-5FC6-7AF1-125416DFEC3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36506F1C-B362-95D0-DB62-1058CA4CCAA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6B768A36-3196-58D1-A64B-337BC31E8E8B}"/>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51339697-30D0-6C29-D61B-C5A0E5CCE59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7D036A82-ECAD-5162-7DD2-DF35065E704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6851F8EC-0203-C77E-4AC6-81FF0ABD5663}"/>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18BC771A-C3CF-DCCF-67C2-68E8B743560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90F75590-28AF-5F6F-50AB-FD32B083A4D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C10ED821-3647-E483-9AF3-69AA40D4B427}"/>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20D7DD53-2A37-06C3-8329-61415C118D1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615A96F8-BA6F-B204-1C2A-1DD21A8C45E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B2403998-3BDF-6F6A-218D-9E065F9EF3B2}"/>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0D06B09E-2DD3-94C8-63B8-1CD1DD3069E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4AF40149-A5EC-6C56-8D1D-C5BA14A88C4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3A09E85F-231F-9D6A-FDBF-A39C84ABFE8D}"/>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A93EAA5D-B386-415B-B8DA-B824B1B3ECAE}"/>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F600C467-8616-237B-1EB4-A7CA078E723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02C8CC42-1AE5-E04A-FEEA-0967EC7538E2}"/>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B0E427B6-A26A-7F31-42FA-01EBC51CA382}"/>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85FFF405-9AEF-AA17-74EB-138787479B3F}"/>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803EF428-9610-0F30-E267-0C3EA46E80EF}"/>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61EAD7D2-FAE2-36D9-AB3D-A0768E72CDD6}"/>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9470FFC2-BF7E-C498-5869-0B02CFCFCDB9}"/>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DDC8DF62-8600-FD89-900F-22BB5737468D}"/>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8BF48240-4B5E-B93C-4552-696F6D02CA35}"/>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96293E55-1066-EABE-99A4-693AB04FFDA5}"/>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9BD592A3-A0DD-BC92-6D7A-800AB2545E92}"/>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1D7AA9CC-58A9-7DA4-7640-BCF42186D055}"/>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80440B65-CB53-C25C-553E-009148EE01EA}"/>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F67F4EBB-DF3F-5AB8-0E76-A69C68F5AA93}"/>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91C07713-B7CA-D0C7-CE1B-30C0FCF61117}"/>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F5BDA5A4-1121-5B9E-D3D9-0FC503414A1B}"/>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6C0900F5-98B1-DF17-2403-B5DAF20F81AB}"/>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8BD9780D-8F83-9788-38C0-B6A00824994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D866C73B-ECE9-1B4E-1380-F6524BD14CD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2BE6F789-6B5A-5ABC-0EA1-EC1DD541BE0D}"/>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ABB1476A-F1A0-32F5-7AB5-5045C6050C1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C74A7488-239A-0876-0C5C-2CD4E967EB2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22462699-F546-F4F9-0029-FF6420609209}"/>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2C095AD1-3984-3A60-6650-EE6A70F62B6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D854E6D5-8AD9-151C-CDD0-B0ED710221E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D17C5F57-B31D-1616-1A29-2EA4EAF5AF11}"/>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25731995-300E-F7B6-A80F-0EBE6909735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21C0C519-E04A-7872-8F33-9781EB65CA3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FD820CD5-F7FF-5D90-B195-4C9CD23DC99E}"/>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7CAB5B7F-B5AE-0D74-C90E-069C6C4A155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E0CCF7CC-FF91-D110-0423-2D12BF505F8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F1877253-AE5B-FEEE-C31E-7A2ECFBE7F3B}"/>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7DA590A0-8A3B-4562-2D90-0785FBC07BFC}"/>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056E96F7-3F38-2D6A-0EF2-C66115763FCA}"/>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3E04722B-214C-9273-0F44-60F8235C5A3F}"/>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DCEFF51A-33F6-BBFE-8AA6-88EBCD6E1083}"/>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DB5DB9AB-2A45-5258-E1C7-6C923DC3BA74}"/>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10B38A6A-42FE-1A71-7774-3B709A4CF4EB}"/>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E9EC38B7-1150-B182-403B-3627A280EDF0}"/>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768A9CE7-06D9-C359-8544-54C207085641}"/>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B934407D-36D5-5E78-7C6A-3F5AF05C4F77}"/>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4729F385-695B-83E4-8381-E145B13A5A12}"/>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E8D763D1-87A8-A185-326B-FEA9A689407E}"/>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983AD9AE-6456-B658-2677-2EE5FF19786D}"/>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390676E4-96C0-17DB-85E0-D22723C2D834}"/>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C05B72EC-91E1-8B29-7F6B-0235C3862FB1}"/>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96C69564-7586-0AC2-A4CF-8074A3C04E09}"/>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A145C31B-885C-F7CC-E7E0-7DADB40B5932}"/>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C340E70A-FFBB-AE29-9C67-3A8F0B4849DC}"/>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7731390A-D2C0-92FE-AB0A-426FCE5238D9}"/>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7640AB79-694E-29B0-2A98-C2AD281529C4}"/>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8F67BE50-B67B-E663-525D-7908AABC63AB}"/>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019B583B-C558-90DA-827A-C000CEBFE2C5}"/>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FFFC47BF-4382-FFBD-8F09-70209DB52D4A}"/>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7C72B8B9-198A-A07E-60E6-F1C21D03EF49}"/>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BB51975B-415F-8AE7-2737-77E8C0B460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153FDDD7-71BE-1DCF-05E2-6D8AF0AD03B5}"/>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0CCA64E1-0607-03E9-0349-0F046D185DD5}"/>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FD607EBC-1A71-5C45-1126-C4F9DB0AC4E7}"/>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919CE62A-7812-3F48-26BC-F94F99AE9E9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4BEECC1F-103D-A4BB-87DD-73636DCC5A9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7EB0CCC8-2ADD-41AE-5C21-C74426DE40F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6DDAA2FA-2D45-FD0F-C986-696DC55A3A1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8ED1E3B6-B9ED-E9F4-2578-31FA5EE3D92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623D2552-5245-31C2-358C-9FDDDECE0C4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D7D476B1-5556-2AD8-CD6C-18CD35881B56}"/>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54387E61-B5F0-0ACE-2DED-690A370E8F3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D3F5AFEE-F404-A631-C4F4-990B1B145B3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1C86C7BC-66BB-BF8B-D603-162C0767A57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55E035E2-A576-AD7D-CA66-A94CDB298AE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B355EE0A-75C1-E6B4-521F-BBBE4CD4829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383F25F0-4701-7BC4-6BF4-85C73A556DA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4A5FE09D-8D6D-77A5-1F95-29A51073B11D}"/>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0FE33E71-AB99-72A3-7F1F-F8A962CF6A1D}"/>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AD20ED80-1CD9-96FE-C503-36C39C81005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27CEE560-9DD9-2C69-C216-7D51730CDCB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0485271B-87D8-99E8-6EB0-370E5B03B5D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37AB9F78-0C19-81B6-B6BE-3CA760194AB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6B1DA81C-FA99-39B6-D96C-A5CA608E0A1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F38CC8BD-7F4B-754C-63A3-1FACEB74D16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6BD4D689-39B8-7014-8E56-E8469037A1C5}"/>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7068ED4E-DD5D-9A0C-AE2F-B22042D69D6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2A592F5B-9DE7-9149-CFB0-276333F9F2C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126EA6FF-A9B4-D9D7-AC45-A75559978AF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338927B1-978F-4938-CDEC-69938D19445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920F131A-704A-735A-DB4D-3D4BCEB0155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FF7598E3-BBCC-0E77-46D0-1C6E9B8DCDA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1290926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8B01D-157B-A71C-B274-4F91A7349D16}"/>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204BD4FC-9394-8DAC-A9BA-EF7B3C7F0D59}"/>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07976ABF-F187-D89A-4FD1-F4FA9D1E65D7}"/>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0D0C47CD-19B7-5952-E99A-DE257555929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3C861BCF-E1EE-35A5-8200-E9080F805E4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62B3CB82-7DD0-5815-DD21-B4873F23389C}"/>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C32BE859-3297-6A02-4DE1-8AF6CFA5BE9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C4731F29-1F57-C205-A5EE-E4D6FD5C869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7DCBA151-E96F-1CFF-76D7-B5922D0AE10B}"/>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0F4F5E4A-8B09-DFB1-8A6C-AF2189B85F5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A77597CF-C2AC-E243-E676-77A2251B657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16AD6832-8B73-D379-DEFE-9117F1EB4B5C}"/>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9F829E03-97D8-4278-FF1C-7D5E796C602A}"/>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945310F8-5133-6A42-35A9-46D5A61A63C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A68A65E8-8B88-DF36-CEF5-90FEEE7C03C9}"/>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AD6DB7E2-EFB1-6A4E-19CC-963FC3F680E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6132C293-B477-D91C-BC67-6F5F58A3688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F4EFC2A1-80E1-77E7-7AC8-11899335EF7D}"/>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D5487379-B7D2-6415-13A0-EADED38C2966}"/>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C0531CB4-0303-0DBE-F790-97673996349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6DD0AEB6-1125-6FF5-61ED-074D72A7E777}"/>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3ED2429D-6449-159C-2AB8-5B2C4F8429D4}"/>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28AEE2D7-1EB2-59AC-E2A0-DF242A0D2B13}"/>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73BC2F12-528E-D31B-074F-42459790EB24}"/>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648CD009-4772-D37F-DC98-9346A62AFB3E}"/>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C4BAA384-9D93-33FC-A65C-D0027A92F9C8}"/>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087F9926-E7AD-55F2-E188-81489BAE8524}"/>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CDB5B759-BC5A-0690-E543-6907E22B32E4}"/>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4F98F4D2-79F3-6D46-FF61-C9DDC0FC12D2}"/>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F60F1689-6B8E-7042-BB46-A00D7B5B7F4C}"/>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8D8DB975-E819-E9D6-849A-D6CB43448A2A}"/>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153E7918-719C-8AFB-93FF-E8E602977450}"/>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74DAD998-E2FC-0E8E-C6D9-9506DC0B4A9C}"/>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48A231B2-EEE0-690A-802B-685999D08C26}"/>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D1768081-C630-3DD9-F00C-C472EC74857B}"/>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8177ED45-9C0F-C631-2130-486A5E95A53C}"/>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4141D1E4-99FE-0583-7E55-E621D8237B1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41AD9547-5B1D-0DB3-480A-08E220E1752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892C4A72-3E95-A3D4-A7D5-9C33E696DBE6}"/>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871CCCAD-8E0B-956D-3978-F0B495BDAAB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ED0FE7C6-7105-B12E-4F66-06E0451FCF8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6CFCF5B7-553D-9F10-5628-568DE6269B0F}"/>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B2EC4CFC-B207-A142-A82E-45E7C922516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7C8A3376-3427-75F3-CF87-0DCBBFA67FF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59A6EFA2-BF8F-2FF8-0B43-5234EFAAA83A}"/>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82CDFC83-C48A-E797-CF1F-D729C6D07A1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B760A4E1-25B2-D61B-0091-5ED246D59B4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EF2A83A7-058B-EFFF-AC6D-2FC5285033A8}"/>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D2ED8108-40EE-5A6E-40B3-A471042D574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25469F71-720E-C33E-DE4D-36D09FD5338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088999F5-E38E-A879-DCD3-7694FAB80D90}"/>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F1FBA9B4-9C58-975C-0CDB-DA182B5D4154}"/>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C2CBE778-71AC-E876-77E3-4F552665EBEF}"/>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5F1A1454-9AB4-3052-3D5C-E1CB09A47446}"/>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106D4836-C74D-E674-7E8F-691466E8E77B}"/>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33002E30-DBB3-3D48-A581-92DFCEA45E76}"/>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9F8B8972-2C77-CBAE-2FCD-B4D5FD045586}"/>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DE527997-205B-8D8D-9CC5-C6B3D44568F2}"/>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46B2C57C-F18F-FCF4-A8CC-AEE43788DB24}"/>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C29E0DDD-60A0-AD16-426F-F51CDF77ECA3}"/>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3C871B55-EF28-DC9C-126A-C6E872799A45}"/>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A24D0A77-6EB8-26D3-E904-68D70F56C152}"/>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816F0AD8-231A-0E8F-0712-6FFA61ABB3EC}"/>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C4E91F19-6FD2-EBB7-1723-CF03A478BC43}"/>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298DC442-76FF-0D67-2520-8A2EAF9D51E9}"/>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93E88D3C-04BD-80B2-A3F5-FB7D1EF7412D}"/>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E1FA3B80-DC78-C64C-6DC8-E1F327A9E787}"/>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2C43AE89-ED28-1855-751D-F14C83E7E649}"/>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1817B250-013F-0A77-943B-5E929E84350B}"/>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CD70B8F8-1CDD-7DB5-A34C-71BF4143D598}"/>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E15FD571-F110-3AB8-4A1A-33704EF377D2}"/>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6DCEA917-EC12-9BFA-5143-D940DA9E02E6}"/>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11570A41-A0CF-71E9-CF76-9180444DFD72}"/>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8684850A-83FB-5DB7-C46F-F9EAC411415D}"/>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3FEA7BC6-02FA-CD51-9A35-5E67B12862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3D39CE2B-A904-35D5-4BFC-61266FCBF6A2}"/>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15D87C2C-759E-5F1A-4EEF-BF302B504D09}"/>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17B12329-E9BE-C46F-FEC3-A55C90F6F190}"/>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6877ED3B-583E-97A1-9F0D-996EC962076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449685EE-9C60-2CD3-31C4-C7A91F570DE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D45C81E1-915A-F04B-5720-9E359187156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11F9232D-EAD9-E193-AA50-E270CC6BD0E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E1DB6B68-D0EA-D77A-725E-C30DC3F6B4A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B0859744-C518-C7E0-5499-CC89D1107D5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E310C72A-2C50-E309-07E3-EBFE713EF8ED}"/>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EBCE69E2-9CFC-95D4-F995-0FBA51E3912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6CA28EDA-E667-9FF6-C33A-100CEAFAD54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E8A503A6-3AB9-D35B-B58F-9893B2DA906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9334D2AF-2D42-3235-F6E1-9B320E08594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7EEBCFE5-02A0-F952-D05F-2E32360B335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D1275E5B-445D-48A9-F3F9-C29C7CB1C6E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594F3172-DCD7-3643-BDCA-3BA43814BBDF}"/>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7928E9BD-6422-D0C7-51B3-6D73E7B0C1AC}"/>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53431F07-AD39-9333-3912-1EF55695B1C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19F6F770-93D2-DFAB-43C8-ED62C1F71F6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83F739B4-C973-C752-6950-01239F9863A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D3E93F18-8F95-1046-4332-56E9F68645C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8A3CE1F1-EDE2-42B9-C0B4-29E6369BC38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85624840-A673-8062-D5C8-23699E363A7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ECB73722-A252-3ED5-7D8A-E5C8CAEBEEAF}"/>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A279C7F5-E1BB-4E6F-546C-0A3CCCFDCA6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9C717795-1B15-E673-F0E4-B48F28C67FB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E8878F24-F516-7566-361E-FAF68B7F4C1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1CE4CC14-C9AE-4194-0CD8-94CDA8AF5AC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667002E1-DAC3-C326-8E38-E857092486F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4F3746E7-FE98-3695-5971-09EF71B8044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6696721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0F2C8-F846-623D-10CA-DD0A3C5B7DE0}"/>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FD4ACA19-2927-FB69-05B9-3F9A3CBA9B01}"/>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F1840462-DE40-6C22-ABFF-48775821FA6D}"/>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9E3F2C11-0FE4-DE75-7085-2995097F567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692DAF8D-B417-2EB9-AA6E-2AB0C075A6F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984FC273-4FD0-1E52-A0F7-33A61EC809FA}"/>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7156B55A-37A5-5206-9A7B-6C14BAED41B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BB592DB3-A77C-1270-A829-D453D4E3ED6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8BDB81C4-1117-796F-3B35-E12AA95D5D46}"/>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DF45769F-32A4-2C8F-C831-E06B34D44E9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BEC7FBDD-7279-CCE4-C055-D0EFBF0DC73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87303C5D-93C4-66E7-1661-630A0B2FFCAB}"/>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E8CE198F-16F0-0A76-8B6E-23A6D0EC264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4E6CD044-66DD-9DB2-02C0-6D00617B6AC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BE7ACCDB-A6F3-54B8-1D5F-C2E993CA5FDE}"/>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4E61330C-EB82-1C9D-F6C6-CD6EB450245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D91B47D5-A25C-E847-35F8-06B70348732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5F3AD765-AA98-509D-41DB-1F2E2FF73CA4}"/>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3B196985-4A76-3060-EF9F-016398D811B4}"/>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C536C3D8-49F5-EC18-264A-2E6902359860}"/>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DB1BFB63-81E3-3182-C6A8-C0EBB9C35B07}"/>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CA07E3F8-31F1-118D-8BC3-09BF26A9813F}"/>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2E4AFFA5-6553-B2AA-33DA-EAAD15D7A550}"/>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299B14B8-5C3C-AC57-809B-8C7E1FA63B10}"/>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134CD7C4-4090-DE53-A1ED-5A6FAC7439F9}"/>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F9C59985-81F7-8251-822C-F3B072DAD510}"/>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F8455E4B-3C5E-3F48-EF12-181F69CEB186}"/>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EACF08F7-17CD-4595-6537-F51FF1289328}"/>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047E055F-4314-5F8E-4387-73600ED6A19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D71B5043-AFCC-E928-8015-28DD384DCDB9}"/>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37518601-C68E-830E-2C48-63B102671A2B}"/>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0D98786A-69F6-D124-1879-7232BD1B3AEE}"/>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E7CC3882-0631-1D03-5B5A-6C20AFA3FA69}"/>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CB83DAB3-6558-6AF6-9A5E-E7BB344ADEAC}"/>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2C9AB408-3FE3-2688-478F-27D9DACC0717}"/>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BCAA7DA1-30A6-2A22-8EB9-0E885C222AC4}"/>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D5E2B893-D292-AEBF-A271-428D455957C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BF2223DB-1477-E382-EF12-A00FE5A9F40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97021CAA-C718-F111-FF9E-BA8CCC7BD414}"/>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811EE07B-50B4-0C2A-43E4-D1C120E2763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9600A240-0775-C4CE-92F3-BECB8D74B71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0EDC55FE-7C1A-A66C-1920-BE5D50CACEC6}"/>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079097EE-29CA-DCBA-EC25-FFD06315B67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87A08367-32E0-CCD6-7A7E-F9505A62184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43800E9A-8601-2D37-B9CA-BD0F0711C94A}"/>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CB673619-EAE3-F1B5-E529-E6853D8D8960}"/>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F44F9DD9-DA2E-ADCA-EE16-A2D991BBD36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D92912BD-D319-899B-B2A5-0CCA2D9AABDB}"/>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4B4A18F3-D992-CC08-2387-58D84EDA918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5FCD860D-922B-814D-FE74-9CF7D8FFFB2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E10B2DC7-8882-4797-50DA-0C5C25060DA8}"/>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CB7D3995-B729-6284-2CEB-EE8F3A876105}"/>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7DF2B59C-2CDC-18B9-AC51-0A949218E063}"/>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2604A407-B699-547B-7106-7839B5CB17B4}"/>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21E85251-0591-6D80-EF89-346A0C83E301}"/>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5970B1CF-044C-913A-8D78-29E4594C4F8F}"/>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1E1B6A87-3A98-5E7A-A67E-F11E3860F7FA}"/>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F995927C-EDD8-80E3-019F-22DB14677373}"/>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A43FB42D-ABE9-733D-8054-20D0F102433E}"/>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F2FD8547-8B77-61BD-EF91-3F5ADC36B802}"/>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DEF9C5CE-D98B-ABB4-EC56-F381AC19A7DF}"/>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E05D114D-206A-B37E-81AF-7A77BEBFE921}"/>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5B902A4A-EF8A-AD61-6196-095793E26895}"/>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2E319D8A-73D9-BD75-DC88-EA1A7B2C89AD}"/>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624B15B6-F751-00EA-9F3A-109F1108F989}"/>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00AA7F8D-284E-BF33-0D98-DBE9C0CC5EFA}"/>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6442B8BA-4C89-F553-BFBC-69C99CF6CF12}"/>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74166B41-7080-6238-DFAB-EF54167BB955}"/>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B67DBAFE-CAC9-243F-7733-900863221696}"/>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A2C7B991-A7FB-2EF5-FC98-C8F4D9C187DD}"/>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053E1ACF-22D4-E086-B143-6B7889BE9B0E}"/>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C3E85044-AB3C-C8EF-A304-4576BC1D95BC}"/>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511FF587-567C-2C98-500A-D56602D3708E}"/>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548D0942-B1FE-075D-5A71-D49758630F9B}"/>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2A2129EC-8493-361A-E0A5-61AC3BB91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C348092F-C787-2FF4-FB42-A10048A4A959}"/>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4F93143C-DA77-78FF-D73B-7BD465F38DA9}"/>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8265B114-CD3D-9AAD-4453-ECD448CB057A}"/>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9453B3E3-7954-6691-EAF8-FE66BF32AFF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5DA7C1D9-4D87-6A6E-32E1-D9E99F9F9FE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F0746893-D58E-957B-B9F1-A9701568B49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C7197A9F-21B8-BE2A-D3CC-8979F2AE0E5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A6EAB43B-5922-AFC9-F01E-4D6A2CD4630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9336BD07-549B-6CD9-D022-C264833CA80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190FBAFC-ED9F-118C-6E4C-B0D85F01E084}"/>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C1711DDD-40E7-BB03-7875-8DDED7A3008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C00F547B-E82E-4AB4-87C2-FC6A7F0F3EC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9F07DE14-9A1F-C284-2472-933B1DD6C98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AB361367-33C7-6B53-150A-CE03258BBEC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B1C166FB-1E57-4D16-60DA-23086712FB7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C51F479A-ABF6-3C36-9AD9-2DA133C384C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E35370E4-9D6A-D4EB-C02D-1A346EB7D81B}"/>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C1156217-0CB5-609E-4EC0-1F67D0CFF955}"/>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02D90168-4000-20D4-BE6C-47432E88DFA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48B3EC08-93ED-41FF-68F3-1674C5847C5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861743B3-1230-5A93-A1B2-F20EE7B0424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CDA17FC7-8B2A-4F78-7D37-AD4A57294AB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CFB7CB15-27FD-82C8-A9B2-3C96948B270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494D2680-C732-42F9-98ED-262337D70D4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E1FF3C28-947C-5118-9B3B-29ED37848A94}"/>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57AA9C2C-3750-C3CB-2A16-F7E1158D90F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E54A3FC9-F701-9480-6406-3B7C0DAB1D9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9723D02B-B8D7-D7C8-31B1-48CFC95C9ED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4D1D05F9-AE01-2162-DE14-B4BB5194DD4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BACA4AE1-23EE-86A8-BC86-F87CC5882FB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25CA44EC-F27C-A2F6-287F-C8627249415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01952269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7FBFB-40BA-B340-8A7F-E5C5ED17831E}"/>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7B87E029-9944-FDBD-CAE8-CA6CF84542B6}"/>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C88ACCA7-3E7E-AD70-1BD4-1B342D49BC59}"/>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C801D3E0-47FC-87AE-95FE-17D79EDD82A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5E4AA192-EE7E-964E-03BC-31A0FB26F13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4672AFFC-2B87-7BD2-FD2B-789F0FFBE54D}"/>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9377C656-D248-0683-EBFA-996245CBA1A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1CF59F78-A2AF-12C5-DB92-8AB1B20B403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1D3CEC7E-AA32-18F3-4E89-A640923012DB}"/>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C14DDB69-27BB-5429-CB80-7DAAF490DEDA}"/>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34FA7019-6D3C-A6CA-78D9-D5AFD8C32BF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479CE53D-FB32-315C-12BB-185187A1CD64}"/>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53890775-1030-1E6E-0F60-9ABD241AC1C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22890D29-4C4D-78C3-9ED7-61349870781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F00ADC13-39E8-8025-1DAD-85C112C62A89}"/>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3C579666-D9B6-1491-BD99-826500DE606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24691AB0-40A9-A560-FDB0-FED40D59F07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0B404D0D-29D0-8B9B-3869-C5B1ECCBF550}"/>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5558A987-256F-8D41-C2C1-44FADC9D2BFE}"/>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F3631D15-CFC3-8287-E7EC-7F3121895420}"/>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730002A3-1C30-B9C7-318A-94BCDD920C51}"/>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F1D47B2D-8E93-02BE-6437-E480451F4A98}"/>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3E10BEB1-E5FF-A0FB-2CF1-0A04CDB95B66}"/>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117723C7-663E-12C3-3D1F-6F658FE4FE09}"/>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BFCB5C45-7487-8DD7-1A8F-EC204ADAD383}"/>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5AD5270C-8B79-CBFC-33DA-E47FDD6A59A9}"/>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FB8E2792-B220-294D-1432-0FC8969F63B3}"/>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2FD17B18-01C6-EE5D-405B-2C0FB25CF394}"/>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62D98BFE-F6CA-EDEA-E47D-01B3F31E2C6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55698F77-F681-6ED6-D44F-A5F971A5369A}"/>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ECD7FF1C-3D82-773C-D004-6C13682D1377}"/>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44699203-CCE1-D28A-D233-0244B02E49DA}"/>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108F7759-3CD0-5FB3-D928-9DA584A23D57}"/>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93B66727-7535-DE9A-208B-E32FA3950196}"/>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0674CCC7-5389-B830-CB54-338E41604009}"/>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6A1EC290-C6A7-6046-6F47-77816521F8E7}"/>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FA3FBFF0-A725-5233-FA8A-08AB6E5F2B00}"/>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A7F68AD9-A31E-EC12-A2EE-DA2CAD95F95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C4021BDC-6F83-28C3-CADF-47A8805A7254}"/>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0C7EC77F-3CC0-DFA7-BDF8-CD99785239A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51E9389A-76EA-54CC-0995-71C51BF3EF9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E26561BC-77DB-C03B-F88D-7E851BD61003}"/>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D64B7422-FB5D-2196-2954-32D99EB5D2F3}"/>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3F035FDD-E307-3E37-0376-DAA4F43DB3B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820198F0-51C9-8F70-6834-7A7F7A45BB9B}"/>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085FBDEB-C6AF-FB7C-F9A0-9FB9C84CAE2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BB9131E6-E763-640D-D040-C1FEAC6AC00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2B22960A-FF81-04B4-5663-2336823C317D}"/>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562FA3DB-D27C-720E-3397-99BFD0DD643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B17607D0-1EA5-524C-8C70-402A3951E42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60F3F473-2C48-6A50-071D-B1C80E3C35FD}"/>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3D1597F3-CF2B-7EC5-9F6F-A2E375027A05}"/>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D7285DF1-B14D-579A-66FF-5DE73821AEE0}"/>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5B4A5B68-CD0F-CF52-E964-74412E894FA6}"/>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FBE15AD3-F186-3F9C-7E43-5F15A6298180}"/>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5109A789-5866-7609-BDC7-B912066B2087}"/>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A2D56026-2038-7A73-8EDF-8B7D82F4285B}"/>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807AF7F6-6658-A58A-940D-F9D2136B1129}"/>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EACA2692-E094-3BEA-7283-C0B5E69FA7F6}"/>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92B771CD-D068-7D59-10CB-D360CADC7FBF}"/>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D0FE2175-E0A8-1E8D-67A9-5AD40D8BB0F9}"/>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F0888B60-E11C-90CF-7BC0-6DFD1D8D7238}"/>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606EF7B3-5B7A-7118-491A-D6EF70866CBD}"/>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8D1D4D28-3198-129D-62EF-1B139C1C2AFE}"/>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16BF6968-8EB9-1734-93E3-2CAD109A9EA2}"/>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FC6BB85C-5A35-36B6-CA08-696927B234C4}"/>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DB6E0EBF-8D95-9C31-CF48-4BC28E03EA3B}"/>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13CE1AD4-CA7A-818E-3E8B-AF532C902CD5}"/>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10A63604-C0FC-7A88-3DF1-D153928262CE}"/>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3220AB4A-FCA1-FDBB-A6C7-661953F4ADEF}"/>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388E476D-420B-39F0-80D7-7D196B8A1AC8}"/>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35237BF0-9E98-6810-5204-4B4E5E644550}"/>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27361DA3-2C53-B87B-8FD5-325311865430}"/>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B1DDF363-A734-F1BD-145B-1CC4103BD387}"/>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5F964725-D87F-355C-9BF9-8111FD859D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DCBB972D-86CD-E3A7-D37E-F5F1C7496320}"/>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A814ECD4-DF01-324B-49F4-9F3B80A43644}"/>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F1D97693-3E50-3660-B510-88459382BF2A}"/>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3694513C-1B3F-5ACB-68F2-FA24A1F8741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40C1AC9E-78C2-5912-4F77-FFC89531AB6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950312BB-DE4D-5A2F-3260-96E1BC20203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3BBAFD27-AC31-B18E-D239-B7EBFF9879A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60F35681-1C9E-B257-7F87-C51BD6EA4BA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362E4A1B-3DDA-5A7E-C32C-DB85967204A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F8DD3362-719E-1C75-BB3D-6C2DF89C7ED1}"/>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E84A0D76-301F-F6D4-5727-EE48DB4B0BD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0952DEBC-CA6C-4E60-D185-328526B11FB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1CC43BC7-21D6-A089-B617-95CA1321198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88B28DB2-4627-C6CA-AC9A-617C1CD8096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C58C8948-46F6-E288-4536-3ED2315BCF5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A4ACBF2D-C020-3B53-E43F-2BEA3D62947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BCB1BEC8-C20E-5AC4-B2C1-AAAA5D37625E}"/>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EFB1F629-94E0-EA5E-6234-51398C32EB4F}"/>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337AAE22-95B5-45E2-C3C2-06D1D124B2F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CE520969-8F67-5A5F-2D46-1F6BB429532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DC265C2E-5D3E-6D57-06B8-43957A33CC9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EB024B3E-652B-43E3-9413-23EA1B6B549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3705ACD8-92D3-0DFD-CDE4-59DB5E7C178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962B808A-68FE-724E-68D4-FC3A67D9C38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2BE1F789-1B7A-69AA-0697-FA99BF938627}"/>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AA026502-4F61-8D56-9E0E-BEDE39CD7F2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313F0D1E-E4CA-13A9-21C2-D7AA544258A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E61B2550-8ACE-3A36-4966-5594F6D0D41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CF606A3D-198A-1FCD-C96F-1DC43E322FA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198BDCC3-AFC4-3491-694E-0452AC99612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08E3A824-600C-FD1E-AD1E-BC512529570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87944357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83E130-C624-0434-B96E-CCDA0DB10128}"/>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6107CC54-53CA-9790-744E-5E2271B20764}"/>
              </a:ext>
            </a:extLst>
          </p:cNvPr>
          <p:cNvSpPr/>
          <p:nvPr/>
        </p:nvSpPr>
        <p:spPr>
          <a:xfrm>
            <a:off x="2293173" y="3780330"/>
            <a:ext cx="2019153" cy="621177"/>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D0C973DF-FC7C-17D1-F919-BCA9FC7BF779}"/>
              </a:ext>
            </a:extLst>
          </p:cNvPr>
          <p:cNvSpPr/>
          <p:nvPr/>
        </p:nvSpPr>
        <p:spPr>
          <a:xfrm>
            <a:off x="4985179" y="3780325"/>
            <a:ext cx="673051" cy="621177"/>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E0A1A392-4692-7DC1-6F22-1905D9BE0C70}"/>
              </a:ext>
            </a:extLst>
          </p:cNvPr>
          <p:cNvSpPr/>
          <p:nvPr/>
        </p:nvSpPr>
        <p:spPr>
          <a:xfrm>
            <a:off x="947175" y="4401463"/>
            <a:ext cx="4038307" cy="2484706"/>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EB76C456-40B8-61B6-326E-76CF9E4D8CCD}"/>
              </a:ext>
            </a:extLst>
          </p:cNvPr>
          <p:cNvGraphicFramePr>
            <a:graphicFrameLocks noGrp="1"/>
          </p:cNvGraphicFramePr>
          <p:nvPr>
            <p:extLst>
              <p:ext uri="{D42A27DB-BD31-4B8C-83A1-F6EECF244321}">
                <p14:modId xmlns:p14="http://schemas.microsoft.com/office/powerpoint/2010/main" val="3948778163"/>
              </p:ext>
            </p:extLst>
          </p:nvPr>
        </p:nvGraphicFramePr>
        <p:xfrm>
          <a:off x="361749" y="3629405"/>
          <a:ext cx="6159166" cy="3088350"/>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0">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514725">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b="1" dirty="0">
                          <a:latin typeface="Arial" panose="020B0604020202020204" pitchFamily="34" charset="0"/>
                          <a:cs typeface="Arial" panose="020B0604020202020204" pitchFamily="34" charset="0"/>
                        </a:rPr>
                        <a:t>1</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3</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4</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5</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6</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14725">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9</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10</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11</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12</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13</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14</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15</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14725">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16</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17</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18</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19</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20</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21</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b="1" dirty="0">
                          <a:latin typeface="Arial" panose="020B0604020202020204" pitchFamily="34" charset="0"/>
                          <a:cs typeface="Arial" panose="020B0604020202020204" pitchFamily="34" charset="0"/>
                        </a:rPr>
                        <a:t>22</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23</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24</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25</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r>
                        <a:rPr lang="es-ES" sz="2000" b="1" dirty="0">
                          <a:latin typeface="Arial" panose="020B0604020202020204" pitchFamily="34" charset="0"/>
                          <a:cs typeface="Arial" panose="020B0604020202020204" pitchFamily="34" charset="0"/>
                        </a:rPr>
                        <a:t>26</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27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r>
                        <a:rPr lang="es-ES" sz="2000" b="1" dirty="0">
                          <a:latin typeface="Arial" panose="020B0604020202020204" pitchFamily="34" charset="0"/>
                          <a:cs typeface="Arial" panose="020B0604020202020204" pitchFamily="34" charset="0"/>
                        </a:rPr>
                        <a:t>29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14725">
                <a:tc>
                  <a:txBody>
                    <a:bodyPr/>
                    <a:lstStyle/>
                    <a:p>
                      <a:pPr marR="92710"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30</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163AF40B-0403-24CF-E589-91A8E1ACF152}"/>
              </a:ext>
            </a:extLst>
          </p:cNvPr>
          <p:cNvGraphicFramePr>
            <a:graphicFrameLocks noGrp="1"/>
          </p:cNvGraphicFramePr>
          <p:nvPr>
            <p:extLst>
              <p:ext uri="{D42A27DB-BD31-4B8C-83A1-F6EECF244321}">
                <p14:modId xmlns:p14="http://schemas.microsoft.com/office/powerpoint/2010/main" val="4171731660"/>
              </p:ext>
            </p:extLst>
          </p:nvPr>
        </p:nvGraphicFramePr>
        <p:xfrm>
          <a:off x="361749" y="3102684"/>
          <a:ext cx="6159167" cy="473026"/>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1">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473026">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2" name="Imagen 1">
            <a:extLst>
              <a:ext uri="{FF2B5EF4-FFF2-40B4-BE49-F238E27FC236}">
                <a16:creationId xmlns:a16="http://schemas.microsoft.com/office/drawing/2014/main" id="{221C0DEC-9B6D-38C4-6B26-8F04233CEB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587" y="1500095"/>
            <a:ext cx="4987146" cy="1496632"/>
          </a:xfrm>
          <a:prstGeom prst="rect">
            <a:avLst/>
          </a:prstGeom>
        </p:spPr>
      </p:pic>
      <p:sp>
        <p:nvSpPr>
          <p:cNvPr id="10" name="Rectángulo 9">
            <a:extLst>
              <a:ext uri="{FF2B5EF4-FFF2-40B4-BE49-F238E27FC236}">
                <a16:creationId xmlns:a16="http://schemas.microsoft.com/office/drawing/2014/main" id="{843E8819-4AD5-7E69-AFF8-0473166B88E6}"/>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EAFBCBCE-A777-1700-6470-E1A429D5775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2" name="Grupo 11">
            <a:extLst>
              <a:ext uri="{FF2B5EF4-FFF2-40B4-BE49-F238E27FC236}">
                <a16:creationId xmlns:a16="http://schemas.microsoft.com/office/drawing/2014/main" id="{FC207085-6D55-C720-CEA1-A2E28228A6E6}"/>
              </a:ext>
            </a:extLst>
          </p:cNvPr>
          <p:cNvGrpSpPr/>
          <p:nvPr/>
        </p:nvGrpSpPr>
        <p:grpSpPr>
          <a:xfrm>
            <a:off x="4784020" y="72758"/>
            <a:ext cx="1887583" cy="232094"/>
            <a:chOff x="2622620" y="2060894"/>
            <a:chExt cx="1887583" cy="232094"/>
          </a:xfrm>
        </p:grpSpPr>
        <p:sp>
          <p:nvSpPr>
            <p:cNvPr id="13" name="Rectángulo 12">
              <a:extLst>
                <a:ext uri="{FF2B5EF4-FFF2-40B4-BE49-F238E27FC236}">
                  <a16:creationId xmlns:a16="http://schemas.microsoft.com/office/drawing/2014/main" id="{A9F66A3E-133D-DA81-379D-D8E4485A4E2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E6C51C30-14F0-6F5E-26BF-085ECAC45E0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D3886E62-0E75-9AF0-447C-F61962AFAB8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Rectángulo 15">
              <a:extLst>
                <a:ext uri="{FF2B5EF4-FFF2-40B4-BE49-F238E27FC236}">
                  <a16:creationId xmlns:a16="http://schemas.microsoft.com/office/drawing/2014/main" id="{3C72D382-D68E-9882-0E58-60DFCC8B3A6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BE3C3BEF-28EC-511B-26EA-11C3B81285B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059BE981-B227-7312-762B-74AC0F181CC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Imagen 18">
            <a:extLst>
              <a:ext uri="{FF2B5EF4-FFF2-40B4-BE49-F238E27FC236}">
                <a16:creationId xmlns:a16="http://schemas.microsoft.com/office/drawing/2014/main" id="{F81F414E-495E-A1C7-AEEB-022487A8ABF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0" name="Rectángulo: esquinas redondeadas 19">
            <a:extLst>
              <a:ext uri="{FF2B5EF4-FFF2-40B4-BE49-F238E27FC236}">
                <a16:creationId xmlns:a16="http://schemas.microsoft.com/office/drawing/2014/main" id="{7702A752-2C50-205E-F868-5C3DFFD2AD03}"/>
              </a:ext>
            </a:extLst>
          </p:cNvPr>
          <p:cNvSpPr/>
          <p:nvPr/>
        </p:nvSpPr>
        <p:spPr>
          <a:xfrm>
            <a:off x="373497" y="7054333"/>
            <a:ext cx="6111005" cy="2076769"/>
          </a:xfrm>
          <a:prstGeom prst="roundRect">
            <a:avLst/>
          </a:prstGeom>
          <a:solidFill>
            <a:srgbClr val="CCFF99"/>
          </a:solidFill>
          <a:ln w="57150">
            <a:solidFill>
              <a:srgbClr val="92D05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1" name="CuadroTexto 20">
            <a:extLst>
              <a:ext uri="{FF2B5EF4-FFF2-40B4-BE49-F238E27FC236}">
                <a16:creationId xmlns:a16="http://schemas.microsoft.com/office/drawing/2014/main" id="{99D2F9A8-0B75-7129-AE3E-E28AAC95A15D}"/>
              </a:ext>
            </a:extLst>
          </p:cNvPr>
          <p:cNvSpPr txBox="1"/>
          <p:nvPr/>
        </p:nvSpPr>
        <p:spPr>
          <a:xfrm>
            <a:off x="509853" y="7320936"/>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3" name="Imagen 2">
            <a:extLst>
              <a:ext uri="{FF2B5EF4-FFF2-40B4-BE49-F238E27FC236}">
                <a16:creationId xmlns:a16="http://schemas.microsoft.com/office/drawing/2014/main" id="{8E7222EB-A0DE-29BB-218F-8CF10CBBBDFE}"/>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3585" b="99173" l="5674" r="95745">
                        <a14:foregroundMark x1="32979" y1="30607" x2="42730" y2="80607"/>
                        <a14:foregroundMark x1="31738" y1="72518" x2="19858" y2="59743"/>
                        <a14:foregroundMark x1="19858" y1="59743" x2="54965" y2="47151"/>
                        <a14:foregroundMark x1="54965" y1="47151" x2="73404" y2="64430"/>
                        <a14:foregroundMark x1="73404" y1="64430" x2="66489" y2="71048"/>
                        <a14:foregroundMark x1="84220" y1="74449" x2="76596" y2="25827"/>
                        <a14:foregroundMark x1="76596" y1="25827" x2="67199" y2="17463"/>
                        <a14:foregroundMark x1="67199" y1="17463" x2="46809" y2="22059"/>
                        <a14:foregroundMark x1="46809" y1="22059" x2="36702" y2="30331"/>
                        <a14:foregroundMark x1="29078" y1="12040" x2="24291" y2="23254"/>
                        <a14:foregroundMark x1="38475" y1="9191" x2="65780" y2="28309"/>
                        <a14:foregroundMark x1="46986" y1="8088" x2="65603" y2="17831"/>
                        <a14:foregroundMark x1="59929" y1="11121" x2="73227" y2="17831"/>
                        <a14:foregroundMark x1="73227" y1="17831" x2="84397" y2="28952"/>
                        <a14:foregroundMark x1="84397" y1="28952" x2="84752" y2="30790"/>
                        <a14:foregroundMark x1="78369" y1="24173" x2="90780" y2="70221"/>
                        <a14:foregroundMark x1="90426" y1="78676" x2="56383" y2="76287"/>
                        <a14:foregroundMark x1="56383" y1="76287" x2="42908" y2="69210"/>
                        <a14:foregroundMark x1="42908" y1="69210" x2="46277" y2="48713"/>
                        <a14:foregroundMark x1="46277" y1="48713" x2="79610" y2="60846"/>
                        <a14:foregroundMark x1="79610" y1="60846" x2="72872" y2="73254"/>
                        <a14:foregroundMark x1="72872" y1="73254" x2="65248" y2="74908"/>
                        <a14:foregroundMark x1="51418" y1="77206" x2="49113" y2="93658"/>
                        <a14:foregroundMark x1="42908" y1="85570" x2="42021" y2="95221"/>
                        <a14:foregroundMark x1="33333" y1="97702" x2="33333" y2="96599"/>
                        <a14:foregroundMark x1="35284" y1="98713" x2="38121" y2="98713"/>
                        <a14:foregroundMark x1="53723" y1="98346" x2="55142" y2="95221"/>
                        <a14:foregroundMark x1="62234" y1="97886" x2="60461" y2="94485"/>
                        <a14:foregroundMark x1="62234" y1="99173" x2="54787" y2="98713"/>
                        <a14:foregroundMark x1="35816" y1="98438" x2="35284" y2="95680"/>
                        <a14:foregroundMark x1="20390" y1="70772" x2="17376" y2="34191"/>
                        <a14:foregroundMark x1="17376" y1="34191" x2="20035" y2="31801"/>
                        <a14:foregroundMark x1="32447" y1="37040" x2="22695" y2="44210"/>
                        <a14:foregroundMark x1="31028" y1="36489" x2="20567" y2="43474"/>
                        <a14:foregroundMark x1="52305" y1="48346" x2="72340" y2="47886"/>
                        <a14:foregroundMark x1="72340" y1="47886" x2="87234" y2="35662"/>
                        <a14:foregroundMark x1="87234" y1="35662" x2="71809" y2="27941"/>
                        <a14:foregroundMark x1="71809" y1="27941" x2="50177" y2="26287"/>
                        <a14:foregroundMark x1="50177" y1="26287" x2="29965" y2="34743"/>
                        <a14:foregroundMark x1="29965" y1="34743" x2="24468" y2="48621"/>
                        <a14:foregroundMark x1="24468" y1="48621" x2="34752" y2="59099"/>
                        <a14:foregroundMark x1="34752" y1="59099" x2="66667" y2="57445"/>
                        <a14:foregroundMark x1="66667" y1="57445" x2="66667" y2="48805"/>
                        <a14:foregroundMark x1="67553" y1="42647" x2="51241" y2="36673"/>
                        <a14:foregroundMark x1="62411" y1="36029" x2="77482" y2="46875"/>
                        <a14:foregroundMark x1="70745" y1="31342" x2="75532" y2="45588"/>
                        <a14:foregroundMark x1="38475" y1="11765" x2="13652" y2="27941"/>
                        <a14:foregroundMark x1="13652" y1="27941" x2="9929" y2="34559"/>
                        <a14:foregroundMark x1="25355" y1="14246" x2="7979" y2="32813"/>
                        <a14:foregroundMark x1="33333" y1="3676" x2="38121" y2="9375"/>
                        <a14:foregroundMark x1="57979" y1="4688" x2="53369" y2="12040"/>
                        <a14:foregroundMark x1="75709" y1="19026" x2="86702" y2="35478"/>
                        <a14:foregroundMark x1="80851" y1="20404" x2="88830" y2="36213"/>
                        <a14:foregroundMark x1="42376" y1="38235" x2="37234" y2="45129"/>
                        <a14:foregroundMark x1="10461" y1="64430" x2="9220" y2="74265"/>
                        <a14:foregroundMark x1="9220" y1="74265" x2="19681" y2="79412"/>
                        <a14:foregroundMark x1="19681" y1="79412" x2="33333" y2="79228"/>
                        <a14:foregroundMark x1="5674" y1="70956" x2="6206" y2="76379"/>
                        <a14:foregroundMark x1="31915" y1="58272" x2="36170" y2="73070"/>
                        <a14:foregroundMark x1="30319" y1="61213" x2="31915" y2="77941"/>
                        <a14:foregroundMark x1="28014" y1="59375" x2="39539" y2="72426"/>
                        <a14:foregroundMark x1="32801" y1="97335" x2="33865" y2="95496"/>
                        <a14:foregroundMark x1="53901" y1="60202" x2="61170" y2="81985"/>
                        <a14:foregroundMark x1="61170" y1="81985" x2="56206" y2="67463"/>
                        <a14:foregroundMark x1="56206" y1="67463" x2="69858" y2="63143"/>
                        <a14:foregroundMark x1="52482" y1="65165" x2="54255" y2="71048"/>
                        <a14:foregroundMark x1="56738" y1="76930" x2="55674" y2="81618"/>
                        <a14:foregroundMark x1="59043" y1="70496" x2="67199" y2="72243"/>
                        <a14:foregroundMark x1="63652" y1="67831" x2="71809" y2="69761"/>
                        <a14:foregroundMark x1="69504" y1="69485" x2="66667" y2="66820"/>
                        <a14:foregroundMark x1="28014" y1="69761" x2="28546" y2="77482"/>
                        <a14:foregroundMark x1="54610" y1="60110" x2="51950" y2="67371"/>
                        <a14:foregroundMark x1="95567" y1="66820" x2="95745" y2="77665"/>
                      </a14:backgroundRemoval>
                    </a14:imgEffect>
                  </a14:imgLayer>
                </a14:imgProps>
              </a:ext>
              <a:ext uri="{28A0092B-C50C-407E-A947-70E740481C1C}">
                <a14:useLocalDpi xmlns:a14="http://schemas.microsoft.com/office/drawing/2010/main" val="0"/>
              </a:ext>
            </a:extLst>
          </a:blip>
          <a:stretch>
            <a:fillRect/>
          </a:stretch>
        </p:blipFill>
        <p:spPr>
          <a:xfrm>
            <a:off x="5997724" y="8329530"/>
            <a:ext cx="658069" cy="1269467"/>
          </a:xfrm>
          <a:prstGeom prst="rect">
            <a:avLst/>
          </a:prstGeom>
        </p:spPr>
      </p:pic>
    </p:spTree>
    <p:extLst>
      <p:ext uri="{BB962C8B-B14F-4D97-AF65-F5344CB8AC3E}">
        <p14:creationId xmlns:p14="http://schemas.microsoft.com/office/powerpoint/2010/main" val="3259982053"/>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0D1C4-9D2F-41D8-9491-3FBD83180EB5}"/>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47CCF7FC-0DF1-34A4-D448-6628B086F4A2}"/>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1991B1BC-8F3B-D406-9795-30EE9394E92E}"/>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C7313C88-3238-7B35-1C9D-F3EF4C5D1E2A}"/>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866C1C84-C2E9-1F18-C7F0-2FF867F3C3F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A4DD60A3-7BBC-44BC-2D8B-34A0D779CC5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62E0362B-F0E6-BEC5-2FD2-676FA8EC2FD5}"/>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704CB79C-19F5-0A43-09EC-86EACEE297AA}"/>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B4A13D1E-400A-65AF-A9D8-9B571432F1B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218E104E-3B40-62EC-735E-026230AA77CA}"/>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F2BC8115-36C1-4D35-DE89-191A34207C3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3000BCDE-6F20-FA7D-B0C5-B937AA4C374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AC56F615-7272-6C38-C4F7-87F9F07C5A15}"/>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6DC95D1C-F3F2-E3EB-3AB4-8F965DFB23A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1FADFE0E-67F5-D0CF-8B80-34D2F680627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31D0EC13-434D-A72F-2D96-F900FD218D5B}"/>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8A62B78F-1F01-1FF9-B95D-4B6C873535A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439BA03A-BE43-B6EA-A57D-9C6F9BD9B6E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D4D9E5EA-427B-888F-253A-894ABE98E951}"/>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98D57828-420F-08BE-28FE-BBD4EC30E87E}"/>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99001673-F340-17D1-44D5-61F68F15EC82}"/>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D8A639FC-BD6A-5E8B-DD6A-F87F48B5DE75}"/>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1ED4B175-C37C-9475-7678-7989898A48EB}"/>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52B282C8-F9E4-5A7C-1863-E1C82CB62C8C}"/>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81FB1952-D622-865A-5DD9-8D31370D2BE5}"/>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97FE3645-EC92-3C08-C25B-E2358E2AD71F}"/>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61B47C43-9270-FB82-3851-919F9B90EA75}"/>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27100485-39EC-52DF-D3DE-BD6C9E7663E4}"/>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4EDC1124-139C-CF0A-90BD-2B71EA7E8838}"/>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A2AE7DF4-A178-907C-03B6-D755AEC089C1}"/>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2C1EAC31-D989-D6AF-3C18-B05D557B639E}"/>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458E7181-6B4D-49E1-F3EF-72B87C0B3574}"/>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67B95CE8-4B3E-6724-9BA9-719FB083656E}"/>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7A27A07E-D1D4-A21C-CD2A-BF22CE95E4CB}"/>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DEA4B4E9-87C0-041F-C884-E4C7DD7AEEC4}"/>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2726BEBB-4B2F-FB9C-027E-4049E997E046}"/>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EEFF2EBE-CA50-D5E6-4A47-9E1A1E797C51}"/>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C6334F1C-F2B4-347C-9057-DEA9166FD0D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32E9E965-48A1-ED6C-FDB0-E23F20CD714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6D17B48E-2BF0-426D-E229-5CE10A636347}"/>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B78A1E26-81BF-876A-F44A-4DEFE1FA895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4E72BE14-880D-697F-B858-ACEBE932930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E7219B36-FD0E-B675-9F85-2B0A5C7312B3}"/>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58A5A56E-F01C-FCFB-FBEB-D0070CEAB8F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D1642A7E-1225-CDD0-3501-CB5385A9365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70BE4D80-347A-E9A2-F3E2-E75C019CF9AD}"/>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F1CC9B8B-09F7-0F7A-5508-0B70D05E7FC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4AA1B532-29F1-826F-FF15-C40F7FF34ED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F03A65F5-D970-C322-55E9-F56844DEEC21}"/>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C2452459-0CFB-CE4F-9F98-66A81F83127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1EB4E068-3B77-F44D-F1C1-2D762AEBB19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6F5D3887-F97E-1EE7-4674-2B9C8EFBBDB6}"/>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BA9E749B-6E3D-AD63-EF63-DBAB15067D96}"/>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D2B597B7-AD21-A7E2-8206-338D7504372E}"/>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9392678C-EE77-A45B-49AF-E36B98E92BDC}"/>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F0DE9239-8B3B-7936-9C96-2A4741D2E244}"/>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3C4DA95D-0DFD-1421-9D26-6CEF1E24B90D}"/>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BAB0272E-B3CF-3DEF-0D81-E86C0161C82D}"/>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99D960A4-10AF-2989-2BE5-A0D93D1E1D5A}"/>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F5DB0643-09EE-3436-9165-139FC07E0531}"/>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2BED9B63-6A9C-EBF6-B3C4-E889DD43B99E}"/>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B7482FA6-95E8-348F-78A1-ABE3E7103316}"/>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91C4FAE4-B4CA-E5D1-A171-3203564E48B7}"/>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D77ACDB1-79DC-981D-0157-ACD594D96D58}"/>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038D0FC6-78AA-DF40-8E13-94FFC040D20C}"/>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807A11DE-DD57-340D-782B-FCE18F5F18A1}"/>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38BED19E-77E7-BA5C-00EB-C6454EB386FB}"/>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F2265C83-73A0-3E1B-6525-AE1B07F03A89}"/>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44852769-1872-C7B7-B82D-DB2B333C1DA0}"/>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3DF0C8B8-E44E-626C-34BE-3835C651B089}"/>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2EB51EB1-C613-D5B7-32C1-B541B053BCCE}"/>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5C292C9B-1D72-4BB2-32EF-A43FEB2403FE}"/>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CA8A44EA-F7FE-B4FE-8DAA-9DD925991A78}"/>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CCE0141A-5575-3B97-A75D-1A260269F554}"/>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09A48AE4-4BB8-A204-866C-F14817DFF2B6}"/>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E45DD1BC-641F-4504-50C8-60A1E74639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8A0C5A81-D07F-47D2-69FA-1E5FAC98D3C5}"/>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FDAE8D93-7543-DFFC-430D-06AC8763749F}"/>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7585D36C-BF23-F5E3-A6B4-9FB653F681DD}"/>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A8BD3ECA-2922-2FE1-7194-A457CEC3F7A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D7A95571-B74B-D636-FDC6-314BA4EC02F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61F11FFA-B051-A929-9812-949072F2F2B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19DA7B4E-ED63-BDFA-A13C-712E633AB2B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CBB18666-D7A5-7A3D-D823-E478B69C665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F3B5E5F1-30DE-3B2F-8ABF-17091659E31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70DEDC03-ABD2-95C6-9756-59E8F7C56EF8}"/>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6273B3A1-366A-F4D6-42D2-FCA25CFC4FB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EA19DCEC-41C6-89AC-81C1-89E383D4628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7C429DD6-DF5C-30EA-0017-66851E48818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8BBBEDB3-6867-FF0C-1ED7-E28BA3E323B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55C11F12-2895-D5D4-7770-6339CC3EAF8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F17409AE-1637-5D40-B3B4-7CD4C8A5C4B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17293C17-C9CF-EBBF-6B83-FBA0E353E159}"/>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9EA6EAE5-C458-9003-952D-28102FE9F4A7}"/>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A4B2A295-5F49-9D6C-549E-463312BDCE6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D0069081-643B-D3C7-D422-500403A9FE7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13B764CC-A57B-40CE-CE9B-6EABCD246EB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C8A335DF-7FA6-DF59-8E2D-E017590A86F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7D0A8A49-419E-64B0-0342-62D067E734D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8FE1544C-C22E-132F-8607-8A1C8EF931F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2FBE160D-56A1-1761-0186-0CA25D97FFBF}"/>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60D44EB7-8002-CB22-2FD2-83111F3342B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8881BEBF-796E-69C2-F2E6-57B06C42EE4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397C3569-4449-AEBC-8103-5AF524A83E1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12B8A488-D27A-DED7-6120-12898BF6EED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72CEBD44-94C3-22E2-CDE9-704F29CE056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5EF82D7B-78F6-B763-A18B-8D43E707F30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23893711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F7B0F8-A1F5-8F92-1D72-483799ADE39D}"/>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E09B57B2-3CAA-531C-D18F-8FFDC4646A50}"/>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3606BE5D-91BC-738B-D387-B6E32EA49216}"/>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31E797FF-1FDF-36CF-CAF5-5B4EEEE13A0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38A6E2A0-B337-8F23-D061-A458B0C7004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94F22286-B503-9112-5AFF-2DCCD50DE2BB}"/>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31DD9606-D668-E258-BAF2-83A7A3DDAFA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1843822A-35AA-8011-2804-C7A507C6F23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9AB5AA39-F70D-A1E2-0D28-8981E1E88D10}"/>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1F5C9F63-E15A-2262-61CD-42C7D34FC9D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4B002D0F-176C-5511-00FA-180592EACA0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7A2115F1-3E7B-9B64-197B-609F4F90EFAA}"/>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5DF082E2-E39A-861F-A7A5-A86542AEC5E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CF852126-4DDB-C528-2717-5F0B5177A41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E61B717C-85D5-B0F8-FECD-4D9FE9F94EDA}"/>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2FA58617-849B-C11E-EABB-DEF66FB2215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0E7885DF-3762-7257-1265-01A64BA9DC36}"/>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73B81E45-C296-A8AD-DE6A-CCFF104A9051}"/>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D13E66C7-485C-67E4-0F63-C647F6678DF0}"/>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E327A0FE-C7F5-D80B-B182-5A0C35ECD521}"/>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7368AB99-82E0-5D60-F4E7-D9E4BD5CD205}"/>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658DAC43-C157-5220-7535-38B1A5EC0FC4}"/>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7CAD3415-AB82-BF52-6C76-20ED82A89722}"/>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98473DC5-FDDD-6473-C987-C8FB66E9B042}"/>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048DA223-5C78-B292-53B1-2D4BE7A2CB86}"/>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255B7AA8-193A-71CE-9DBD-E5BE3EDDC34F}"/>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65596EAC-33A5-F550-D97B-80222CA26DD9}"/>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597EFFFE-8C45-22C0-115D-836172344841}"/>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7E8A046F-C519-1456-93D0-525ED2E81F2F}"/>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41A6FB84-0C76-43BF-AC64-9EEAC535E404}"/>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CC45ADA9-6640-8E62-AA96-5118B33E0735}"/>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F9FF1775-0069-7E69-1510-460891BA4A2C}"/>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370876F9-0FED-89FD-80D1-687FC39AE5DC}"/>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366123CA-FC22-8E89-A727-A446536C01DE}"/>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61A0D31E-455C-FA55-39D7-1EDFB971F3C5}"/>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889033FE-AF47-3115-6215-07CF716242E6}"/>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A6C7F6C7-F857-5698-DF51-1AED68B7701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FC2CB9C5-61C5-C104-E413-0D6E15E2D6E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B7206AF9-CBB3-0417-5519-FED90500C24E}"/>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6EB67196-2ECD-93D5-1F39-1712AF0CD6E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9B4F6DA5-F599-78A0-7249-9336C31000F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6610A4B3-7CC0-0BB3-377D-5AEAF86CB07A}"/>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B3568E5A-FB94-DE3B-4D55-629FF9F737D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EC1BC0F9-8901-CE9E-727F-2BE106A630C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B745FB46-B7C0-2094-DC7F-5EF5EF9DDF36}"/>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39AE750C-6EE6-CBA5-13FB-3CE91D13F3C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B5D840B5-3205-65A4-0F65-3EC13AEE9A7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A2D683B8-F2DD-58D2-0A92-EFCF8538195A}"/>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522BC504-9323-7044-F522-385CC6E22BF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0997A5FD-D040-2790-6186-F82BA88D423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9D842AC8-3E55-1102-4368-BAF8355D9091}"/>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6F358E2A-6D33-2A8D-86AD-6E2A63220A09}"/>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A0C68BA3-0D75-1FF2-45F5-5D09603846CA}"/>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F4656243-B9DB-211E-43F1-1EC5D330D58F}"/>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F539F7AF-0C3F-D906-74BE-28F898997B00}"/>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7EA9F724-6138-7682-60CB-AAEE6DDC730C}"/>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A74BA863-9593-B623-DC1C-11B372FC3FC0}"/>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ADF48980-8247-05C0-E69A-4FC69986C2D2}"/>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EB1818DA-9492-481A-D407-FE64CA8A74E3}"/>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37C5B128-90E4-D026-1069-7EB2AD635CE3}"/>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AA5C1D99-9A97-537B-0797-6821E9EDD172}"/>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298DFA0A-24FB-2C4E-4783-2AF781143739}"/>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744D1EF3-C04A-32CE-5A05-AFC438475179}"/>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14E4A2D0-8138-430E-F145-291D73CE8FAE}"/>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A7F00FDF-7C00-3F32-EA90-7CEC86838E5A}"/>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E917EF9E-2C8E-A7A4-4FA1-CEBD3AEE719F}"/>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405C992F-28E8-D02D-9E07-B1478D148307}"/>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B8BD543C-F5AC-5E7A-004E-4D004D693877}"/>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7D48B622-8C99-4B77-E3D3-8496F264D98F}"/>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0CD5DDDD-4B99-2BA7-99EA-34B7E72655B9}"/>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3EE2E915-3723-F1EA-130D-52C45668342E}"/>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0D05C92C-8785-60A8-1E4D-C2DE2B8506BF}"/>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60AD0E62-DFB1-6148-0CE9-AD3EB127B1AD}"/>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2E778529-EDDB-15C9-B85B-C3E47D4258D0}"/>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FE04EB39-7C94-B15E-6E9A-0C1844A216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B977F467-F876-8EEC-A677-27F71C3EEEAF}"/>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4555B17F-0759-4C8F-66BD-3108F0AB4A8E}"/>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4C95FC95-E458-DB95-59AD-BA4D6D00C138}"/>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DC6D5D5C-CF20-A6F6-196B-EA0DAFC4E59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3A661F9A-4685-7DBF-9D3F-5E4BFA265CD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EECB6BEC-0FE2-FFDB-FB96-9EE6BB888CE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11791A10-F03F-AEAE-246C-A4F083CD6AE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7A13240C-C8AB-46C6-A98F-1B547A6B1DF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AE803D0F-E79E-1D66-5A76-CABF8775C7A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C26DB853-E94F-CA4F-DB84-363BBDCF7343}"/>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CB093DF3-C5C2-1384-8479-4B3BA553C17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588C80A0-BD22-218A-2F65-B8CEA1E53B7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F5EA1F04-B1FE-D2FB-EA01-CC7551AA48C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0D24DFC3-8808-7106-7D8D-CB955CD6724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8BA37664-6D8E-1B93-E5FD-2534472070A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18963269-9A90-2910-AF3B-103CB067E63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9329B0D5-1DD0-BCD1-87C2-358182573CE1}"/>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56FF7671-B008-AD91-44E4-72EBB8E6E31D}"/>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734C9469-E7A9-68EF-9B16-69B6DCA1468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CAD21B11-D89B-0251-C9B2-7A040C81B35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3C79A839-57A9-9362-34AC-1175F3A3974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B438E7F3-7214-BC6D-C325-65ADE46A193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BD5765F6-F29A-A83C-909A-2607D7F4F0F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C6DB11AC-217A-FCB0-9F92-B3CD6323252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81A89EBE-5351-1A1B-9E9D-62D4F68F31A8}"/>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B20922A0-21A2-1CE9-2CE6-72B074A5F53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171C10D6-5221-6B80-2EDA-CF5780F242D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C0067552-D737-2382-1BFB-875B5A188CB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A5526BBA-5ED5-8A26-62E6-5181C0AA6B3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E9F99840-C6E6-F055-54AC-F873AA52C70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A21A172F-17D4-29A2-6C78-62A27569A81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43847209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B3512-E7AD-32DE-B0CF-CF4A0DCD96A4}"/>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336D9D91-2635-A65E-2FDE-0A73E9BE317F}"/>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AFEBDBDC-6C20-AD59-9777-2A5D68CF6991}"/>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DD8F1041-9DBD-C681-DEB1-DAA5ECEA14C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130ED882-A706-AD23-97CC-149853BD439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688EFC1E-02BA-07CF-4674-1869B13F8BFF}"/>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62E098E1-0D98-8595-01FC-50DAC8093A83}"/>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2B1A66A9-AA33-BC37-2129-022F6B713F2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9534A2C4-09C7-1783-21CF-775A58993996}"/>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CAAE81CD-A23A-AE9A-D628-43435AA4D63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4F346860-A08E-7C45-3AC9-3388FB52772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8932BE85-4EC7-552D-808D-32891A18E91C}"/>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93517A26-62DE-F148-35D1-FBCE24DDBFB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D463C7DD-7413-C4E5-D042-948319E9D63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CCCB744A-3118-BA7C-911A-7BCE97328682}"/>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E1033364-EF2A-8744-F063-F23C610FF11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22EAEED3-DAE5-C651-4CE7-1A2C1FDB0976}"/>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D0CF2988-B350-08F6-18F2-B1D365890B85}"/>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780D93CE-996B-2AB2-55D1-842F79D3F1B4}"/>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3600FC81-E197-5164-BBEE-45C11A4E1E03}"/>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89634910-FD11-D38F-B321-424AD639D6F0}"/>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32960B7C-B9A4-2B1F-A423-45CB8BDF12B0}"/>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87F0FCEC-FE7E-CE73-1722-F3DB02ECCA28}"/>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E5EA3510-D3C6-B4F5-8910-C7DB6A8D6580}"/>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43BF4086-104D-30B9-2298-F07294EF2046}"/>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C018169E-9D1D-B8BA-67F5-F24804BFDD24}"/>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8030555F-7A61-DAE4-DDEE-45DBD994D7CD}"/>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73F722F8-A5B9-6949-7A4C-C6978F984040}"/>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652B404F-4ADB-775C-1835-D65263320152}"/>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84ADEB18-2E5A-3013-0A12-7FC102F38CA9}"/>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6DC65BC8-4E91-7975-0888-05107354F013}"/>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D3A1EB98-5FFF-F34C-F204-44A5694F0F95}"/>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330E0AE0-EFCC-F66A-20F3-A2C6548EE20B}"/>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35FE64EA-960F-089F-1376-A5E2B3E0FE39}"/>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FA392339-440A-48DD-CBE0-7C8DBA670B7B}"/>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D4EC47CB-755D-8F05-3FAA-D0AEE07ED632}"/>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DE0ABB06-FD5A-39FD-C42A-48D8C5D2E53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906C0D1B-D8C7-C1EB-BDB0-ED9319A61AF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98E8FAE5-69E8-ABDA-5936-51E141E54127}"/>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FB79FBFA-E5C3-379C-8DCE-D8ECEF2D1CA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857226A6-790C-56DA-531E-22CD4DF7C73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F9038058-3C53-BF11-DBD4-AFFCAAE365AA}"/>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0410E3B7-8684-E74B-42B9-F075E9301B5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A3273037-3A21-7E02-09ED-FA14D9CE49A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310118C8-2756-2B5F-39E4-3C9823E02DE4}"/>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8C16C6DF-E03F-15AF-0E89-11937120FE3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5BB574B6-441D-5A0F-8B27-043216BAE72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230F7413-79D1-0EB0-CD89-5DA4921BAEA2}"/>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0D741AB5-311A-6C13-C1BF-CF06D12EDA5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B510FC96-6F8F-705A-589A-FD30B72408B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DC5996DA-8823-017E-CE4B-C95011F5D080}"/>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28CB5C10-3B96-1D02-592E-568D6ECFA40D}"/>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519E9DBD-31AB-2599-6AB7-C19948FD065F}"/>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618E4F28-16E3-ABB5-EA26-7B87C05B987A}"/>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8B4353D1-76BE-5BF1-6D32-1FC79EBF27D1}"/>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DD3A64F1-D727-2183-49FC-E70571DF026F}"/>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39C2D38B-FE94-3674-8169-3D84A14F3570}"/>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ACA9A3C1-0F69-A21E-C5CE-13688655CAAE}"/>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73D48969-19EE-2D4D-1867-4D015471453D}"/>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FA20E0DA-5DD0-60E8-A46B-4C9E33CD3585}"/>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B6BC5E37-41D4-6F1F-A733-0CA299632869}"/>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0FEE39F8-2396-A0E3-EBFC-2066F8F72C45}"/>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1F563F33-32AD-7F11-A1D7-471BBB756334}"/>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CD1E96CE-DFE6-C09B-FE2E-19B526F6EAF9}"/>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2041C271-8E91-ECF9-6769-D160C8751250}"/>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0140D333-DE6A-39A1-3C04-826A5622DB0C}"/>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27950728-7C73-E68B-1624-E549C065C02D}"/>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4C0C3812-869C-1FF5-08CB-DF69357441E4}"/>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A6603918-326C-53B7-A2C5-A30080A86794}"/>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1B0A1B47-3425-42F9-7A40-1B76669F0469}"/>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0CAF68AF-F429-BD94-B1DC-595DCD68A9AE}"/>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DC405E60-367E-AFB2-E88A-D3A81A135625}"/>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ED12399E-0A20-4BAA-9BA5-83A2E1C633C1}"/>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14C663A3-C436-40F7-4C15-8DCD37E23939}"/>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AB0872AE-4153-23D7-6D64-EFD170CB9C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A7AE325C-A1F4-F01D-11F9-13180A0735CC}"/>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762BF64B-4386-447A-3731-DEDFB2E589D3}"/>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B0E2184D-0BCD-1691-A7F7-75D56FDF5D63}"/>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3F43CB36-C48F-E515-0022-E468B4F506A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2408EDBF-C80E-05FA-D058-1620DF87406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1EF8A4BA-7EEE-0D63-4D43-74D21A3CEEE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C85EE125-29F0-9385-B851-38EC3EDDAC9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19C6BF70-7EFE-E220-1DCA-0F4CD01E7DE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5601CFDC-55E3-2093-FC4F-A2717A83E13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887B1462-B436-4B26-7F4F-610105C472E2}"/>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930A11AE-B19D-B499-D2A7-95049D330CA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7BDC3FDB-E033-632F-D459-14BF260BB2B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BC63020F-41EE-59A8-3A03-6CD0D21FAE0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8CFC9555-6855-8F43-F86D-E6B7055047F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E62C0754-AD12-D29D-CEAD-74690DDA03D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D3921DF0-6782-F65F-526B-88F1A806C84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95CB5386-11E6-3C79-C6F9-7595ED0AD043}"/>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14C4EEE4-5782-A63E-52F6-04AE69BBC323}"/>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BCC5B12A-D2B1-ADEB-3A40-62B9B9EABAE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AE7E8C60-D335-C4B4-B0EF-6FCD695B2A4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F21306DF-9556-8B99-285F-9917A115A91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102F5C5B-FFA3-B72C-8D16-D2608178C13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E8E09576-AD5B-BE87-9227-8968A90CACD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8A29413B-D817-1EAC-7CC1-4776C4C0E10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2A352E3B-56F1-A6C7-C002-1E7155C6E97F}"/>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00163EED-7637-CC6C-353B-1AEF693B3D5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65453C5A-210A-2CD7-6485-CA631875FD6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F06F51FB-36D7-83E5-7155-4DF603E52EB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FBAE240A-671C-F0F8-6C10-D5CD9AB0071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7AF6A709-B22D-2A05-23A8-D6934D57058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0DBA50D2-A1B0-C711-1FB7-2E8B7A8C489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942158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41C822A6-E848-14F6-A4A3-131971BBB6EE}"/>
              </a:ext>
            </a:extLst>
          </p:cNvPr>
          <p:cNvSpPr/>
          <p:nvPr/>
        </p:nvSpPr>
        <p:spPr>
          <a:xfrm>
            <a:off x="230446" y="821713"/>
            <a:ext cx="6327569" cy="1634553"/>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 name="Rectángulo: esquinas redondeadas 1">
            <a:extLst>
              <a:ext uri="{FF2B5EF4-FFF2-40B4-BE49-F238E27FC236}">
                <a16:creationId xmlns:a16="http://schemas.microsoft.com/office/drawing/2014/main" id="{9EA20992-21FC-D6D8-0A47-335D800BF82B}"/>
              </a:ext>
            </a:extLst>
          </p:cNvPr>
          <p:cNvSpPr/>
          <p:nvPr/>
        </p:nvSpPr>
        <p:spPr>
          <a:xfrm>
            <a:off x="418549" y="2765068"/>
            <a:ext cx="5998241" cy="6503620"/>
          </a:xfrm>
          <a:prstGeom prst="roundRect">
            <a:avLst>
              <a:gd name="adj" fmla="val 9303"/>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3">
            <a:extLst>
              <a:ext uri="{FF2B5EF4-FFF2-40B4-BE49-F238E27FC236}">
                <a16:creationId xmlns:a16="http://schemas.microsoft.com/office/drawing/2014/main" id="{6A47D812-FBEB-AF57-1018-E2298794EFEB}"/>
              </a:ext>
            </a:extLst>
          </p:cNvPr>
          <p:cNvSpPr txBox="1"/>
          <p:nvPr/>
        </p:nvSpPr>
        <p:spPr>
          <a:xfrm>
            <a:off x="492073" y="4206025"/>
            <a:ext cx="5851192" cy="4624599"/>
          </a:xfrm>
          <a:prstGeom prst="rect">
            <a:avLst/>
          </a:prstGeom>
          <a:noFill/>
        </p:spPr>
        <p:txBody>
          <a:bodyPr wrap="square" rtlCol="0">
            <a:spAutoFit/>
          </a:bodyPr>
          <a:lstStyle/>
          <a:p>
            <a:pPr marL="342900" lvl="0" indent="-342900">
              <a:lnSpc>
                <a:spcPct val="150000"/>
              </a:lnSpc>
              <a:buClr>
                <a:srgbClr val="FF66FF"/>
              </a:buClr>
              <a:buFont typeface="Symbol" panose="05050102010706020507" pitchFamily="18" charset="2"/>
              <a:buChar char=""/>
            </a:pPr>
            <a:r>
              <a:rPr lang="es-ES" sz="1400" u="sng" dirty="0">
                <a:effectLst/>
                <a:latin typeface="Morning Rainbow" pitchFamily="2" charset="0"/>
                <a:ea typeface="Times New Roman" panose="02020603050405020304" pitchFamily="18" charset="0"/>
                <a:cs typeface="ArialMT"/>
              </a:rPr>
              <a:t>RESPETO:</a:t>
            </a:r>
            <a:r>
              <a:rPr lang="es-ES" sz="1400" dirty="0">
                <a:effectLst/>
                <a:latin typeface="Morning Rainbow" pitchFamily="2" charset="0"/>
                <a:ea typeface="Times New Roman" panose="02020603050405020304" pitchFamily="18" charset="0"/>
                <a:cs typeface="ArialMT"/>
              </a:rPr>
              <a:t>  </a:t>
            </a:r>
            <a:r>
              <a:rPr lang="es-ES" sz="1400" dirty="0">
                <a:effectLst/>
                <a:latin typeface="Becca &amp; Perry" panose="02000500000000000000" pitchFamily="2" charset="0"/>
                <a:ea typeface="Times New Roman" panose="02020603050405020304" pitchFamily="18" charset="0"/>
                <a:cs typeface="ArialMT"/>
              </a:rPr>
              <a:t>Manifestaciones de cortes</a:t>
            </a:r>
            <a:r>
              <a:rPr lang="es-ES" sz="1400" dirty="0">
                <a:effectLst/>
                <a:latin typeface="Becca &amp; Perry" panose="02000500000000000000" pitchFamily="2" charset="0"/>
                <a:ea typeface="Times New Roman" panose="02020603050405020304" pitchFamily="18" charset="0"/>
                <a:cs typeface="Cambria" panose="02040503050406030204" pitchFamily="18" charset="0"/>
              </a:rPr>
              <a:t>í</a:t>
            </a:r>
            <a:r>
              <a:rPr lang="es-ES" sz="1400" dirty="0">
                <a:effectLst/>
                <a:latin typeface="Becca &amp; Perry" panose="02000500000000000000" pitchFamily="2" charset="0"/>
                <a:ea typeface="Times New Roman" panose="02020603050405020304" pitchFamily="18" charset="0"/>
                <a:cs typeface="ArialMT"/>
              </a:rPr>
              <a:t>a, consideraci</a:t>
            </a:r>
            <a:r>
              <a:rPr lang="es-ES" sz="1400" dirty="0">
                <a:effectLst/>
                <a:latin typeface="Becca &amp; Perry" panose="02000500000000000000" pitchFamily="2" charset="0"/>
                <a:ea typeface="Times New Roman" panose="02020603050405020304" pitchFamily="18" charset="0"/>
                <a:cs typeface="Cambria" panose="02040503050406030204" pitchFamily="18" charset="0"/>
              </a:rPr>
              <a:t>ó</a:t>
            </a:r>
            <a:r>
              <a:rPr lang="es-ES" sz="1400" dirty="0">
                <a:effectLst/>
                <a:latin typeface="Becca &amp; Perry" panose="02000500000000000000" pitchFamily="2" charset="0"/>
                <a:ea typeface="Times New Roman" panose="02020603050405020304" pitchFamily="18" charset="0"/>
                <a:cs typeface="ArialMT"/>
              </a:rPr>
              <a:t>n y obediencia deben practicar los integrantes de la comunidad educativa, para mejorar las relaciones interpersonales e imagen institucional.</a:t>
            </a:r>
            <a:endParaRPr lang="es-PE" sz="1400" dirty="0">
              <a:effectLst/>
              <a:latin typeface="Becca &amp; Perry" panose="02000500000000000000" pitchFamily="2" charset="0"/>
              <a:ea typeface="Times New Roman" panose="02020603050405020304" pitchFamily="18" charset="0"/>
            </a:endParaRPr>
          </a:p>
          <a:p>
            <a:pPr>
              <a:lnSpc>
                <a:spcPct val="150000"/>
              </a:lnSpc>
            </a:pPr>
            <a:r>
              <a:rPr lang="es-ES" sz="1400" dirty="0">
                <a:effectLst/>
                <a:latin typeface="Becca &amp; Perry" panose="02000500000000000000" pitchFamily="2" charset="0"/>
                <a:ea typeface="Times New Roman" panose="02020603050405020304" pitchFamily="18" charset="0"/>
                <a:cs typeface="ArialMT"/>
              </a:rPr>
              <a:t> </a:t>
            </a:r>
            <a:endParaRPr lang="es-PE" sz="1400" dirty="0">
              <a:effectLst/>
              <a:latin typeface="Becca &amp; Perry" panose="02000500000000000000" pitchFamily="2" charset="0"/>
              <a:ea typeface="Times New Roman" panose="02020603050405020304" pitchFamily="18" charset="0"/>
            </a:endParaRPr>
          </a:p>
          <a:p>
            <a:pPr marL="342900" lvl="0" indent="-342900">
              <a:lnSpc>
                <a:spcPct val="150000"/>
              </a:lnSpc>
              <a:buClr>
                <a:srgbClr val="FF66FF"/>
              </a:buClr>
              <a:buFont typeface="Symbol" panose="05050102010706020507" pitchFamily="18" charset="2"/>
              <a:buChar char=""/>
            </a:pPr>
            <a:r>
              <a:rPr lang="es-ES" sz="1400" u="sng" dirty="0">
                <a:effectLst/>
                <a:latin typeface="Morning Rainbow" pitchFamily="2" charset="0"/>
                <a:ea typeface="Times New Roman" panose="02020603050405020304" pitchFamily="18" charset="0"/>
                <a:cs typeface="ArialMT"/>
              </a:rPr>
              <a:t>SOLIDARIDAD</a:t>
            </a:r>
            <a:r>
              <a:rPr lang="es-ES" sz="1400" u="sng" dirty="0">
                <a:solidFill>
                  <a:srgbClr val="FF5050"/>
                </a:solidFill>
                <a:effectLst/>
                <a:latin typeface="Becca &amp; Perry" panose="02000500000000000000" pitchFamily="2" charset="0"/>
                <a:ea typeface="Times New Roman" panose="02020603050405020304" pitchFamily="18" charset="0"/>
                <a:cs typeface="ArialMT"/>
              </a:rPr>
              <a:t>:</a:t>
            </a:r>
            <a:r>
              <a:rPr lang="es-ES" sz="1400" dirty="0">
                <a:solidFill>
                  <a:srgbClr val="FF5050"/>
                </a:solidFill>
                <a:effectLst/>
                <a:latin typeface="Becca &amp; Perry" panose="02000500000000000000" pitchFamily="2" charset="0"/>
                <a:ea typeface="Times New Roman" panose="02020603050405020304" pitchFamily="18" charset="0"/>
                <a:cs typeface="ArialMT"/>
              </a:rPr>
              <a:t> </a:t>
            </a:r>
            <a:r>
              <a:rPr lang="es-ES" sz="1400" dirty="0">
                <a:effectLst/>
                <a:latin typeface="Becca &amp; Perry" panose="02000500000000000000" pitchFamily="2" charset="0"/>
                <a:ea typeface="Times New Roman" panose="02020603050405020304" pitchFamily="18" charset="0"/>
                <a:cs typeface="ArialMT"/>
              </a:rPr>
              <a:t>La comunidad educativa pone en pr</a:t>
            </a:r>
            <a:r>
              <a:rPr lang="es-ES" sz="1400" dirty="0">
                <a:effectLst/>
                <a:latin typeface="Becca &amp; Perry" panose="02000500000000000000" pitchFamily="2" charset="0"/>
                <a:ea typeface="Times New Roman" panose="02020603050405020304" pitchFamily="18" charset="0"/>
                <a:cs typeface="Cambria" panose="02040503050406030204" pitchFamily="18" charset="0"/>
              </a:rPr>
              <a:t>á</a:t>
            </a:r>
            <a:r>
              <a:rPr lang="es-ES" sz="1400" dirty="0">
                <a:effectLst/>
                <a:latin typeface="Becca &amp; Perry" panose="02000500000000000000" pitchFamily="2" charset="0"/>
                <a:ea typeface="Times New Roman" panose="02020603050405020304" pitchFamily="18" charset="0"/>
                <a:cs typeface="ArialMT"/>
              </a:rPr>
              <a:t>ctica la ayuda mutua y el compa</a:t>
            </a:r>
            <a:r>
              <a:rPr lang="es-ES" sz="1400" dirty="0">
                <a:effectLst/>
                <a:latin typeface="Becca &amp; Perry" panose="02000500000000000000" pitchFamily="2" charset="0"/>
                <a:ea typeface="Times New Roman" panose="02020603050405020304" pitchFamily="18" charset="0"/>
                <a:cs typeface="Cambria" panose="02040503050406030204" pitchFamily="18" charset="0"/>
              </a:rPr>
              <a:t>ñ</a:t>
            </a:r>
            <a:r>
              <a:rPr lang="es-ES" sz="1400" dirty="0">
                <a:effectLst/>
                <a:latin typeface="Becca &amp; Perry" panose="02000500000000000000" pitchFamily="2" charset="0"/>
                <a:ea typeface="Times New Roman" panose="02020603050405020304" pitchFamily="18" charset="0"/>
                <a:cs typeface="ArialMT"/>
              </a:rPr>
              <a:t>erismo.</a:t>
            </a:r>
            <a:endParaRPr lang="es-PE" sz="1400" dirty="0">
              <a:effectLst/>
              <a:latin typeface="Becca &amp; Perry" panose="02000500000000000000" pitchFamily="2" charset="0"/>
              <a:ea typeface="Times New Roman" panose="02020603050405020304" pitchFamily="18" charset="0"/>
            </a:endParaRPr>
          </a:p>
          <a:p>
            <a:pPr>
              <a:lnSpc>
                <a:spcPct val="150000"/>
              </a:lnSpc>
            </a:pPr>
            <a:r>
              <a:rPr lang="es-ES" sz="1400" dirty="0">
                <a:effectLst/>
                <a:latin typeface="Becca &amp; Perry" panose="02000500000000000000" pitchFamily="2" charset="0"/>
                <a:ea typeface="Times New Roman" panose="02020603050405020304" pitchFamily="18" charset="0"/>
                <a:cs typeface="ArialMT"/>
              </a:rPr>
              <a:t> </a:t>
            </a:r>
            <a:endParaRPr lang="es-PE" sz="1400" dirty="0">
              <a:effectLst/>
              <a:latin typeface="Becca &amp; Perry" panose="02000500000000000000" pitchFamily="2" charset="0"/>
              <a:ea typeface="Times New Roman" panose="02020603050405020304" pitchFamily="18" charset="0"/>
            </a:endParaRPr>
          </a:p>
          <a:p>
            <a:pPr marL="342900" lvl="0" indent="-342900">
              <a:lnSpc>
                <a:spcPct val="150000"/>
              </a:lnSpc>
              <a:buClr>
                <a:srgbClr val="FF66FF"/>
              </a:buClr>
              <a:buFont typeface="Symbol" panose="05050102010706020507" pitchFamily="18" charset="2"/>
              <a:buChar char=""/>
            </a:pPr>
            <a:r>
              <a:rPr lang="es-ES" sz="1400" u="sng" dirty="0">
                <a:effectLst/>
                <a:latin typeface="Morning Rainbow" pitchFamily="2" charset="0"/>
                <a:ea typeface="Times New Roman" panose="02020603050405020304" pitchFamily="18" charset="0"/>
                <a:cs typeface="ArialMT"/>
              </a:rPr>
              <a:t>SINCERIDAD:</a:t>
            </a:r>
            <a:r>
              <a:rPr lang="es-ES" sz="1400" dirty="0">
                <a:effectLst/>
                <a:latin typeface="Morning Rainbow" pitchFamily="2" charset="0"/>
                <a:ea typeface="Times New Roman" panose="02020603050405020304" pitchFamily="18" charset="0"/>
                <a:cs typeface="ArialMT"/>
              </a:rPr>
              <a:t> </a:t>
            </a:r>
            <a:r>
              <a:rPr lang="es-ES" sz="1400" dirty="0">
                <a:effectLst/>
                <a:latin typeface="Becca &amp; Perry" panose="02000500000000000000" pitchFamily="2" charset="0"/>
                <a:ea typeface="Times New Roman" panose="02020603050405020304" pitchFamily="18" charset="0"/>
                <a:cs typeface="ArialMT"/>
              </a:rPr>
              <a:t>Expresarse con sencillez y veracidad, en forma proactiva.</a:t>
            </a:r>
            <a:endParaRPr lang="es-PE" sz="1400" dirty="0">
              <a:effectLst/>
              <a:latin typeface="Becca &amp; Perry" panose="02000500000000000000" pitchFamily="2" charset="0"/>
              <a:ea typeface="Times New Roman" panose="02020603050405020304" pitchFamily="18" charset="0"/>
            </a:endParaRPr>
          </a:p>
          <a:p>
            <a:pPr>
              <a:lnSpc>
                <a:spcPct val="150000"/>
              </a:lnSpc>
            </a:pPr>
            <a:r>
              <a:rPr lang="es-ES" sz="1400" dirty="0">
                <a:effectLst/>
                <a:latin typeface="Becca &amp; Perry" panose="02000500000000000000" pitchFamily="2" charset="0"/>
                <a:ea typeface="Times New Roman" panose="02020603050405020304" pitchFamily="18" charset="0"/>
                <a:cs typeface="ArialMT"/>
              </a:rPr>
              <a:t> </a:t>
            </a:r>
            <a:endParaRPr lang="es-PE" sz="1400" dirty="0">
              <a:effectLst/>
              <a:latin typeface="Becca &amp; Perry" panose="02000500000000000000" pitchFamily="2" charset="0"/>
              <a:ea typeface="Times New Roman" panose="02020603050405020304" pitchFamily="18" charset="0"/>
            </a:endParaRPr>
          </a:p>
          <a:p>
            <a:pPr marL="342900" lvl="0" indent="-342900">
              <a:lnSpc>
                <a:spcPct val="150000"/>
              </a:lnSpc>
              <a:buClr>
                <a:srgbClr val="FF66FF"/>
              </a:buClr>
              <a:buFont typeface="Symbol" panose="05050102010706020507" pitchFamily="18" charset="2"/>
              <a:buChar char=""/>
            </a:pPr>
            <a:r>
              <a:rPr lang="es-ES" sz="1400" u="sng" dirty="0">
                <a:effectLst/>
                <a:latin typeface="Morning Rainbow" pitchFamily="2" charset="0"/>
                <a:ea typeface="Times New Roman" panose="02020603050405020304" pitchFamily="18" charset="0"/>
                <a:cs typeface="ArialMT"/>
              </a:rPr>
              <a:t>PUNTUALIDAD</a:t>
            </a:r>
            <a:r>
              <a:rPr lang="es-ES" sz="1400" dirty="0">
                <a:effectLst/>
                <a:latin typeface="Morning Rainbow" pitchFamily="2" charset="0"/>
                <a:ea typeface="Times New Roman" panose="02020603050405020304" pitchFamily="18" charset="0"/>
                <a:cs typeface="ArialMT"/>
              </a:rPr>
              <a:t>: </a:t>
            </a:r>
            <a:r>
              <a:rPr lang="es-ES" sz="1400" dirty="0">
                <a:effectLst/>
                <a:latin typeface="Becca &amp; Perry" panose="02000500000000000000" pitchFamily="2" charset="0"/>
                <a:ea typeface="Times New Roman" panose="02020603050405020304" pitchFamily="18" charset="0"/>
                <a:cs typeface="ArialMT"/>
              </a:rPr>
              <a:t>El cumplimiento del deber, de la exactitud y precisi</a:t>
            </a:r>
            <a:r>
              <a:rPr lang="es-ES" sz="1400" dirty="0">
                <a:effectLst/>
                <a:latin typeface="Becca &amp; Perry" panose="02000500000000000000" pitchFamily="2" charset="0"/>
                <a:ea typeface="Times New Roman" panose="02020603050405020304" pitchFamily="18" charset="0"/>
                <a:cs typeface="Cambria" panose="02040503050406030204" pitchFamily="18" charset="0"/>
              </a:rPr>
              <a:t>ó</a:t>
            </a:r>
            <a:r>
              <a:rPr lang="es-ES" sz="1400" dirty="0">
                <a:effectLst/>
                <a:latin typeface="Becca &amp; Perry" panose="02000500000000000000" pitchFamily="2" charset="0"/>
                <a:ea typeface="Times New Roman" panose="02020603050405020304" pitchFamily="18" charset="0"/>
                <a:cs typeface="ArialMT"/>
              </a:rPr>
              <a:t>n con que se deben hacer las cosas en todos los actos de la vida.</a:t>
            </a:r>
            <a:endParaRPr lang="es-PE" sz="1400" dirty="0">
              <a:effectLst/>
              <a:latin typeface="Becca &amp; Perry" panose="02000500000000000000" pitchFamily="2" charset="0"/>
              <a:ea typeface="Times New Roman" panose="02020603050405020304" pitchFamily="18" charset="0"/>
            </a:endParaRPr>
          </a:p>
          <a:p>
            <a:pPr>
              <a:lnSpc>
                <a:spcPct val="150000"/>
              </a:lnSpc>
            </a:pPr>
            <a:r>
              <a:rPr lang="es-ES" sz="1400" dirty="0">
                <a:effectLst/>
                <a:latin typeface="Becca &amp; Perry" panose="02000500000000000000" pitchFamily="2" charset="0"/>
                <a:ea typeface="Times New Roman" panose="02020603050405020304" pitchFamily="18" charset="0"/>
                <a:cs typeface="ArialMT"/>
              </a:rPr>
              <a:t> </a:t>
            </a:r>
            <a:endParaRPr lang="es-PE" sz="1400" dirty="0">
              <a:effectLst/>
              <a:latin typeface="Becca &amp; Perry" panose="02000500000000000000" pitchFamily="2" charset="0"/>
              <a:ea typeface="Times New Roman" panose="02020603050405020304" pitchFamily="18" charset="0"/>
            </a:endParaRPr>
          </a:p>
          <a:p>
            <a:pPr marL="342900" lvl="0" indent="-342900">
              <a:lnSpc>
                <a:spcPct val="150000"/>
              </a:lnSpc>
              <a:buClr>
                <a:srgbClr val="FF66FF"/>
              </a:buClr>
              <a:buFont typeface="Symbol" panose="05050102010706020507" pitchFamily="18" charset="2"/>
              <a:buChar char=""/>
            </a:pPr>
            <a:r>
              <a:rPr lang="es-ES" sz="1400" u="sng" dirty="0">
                <a:effectLst/>
                <a:latin typeface="Morning Rainbow" pitchFamily="2" charset="0"/>
                <a:ea typeface="Times New Roman" panose="02020603050405020304" pitchFamily="18" charset="0"/>
                <a:cs typeface="ArialMT"/>
              </a:rPr>
              <a:t>RESPONSABILIDAD</a:t>
            </a:r>
            <a:r>
              <a:rPr lang="es-ES" sz="1400" dirty="0">
                <a:effectLst/>
                <a:latin typeface="Morning Rainbow" pitchFamily="2" charset="0"/>
                <a:ea typeface="Times New Roman" panose="02020603050405020304" pitchFamily="18" charset="0"/>
                <a:cs typeface="ArialMT"/>
              </a:rPr>
              <a:t>: </a:t>
            </a:r>
            <a:r>
              <a:rPr lang="es-ES" sz="1400" dirty="0">
                <a:effectLst/>
                <a:latin typeface="Becca &amp; Perry" panose="02000500000000000000" pitchFamily="2" charset="0"/>
                <a:ea typeface="Times New Roman" panose="02020603050405020304" pitchFamily="18" charset="0"/>
                <a:cs typeface="ArialMT"/>
              </a:rPr>
              <a:t>Cumplir con sus obligaciones como integrante de la comunidad educativa y de la sociedad en que vive</a:t>
            </a:r>
            <a:r>
              <a:rPr lang="es-ES" sz="1600" dirty="0">
                <a:effectLst/>
                <a:latin typeface="Becca &amp; Perry" panose="02000500000000000000" pitchFamily="2" charset="0"/>
                <a:ea typeface="Times New Roman" panose="02020603050405020304" pitchFamily="18" charset="0"/>
                <a:cs typeface="ArialMT"/>
              </a:rPr>
              <a:t>.</a:t>
            </a:r>
            <a:endParaRPr lang="es-PE" sz="1600" dirty="0">
              <a:effectLst/>
              <a:latin typeface="Becca &amp; Perry" panose="02000500000000000000" pitchFamily="2" charset="0"/>
              <a:ea typeface="Times New Roman" panose="02020603050405020304" pitchFamily="18" charset="0"/>
            </a:endParaRPr>
          </a:p>
        </p:txBody>
      </p:sp>
      <p:sp>
        <p:nvSpPr>
          <p:cNvPr id="5" name="CuadroTexto 4">
            <a:extLst>
              <a:ext uri="{FF2B5EF4-FFF2-40B4-BE49-F238E27FC236}">
                <a16:creationId xmlns:a16="http://schemas.microsoft.com/office/drawing/2014/main" id="{5A2F705E-399E-C91D-10F4-0EB225B259E6}"/>
              </a:ext>
            </a:extLst>
          </p:cNvPr>
          <p:cNvSpPr txBox="1"/>
          <p:nvPr/>
        </p:nvSpPr>
        <p:spPr>
          <a:xfrm>
            <a:off x="435813" y="2938903"/>
            <a:ext cx="6045956" cy="1169551"/>
          </a:xfrm>
          <a:prstGeom prst="rect">
            <a:avLst/>
          </a:prstGeom>
          <a:noFill/>
        </p:spPr>
        <p:txBody>
          <a:bodyPr wrap="square" rtlCol="0">
            <a:spAutoFit/>
          </a:bodyPr>
          <a:lstStyle/>
          <a:p>
            <a:pPr algn="just">
              <a:lnSpc>
                <a:spcPct val="150000"/>
              </a:lnSpc>
            </a:pPr>
            <a:r>
              <a:rPr lang="es-ES" sz="1600" dirty="0">
                <a:effectLst/>
                <a:latin typeface="Becca &amp; Perry" panose="02000500000000000000" pitchFamily="2" charset="0"/>
                <a:ea typeface="Times New Roman" panose="02020603050405020304" pitchFamily="18" charset="0"/>
                <a:cs typeface="ArialMT"/>
              </a:rPr>
              <a:t>La I.E.I. 1 “Nombre” a trav</a:t>
            </a:r>
            <a:r>
              <a:rPr lang="es-ES" sz="1600" dirty="0">
                <a:effectLst/>
                <a:latin typeface="Becca &amp; Perry" panose="02000500000000000000" pitchFamily="2" charset="0"/>
                <a:ea typeface="Times New Roman" panose="02020603050405020304" pitchFamily="18" charset="0"/>
                <a:cs typeface="Cambria" panose="02040503050406030204" pitchFamily="18" charset="0"/>
              </a:rPr>
              <a:t>é</a:t>
            </a:r>
            <a:r>
              <a:rPr lang="es-ES" sz="1600" dirty="0">
                <a:effectLst/>
                <a:latin typeface="Becca &amp; Perry" panose="02000500000000000000" pitchFamily="2" charset="0"/>
                <a:ea typeface="Times New Roman" panose="02020603050405020304" pitchFamily="18" charset="0"/>
                <a:cs typeface="ArialMT"/>
              </a:rPr>
              <a:t>s de su pr</a:t>
            </a:r>
            <a:r>
              <a:rPr lang="es-ES" sz="1600" dirty="0">
                <a:effectLst/>
                <a:latin typeface="Becca &amp; Perry" panose="02000500000000000000" pitchFamily="2" charset="0"/>
                <a:ea typeface="Times New Roman" panose="02020603050405020304" pitchFamily="18" charset="0"/>
                <a:cs typeface="Cambria" panose="02040503050406030204" pitchFamily="18" charset="0"/>
              </a:rPr>
              <a:t>á</a:t>
            </a:r>
            <a:r>
              <a:rPr lang="es-ES" sz="1600" dirty="0">
                <a:effectLst/>
                <a:latin typeface="Becca &amp; Perry" panose="02000500000000000000" pitchFamily="2" charset="0"/>
                <a:ea typeface="Times New Roman" panose="02020603050405020304" pitchFamily="18" charset="0"/>
                <a:cs typeface="ArialMT"/>
              </a:rPr>
              <a:t>ctica pedag</a:t>
            </a:r>
            <a:r>
              <a:rPr lang="es-ES" sz="1600" dirty="0">
                <a:effectLst/>
                <a:latin typeface="Becca &amp; Perry" panose="02000500000000000000" pitchFamily="2" charset="0"/>
                <a:ea typeface="Times New Roman" panose="02020603050405020304" pitchFamily="18" charset="0"/>
                <a:cs typeface="Cambria" panose="02040503050406030204" pitchFamily="18" charset="0"/>
              </a:rPr>
              <a:t>ó</a:t>
            </a:r>
            <a:r>
              <a:rPr lang="es-ES" sz="1600" dirty="0">
                <a:effectLst/>
                <a:latin typeface="Becca &amp; Perry" panose="02000500000000000000" pitchFamily="2" charset="0"/>
                <a:ea typeface="Times New Roman" panose="02020603050405020304" pitchFamily="18" charset="0"/>
                <a:cs typeface="ArialMT"/>
              </a:rPr>
              <a:t>gica orienta a la comunidad   educativa en el desarrollo de los siguientes valores: </a:t>
            </a:r>
            <a:endParaRPr lang="es-PE" sz="1600" dirty="0">
              <a:effectLst/>
              <a:latin typeface="Becca &amp; Perry" panose="02000500000000000000" pitchFamily="2" charset="0"/>
              <a:ea typeface="Times New Roman" panose="02020603050405020304" pitchFamily="18" charset="0"/>
            </a:endParaRPr>
          </a:p>
          <a:p>
            <a:pPr algn="just">
              <a:lnSpc>
                <a:spcPct val="150000"/>
              </a:lnSpc>
            </a:pPr>
            <a:endParaRPr lang="es-PE" sz="1600" dirty="0">
              <a:latin typeface="Becca &amp; Perry" panose="02000500000000000000" pitchFamily="2" charset="0"/>
            </a:endParaRPr>
          </a:p>
        </p:txBody>
      </p:sp>
      <p:pic>
        <p:nvPicPr>
          <p:cNvPr id="8" name="Imagen 7">
            <a:extLst>
              <a:ext uri="{FF2B5EF4-FFF2-40B4-BE49-F238E27FC236}">
                <a16:creationId xmlns:a16="http://schemas.microsoft.com/office/drawing/2014/main" id="{C184EDC6-3913-D662-BFA5-758BB22CD9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6065" y="800513"/>
            <a:ext cx="4653958" cy="1599799"/>
          </a:xfrm>
          <a:prstGeom prst="rect">
            <a:avLst/>
          </a:prstGeom>
        </p:spPr>
      </p:pic>
      <p:pic>
        <p:nvPicPr>
          <p:cNvPr id="7" name="Picture 2">
            <a:extLst>
              <a:ext uri="{FF2B5EF4-FFF2-40B4-BE49-F238E27FC236}">
                <a16:creationId xmlns:a16="http://schemas.microsoft.com/office/drawing/2014/main" id="{6AD4FA3F-72A2-75B7-A485-2358B6B05D77}"/>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509425" y="865600"/>
            <a:ext cx="889367" cy="1499625"/>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n 8">
            <a:extLst>
              <a:ext uri="{FF2B5EF4-FFF2-40B4-BE49-F238E27FC236}">
                <a16:creationId xmlns:a16="http://schemas.microsoft.com/office/drawing/2014/main" id="{FC4F64CE-0679-1C17-04E0-44A5C001D03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493252" y="940546"/>
            <a:ext cx="901523" cy="962575"/>
          </a:xfrm>
          <a:prstGeom prst="rect">
            <a:avLst/>
          </a:prstGeom>
        </p:spPr>
      </p:pic>
      <p:grpSp>
        <p:nvGrpSpPr>
          <p:cNvPr id="10" name="Grupo 9">
            <a:extLst>
              <a:ext uri="{FF2B5EF4-FFF2-40B4-BE49-F238E27FC236}">
                <a16:creationId xmlns:a16="http://schemas.microsoft.com/office/drawing/2014/main" id="{C6C441EB-699C-406D-4571-4111A35753FD}"/>
              </a:ext>
            </a:extLst>
          </p:cNvPr>
          <p:cNvGrpSpPr/>
          <p:nvPr/>
        </p:nvGrpSpPr>
        <p:grpSpPr>
          <a:xfrm rot="16200000">
            <a:off x="3285069" y="-2431831"/>
            <a:ext cx="206008" cy="6098771"/>
            <a:chOff x="6363126" y="1068524"/>
            <a:chExt cx="232096" cy="7870106"/>
          </a:xfrm>
        </p:grpSpPr>
        <p:grpSp>
          <p:nvGrpSpPr>
            <p:cNvPr id="11" name="Grupo 10">
              <a:extLst>
                <a:ext uri="{FF2B5EF4-FFF2-40B4-BE49-F238E27FC236}">
                  <a16:creationId xmlns:a16="http://schemas.microsoft.com/office/drawing/2014/main" id="{E46F9EA0-0120-01A8-82E6-F33134399003}"/>
                </a:ext>
              </a:extLst>
            </p:cNvPr>
            <p:cNvGrpSpPr/>
            <p:nvPr/>
          </p:nvGrpSpPr>
          <p:grpSpPr>
            <a:xfrm>
              <a:off x="6363127" y="1068524"/>
              <a:ext cx="232095" cy="3884476"/>
              <a:chOff x="5707970" y="2690022"/>
              <a:chExt cx="232095" cy="3884476"/>
            </a:xfrm>
          </p:grpSpPr>
          <p:grpSp>
            <p:nvGrpSpPr>
              <p:cNvPr id="27" name="Grupo 26">
                <a:extLst>
                  <a:ext uri="{FF2B5EF4-FFF2-40B4-BE49-F238E27FC236}">
                    <a16:creationId xmlns:a16="http://schemas.microsoft.com/office/drawing/2014/main" id="{B1CB5449-FDBC-F97B-6926-A24C5712DA25}"/>
                  </a:ext>
                </a:extLst>
              </p:cNvPr>
              <p:cNvGrpSpPr/>
              <p:nvPr/>
            </p:nvGrpSpPr>
            <p:grpSpPr>
              <a:xfrm rot="16200000">
                <a:off x="4880225" y="3517767"/>
                <a:ext cx="1887583" cy="232094"/>
                <a:chOff x="2622620" y="2060894"/>
                <a:chExt cx="1887583" cy="232094"/>
              </a:xfrm>
            </p:grpSpPr>
            <p:sp>
              <p:nvSpPr>
                <p:cNvPr id="35" name="Rectángulo 34">
                  <a:extLst>
                    <a:ext uri="{FF2B5EF4-FFF2-40B4-BE49-F238E27FC236}">
                      <a16:creationId xmlns:a16="http://schemas.microsoft.com/office/drawing/2014/main" id="{DABB8B3F-6E76-DA6D-4FFC-774D380C981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6" name="Rectángulo 35">
                  <a:extLst>
                    <a:ext uri="{FF2B5EF4-FFF2-40B4-BE49-F238E27FC236}">
                      <a16:creationId xmlns:a16="http://schemas.microsoft.com/office/drawing/2014/main" id="{2068377C-BFBF-2746-7860-D510CB8FD3E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7" name="Rectángulo 36">
                  <a:extLst>
                    <a:ext uri="{FF2B5EF4-FFF2-40B4-BE49-F238E27FC236}">
                      <a16:creationId xmlns:a16="http://schemas.microsoft.com/office/drawing/2014/main" id="{683A2A53-2E8D-3FD2-ACFC-E7CF56D6647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8" name="Rectángulo 37">
                  <a:extLst>
                    <a:ext uri="{FF2B5EF4-FFF2-40B4-BE49-F238E27FC236}">
                      <a16:creationId xmlns:a16="http://schemas.microsoft.com/office/drawing/2014/main" id="{8C7D89DF-1766-9AF1-11E7-C16C38BE0CD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9" name="Rectángulo 38">
                  <a:extLst>
                    <a:ext uri="{FF2B5EF4-FFF2-40B4-BE49-F238E27FC236}">
                      <a16:creationId xmlns:a16="http://schemas.microsoft.com/office/drawing/2014/main" id="{98C5FA27-40B1-22A3-FA78-53F9F2457F7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0" name="Rectángulo 39">
                  <a:extLst>
                    <a:ext uri="{FF2B5EF4-FFF2-40B4-BE49-F238E27FC236}">
                      <a16:creationId xmlns:a16="http://schemas.microsoft.com/office/drawing/2014/main" id="{954688D9-6FB6-3F60-7A6B-D8347D9965B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8" name="Grupo 27">
                <a:extLst>
                  <a:ext uri="{FF2B5EF4-FFF2-40B4-BE49-F238E27FC236}">
                    <a16:creationId xmlns:a16="http://schemas.microsoft.com/office/drawing/2014/main" id="{990341C3-1C5B-3F49-C458-5A9358179131}"/>
                  </a:ext>
                </a:extLst>
              </p:cNvPr>
              <p:cNvGrpSpPr/>
              <p:nvPr/>
            </p:nvGrpSpPr>
            <p:grpSpPr>
              <a:xfrm rot="16200000">
                <a:off x="4880226" y="5514660"/>
                <a:ext cx="1887583" cy="232094"/>
                <a:chOff x="2622620" y="2060894"/>
                <a:chExt cx="1887583" cy="232094"/>
              </a:xfrm>
            </p:grpSpPr>
            <p:sp>
              <p:nvSpPr>
                <p:cNvPr id="29" name="Rectángulo 28">
                  <a:extLst>
                    <a:ext uri="{FF2B5EF4-FFF2-40B4-BE49-F238E27FC236}">
                      <a16:creationId xmlns:a16="http://schemas.microsoft.com/office/drawing/2014/main" id="{DDB47B25-A8E8-2EC0-C636-DAB7FD2C3E5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2B8C3BB2-D04C-0E31-C780-7D49EF3B4E6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9F841A33-C048-8F0B-36FF-26DBC1CEE4C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2" name="Rectángulo 31">
                  <a:extLst>
                    <a:ext uri="{FF2B5EF4-FFF2-40B4-BE49-F238E27FC236}">
                      <a16:creationId xmlns:a16="http://schemas.microsoft.com/office/drawing/2014/main" id="{B877F7F9-5A98-C95C-572C-08C60992CCA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54BECE8A-7ACF-026A-EF22-F1DF158A229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A4A7185B-ACF7-26D4-0A02-91F8543A244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2" name="Grupo 11">
              <a:extLst>
                <a:ext uri="{FF2B5EF4-FFF2-40B4-BE49-F238E27FC236}">
                  <a16:creationId xmlns:a16="http://schemas.microsoft.com/office/drawing/2014/main" id="{3167FA0D-16D3-33D3-828E-3AD08617CB6C}"/>
                </a:ext>
              </a:extLst>
            </p:cNvPr>
            <p:cNvGrpSpPr/>
            <p:nvPr/>
          </p:nvGrpSpPr>
          <p:grpSpPr>
            <a:xfrm>
              <a:off x="6363126" y="5054154"/>
              <a:ext cx="232095" cy="3884476"/>
              <a:chOff x="5707970" y="2690022"/>
              <a:chExt cx="232095" cy="3884476"/>
            </a:xfrm>
          </p:grpSpPr>
          <p:grpSp>
            <p:nvGrpSpPr>
              <p:cNvPr id="13" name="Grupo 12">
                <a:extLst>
                  <a:ext uri="{FF2B5EF4-FFF2-40B4-BE49-F238E27FC236}">
                    <a16:creationId xmlns:a16="http://schemas.microsoft.com/office/drawing/2014/main" id="{B9758736-87FF-9448-913D-0413D9EA7B9E}"/>
                  </a:ext>
                </a:extLst>
              </p:cNvPr>
              <p:cNvGrpSpPr/>
              <p:nvPr/>
            </p:nvGrpSpPr>
            <p:grpSpPr>
              <a:xfrm rot="16200000">
                <a:off x="4880225" y="3517767"/>
                <a:ext cx="1887583" cy="232094"/>
                <a:chOff x="2622620" y="2060894"/>
                <a:chExt cx="1887583" cy="232094"/>
              </a:xfrm>
            </p:grpSpPr>
            <p:sp>
              <p:nvSpPr>
                <p:cNvPr id="21" name="Rectángulo 20">
                  <a:extLst>
                    <a:ext uri="{FF2B5EF4-FFF2-40B4-BE49-F238E27FC236}">
                      <a16:creationId xmlns:a16="http://schemas.microsoft.com/office/drawing/2014/main" id="{9A99E089-27EA-1EA4-5CBD-518398E5CB5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2" name="Rectángulo 21">
                  <a:extLst>
                    <a:ext uri="{FF2B5EF4-FFF2-40B4-BE49-F238E27FC236}">
                      <a16:creationId xmlns:a16="http://schemas.microsoft.com/office/drawing/2014/main" id="{6D3CB496-5AA4-50D3-8198-9C17EAB5EE9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3" name="Rectángulo 22">
                  <a:extLst>
                    <a:ext uri="{FF2B5EF4-FFF2-40B4-BE49-F238E27FC236}">
                      <a16:creationId xmlns:a16="http://schemas.microsoft.com/office/drawing/2014/main" id="{3BB96192-BC43-535C-DA49-452CBE1B064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4" name="Rectángulo 23">
                  <a:extLst>
                    <a:ext uri="{FF2B5EF4-FFF2-40B4-BE49-F238E27FC236}">
                      <a16:creationId xmlns:a16="http://schemas.microsoft.com/office/drawing/2014/main" id="{F67DB3B8-2C1A-C4AB-ADD4-E28A8D402ED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5" name="Rectángulo 24">
                  <a:extLst>
                    <a:ext uri="{FF2B5EF4-FFF2-40B4-BE49-F238E27FC236}">
                      <a16:creationId xmlns:a16="http://schemas.microsoft.com/office/drawing/2014/main" id="{18577D45-48D4-356B-1417-4122735A9CE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6" name="Rectángulo 25">
                  <a:extLst>
                    <a:ext uri="{FF2B5EF4-FFF2-40B4-BE49-F238E27FC236}">
                      <a16:creationId xmlns:a16="http://schemas.microsoft.com/office/drawing/2014/main" id="{4A2B44D4-8318-2A81-9811-5A30B99C641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4" name="Grupo 13">
                <a:extLst>
                  <a:ext uri="{FF2B5EF4-FFF2-40B4-BE49-F238E27FC236}">
                    <a16:creationId xmlns:a16="http://schemas.microsoft.com/office/drawing/2014/main" id="{DA11131B-A8AC-A1A2-845F-D933A6B06A22}"/>
                  </a:ext>
                </a:extLst>
              </p:cNvPr>
              <p:cNvGrpSpPr/>
              <p:nvPr/>
            </p:nvGrpSpPr>
            <p:grpSpPr>
              <a:xfrm rot="16200000">
                <a:off x="4880226" y="5514660"/>
                <a:ext cx="1887583" cy="232094"/>
                <a:chOff x="2622620" y="2060894"/>
                <a:chExt cx="1887583" cy="232094"/>
              </a:xfrm>
            </p:grpSpPr>
            <p:sp>
              <p:nvSpPr>
                <p:cNvPr id="15" name="Rectángulo 14">
                  <a:extLst>
                    <a:ext uri="{FF2B5EF4-FFF2-40B4-BE49-F238E27FC236}">
                      <a16:creationId xmlns:a16="http://schemas.microsoft.com/office/drawing/2014/main" id="{777B1F50-07A4-530F-6CC9-1D654CD1839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6" name="Rectángulo 15">
                  <a:extLst>
                    <a:ext uri="{FF2B5EF4-FFF2-40B4-BE49-F238E27FC236}">
                      <a16:creationId xmlns:a16="http://schemas.microsoft.com/office/drawing/2014/main" id="{15255F5C-FB4D-EAEC-D2F5-F3104AC0B1F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7" name="Rectángulo 16">
                  <a:extLst>
                    <a:ext uri="{FF2B5EF4-FFF2-40B4-BE49-F238E27FC236}">
                      <a16:creationId xmlns:a16="http://schemas.microsoft.com/office/drawing/2014/main" id="{7174942C-53A2-B087-6EEE-085DF4F977E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8" name="Rectángulo 17">
                  <a:extLst>
                    <a:ext uri="{FF2B5EF4-FFF2-40B4-BE49-F238E27FC236}">
                      <a16:creationId xmlns:a16="http://schemas.microsoft.com/office/drawing/2014/main" id="{BA69E250-0FB5-B601-1CEF-733D117F798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9" name="Rectángulo 18">
                  <a:extLst>
                    <a:ext uri="{FF2B5EF4-FFF2-40B4-BE49-F238E27FC236}">
                      <a16:creationId xmlns:a16="http://schemas.microsoft.com/office/drawing/2014/main" id="{0696C061-9949-5F19-E425-15D38FA68E2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0" name="Rectángulo 19">
                  <a:extLst>
                    <a:ext uri="{FF2B5EF4-FFF2-40B4-BE49-F238E27FC236}">
                      <a16:creationId xmlns:a16="http://schemas.microsoft.com/office/drawing/2014/main" id="{A75D1DE8-CA5A-E44C-384A-6B86663931A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41" name="Rectángulo: esquinas redondeadas 40">
            <a:extLst>
              <a:ext uri="{FF2B5EF4-FFF2-40B4-BE49-F238E27FC236}">
                <a16:creationId xmlns:a16="http://schemas.microsoft.com/office/drawing/2014/main" id="{2C38D717-9CD7-F73B-8120-04F6E5563523}"/>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1260396391"/>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B789E-E101-C6B8-C7CE-2F8DA60D2D9B}"/>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0B7DFACD-0830-A998-BE7B-B5A62569D1D0}"/>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CB7ED3F5-5FC0-4C27-A4C7-C3FBD0CAF322}"/>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C3ACA71F-06DB-7486-9172-BA01E499167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3F3E2C51-3115-2565-C758-3DCC1AB9832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23B5C83F-E387-A7B9-1EEF-9C187CCDA7B9}"/>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E3AA4593-7838-010B-5D1A-C0B109E0F16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55C69031-2FD1-2998-9E1A-2499531A3F4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4BB0622B-FAA2-92A8-52F0-DAD0F7F062A1}"/>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C1576E65-62EF-C93B-B68C-EA8FD88A169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6B0A5CEF-1707-85A7-52AD-394B00E88AA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5FB97D5D-098F-BCAF-9449-2F68EB15307E}"/>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1D7384DB-C3BD-DE18-92AB-FD15AC61A1D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76C4DD04-3BFD-59CB-3B47-9ADB36D672E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359A675F-71EA-4606-7A3D-C50D861C348F}"/>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DC28D165-57C4-E02A-C12C-13E838F72AC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BE4B2B61-92FA-1CE6-3139-B176B03061C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05362DE9-28A6-B74B-8580-4E546C72A7CA}"/>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64A2C60C-30C7-D6B5-DA23-4F1E8474C5E8}"/>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EF27EBF6-13EA-860D-2331-2BD3A02FCFE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04D87240-8F4F-ECCE-AA19-216A4263B6D4}"/>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C8ABCDA3-6C70-8FCB-E77E-8AF8AE8F7633}"/>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7916608E-32E8-5645-102A-B97E2DB6B676}"/>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61F737B5-B70E-B497-7A8E-6FCDF29EE563}"/>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DA3C7AAD-ED87-9C38-35DE-371AD59DA333}"/>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19B67304-58CF-00CA-B53B-E6EA86405CBA}"/>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0EE87FBB-BE23-E4E6-28A7-C6D67A78420A}"/>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7CB7DE29-3B72-29D4-24F2-4F972A1BD679}"/>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3A680FAF-07D6-8BC3-23CD-03601CB95CCC}"/>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FA27DD1F-7BA9-8AEF-F04E-32CD619A7F98}"/>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C16283BF-66D0-6E68-B24F-5D5E72362B9F}"/>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A452133C-2D9B-236A-ED12-FDFCBD02ED1A}"/>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4B5FB2C1-AC68-C6E5-45FE-4BBD6F4E5F79}"/>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435CF102-03FD-D19D-24E8-BD1241554D17}"/>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036BA92E-2E50-E9D1-5D8F-4F529A3F821E}"/>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B641931D-4D32-3615-515B-FEB4FD6D2578}"/>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CE692CDF-EA26-F130-28AF-22EB47B5C8D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CF630C7B-5B56-25FE-46ED-090444ED479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4A6EC45F-26C5-1013-37EE-9835FC213E50}"/>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E8FA2F05-EA8F-1BAF-D363-D2B81DAF2EA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100C68F3-41AF-FCBC-F8B7-BE5233DB7F4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F01F6C00-3503-39FE-674E-40AB70D75F66}"/>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2E8B4021-7364-F886-FF34-B63A9704E74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4BA88BE6-37B5-3DEE-DEAE-AD37030A637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1D4206CF-F086-7485-FFC9-86DE6970E146}"/>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1B506254-3469-D69E-6938-368731D9565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44A75A6D-4B62-A699-030A-58F1E71D358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97AB6BEC-B147-41D2-EFB7-3EE73F1D0CC6}"/>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0B919140-2EB6-91D5-7912-9C3C6DB1E74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37692121-69B1-4593-D04E-D2B330C5170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54A44462-1B65-0FBD-07B2-D1F9149E012B}"/>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CEFA41FF-06B4-F2CA-A5BF-023582108147}"/>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D4E63D9D-90FD-6E48-8CBF-79EA7E0D4791}"/>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EA79A22F-3075-D760-9AFB-8CF0AEDA39A5}"/>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458EFA0B-9CA6-8538-19A1-0A1557818537}"/>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26401EA0-872D-09AE-172C-C1B059F8B2F1}"/>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C5D35D9B-DF38-5120-5ECE-FC7F20B17FDF}"/>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4255699B-962B-BB9D-453A-1405FE6989C2}"/>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B6347F16-8744-3A99-0594-95F69E25757A}"/>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74130E55-1C09-3307-CF60-381549A278E6}"/>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9ECC4ACA-2D2B-3FC6-E095-5982050206A9}"/>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970C4C81-1FEE-23EB-F297-F28FE24A8DDF}"/>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C51AB043-977D-44CE-ADE1-96C594800411}"/>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78DCE771-FD05-9060-CB3D-44F337EF7D76}"/>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2EE50DA7-C8CD-C32D-C533-79A7FE67AF10}"/>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A4EC7950-C06B-9566-52EF-CA1283DEA457}"/>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83E30DEC-FFDD-4773-8D32-B60F5AB80525}"/>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3434F53A-5A93-2B65-BC05-F33BD19950DD}"/>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B62F694B-591C-64CA-2AC1-8FFFEA8FDBFA}"/>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1410C0D4-06FE-CA2E-E31F-356B274CB313}"/>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9872ED0D-92F4-FC73-6824-C89FD6FE26CD}"/>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D09C1721-359D-F9DA-EA65-37AFC164F2F8}"/>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24A0B711-7A65-DD76-D9C3-ED63A53762A3}"/>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318C587F-3368-7C7C-0689-FDBC868C2B14}"/>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C6B8E2B9-91B8-CE9E-4B57-7FE74C3E46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0DA65B6A-FB4A-8955-FC84-66F99709FEFD}"/>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3F10349E-B0DD-6E5A-0442-95E59C9E2AE0}"/>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A12C13EA-7862-B53A-5D77-DB6310EE4A79}"/>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FDC020AB-DAD8-F22C-9608-D70ED7CBEEB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01716128-6991-FE06-1528-3D22145585C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EBA63F50-EC5D-CBBC-20FD-A808F26A259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2DC52E61-CE16-D393-AF7C-8695B09FB59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CAD0E6DE-AC33-7D8C-943A-C75DADCC199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91C6ED61-1A01-6095-B326-B88E9355018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F3959E32-6925-EDA3-FCFA-D16BC2F53BA9}"/>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CAB82478-02E0-3D7A-2A77-6C8C3B06071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21ED55EA-43A0-D726-87FE-29A82A960D9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6D658EF1-51FF-76D8-2C4F-391BBA4C018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EF81DF5B-D5D0-7E88-866E-8F0ADEF952E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2BB700F6-8AAE-2B07-42F4-327F392AC76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230E7651-D3A0-1F57-6963-1EBEFB3FBB1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07C40C9F-A660-E6C7-2BC0-7AC3CCEAE937}"/>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F6A8C62A-D970-8D5D-6CB6-CB603644CCE1}"/>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576B9CB3-E7C8-9957-CBD4-0E9B40EDC0F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0C8DE7C0-833F-B946-C875-564EF90845A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E352DBED-7795-9544-ED1F-77C048112F5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3FAE4E4D-6618-0228-D4A0-E8176FCACE0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53C7A7D7-FCF7-959B-7F42-EB94AEAB9D1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836BE5BF-9E88-E954-F2E5-84BD30C39CE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6E102D86-D2DA-E5EE-5381-10EF7A41E1AD}"/>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83278552-4BB5-D050-A8A7-E7F60AE70A3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2C1F8A74-8D48-25FE-2F42-C374D9AF29A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F2A4376D-632A-AA02-0775-BDCDB67A94A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3197BB18-47ED-46DD-84CC-02F8B10C827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5BA75EDF-A917-4586-C238-A6235250947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51B00048-5E97-2773-9C18-FB38C7B1FBE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80863418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899EB-C363-1BB7-332F-AE4CAE7DCB10}"/>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75DF7E26-7E7A-E044-8DE2-0A9172763AE8}"/>
              </a:ext>
            </a:extLst>
          </p:cNvPr>
          <p:cNvSpPr/>
          <p:nvPr/>
        </p:nvSpPr>
        <p:spPr>
          <a:xfrm>
            <a:off x="2288909" y="3662062"/>
            <a:ext cx="2019153" cy="621177"/>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2C0D1FA1-4345-0B0E-55E4-657D061EABF9}"/>
              </a:ext>
            </a:extLst>
          </p:cNvPr>
          <p:cNvSpPr/>
          <p:nvPr/>
        </p:nvSpPr>
        <p:spPr>
          <a:xfrm>
            <a:off x="4980915" y="3662057"/>
            <a:ext cx="673051" cy="621177"/>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F2B1C1A4-8D4D-A397-005E-49ACAF6902F5}"/>
              </a:ext>
            </a:extLst>
          </p:cNvPr>
          <p:cNvSpPr/>
          <p:nvPr/>
        </p:nvSpPr>
        <p:spPr>
          <a:xfrm>
            <a:off x="942911" y="4283195"/>
            <a:ext cx="4038307" cy="2484706"/>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856D4493-DBA7-61A4-C819-3ED75344248B}"/>
              </a:ext>
            </a:extLst>
          </p:cNvPr>
          <p:cNvGraphicFramePr>
            <a:graphicFrameLocks noGrp="1"/>
          </p:cNvGraphicFramePr>
          <p:nvPr>
            <p:extLst>
              <p:ext uri="{D42A27DB-BD31-4B8C-83A1-F6EECF244321}">
                <p14:modId xmlns:p14="http://schemas.microsoft.com/office/powerpoint/2010/main" val="945371976"/>
              </p:ext>
            </p:extLst>
          </p:nvPr>
        </p:nvGraphicFramePr>
        <p:xfrm>
          <a:off x="357485" y="3511137"/>
          <a:ext cx="6159166" cy="3088350"/>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0">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514725">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1</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2</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3</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4</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r>
                        <a:rPr lang="es-ES" sz="2000" b="1" dirty="0">
                          <a:latin typeface="Arial" panose="020B0604020202020204" pitchFamily="34" charset="0"/>
                          <a:cs typeface="Arial" panose="020B0604020202020204" pitchFamily="34" charset="0"/>
                        </a:rPr>
                        <a:t>5</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b="1" dirty="0">
                          <a:latin typeface="Arial" panose="020B0604020202020204" pitchFamily="34" charset="0"/>
                          <a:cs typeface="Arial" panose="020B0604020202020204" pitchFamily="34" charset="0"/>
                        </a:rPr>
                        <a:t>6</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7</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11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12</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13</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14725">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14</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15</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16</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17</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18</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19</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20</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14725">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21</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22</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23</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24</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25</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26</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b="1" dirty="0">
                          <a:latin typeface="Arial" panose="020B0604020202020204" pitchFamily="34" charset="0"/>
                          <a:cs typeface="Arial" panose="020B0604020202020204" pitchFamily="34" charset="0"/>
                        </a:rPr>
                        <a:t>27</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28</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30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r>
                        <a:rPr lang="es-ES" sz="2000" b="1" dirty="0">
                          <a:latin typeface="Arial" panose="020B0604020202020204" pitchFamily="34" charset="0"/>
                          <a:cs typeface="Arial" panose="020B0604020202020204" pitchFamily="34" charset="0"/>
                        </a:rPr>
                        <a:t>31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14725">
                <a:tc>
                  <a:txBody>
                    <a:bodyPr/>
                    <a:lstStyle/>
                    <a:p>
                      <a:pPr marR="92710" algn="l">
                        <a:lnSpc>
                          <a:spcPct val="100000"/>
                        </a:lnSpc>
                        <a:spcBef>
                          <a:spcPts val="385"/>
                        </a:spcBef>
                      </a:pPr>
                      <a:endParaRPr sz="2000"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EA87EA5F-CA72-C51E-7A89-FF9461290510}"/>
              </a:ext>
            </a:extLst>
          </p:cNvPr>
          <p:cNvGraphicFramePr>
            <a:graphicFrameLocks noGrp="1"/>
          </p:cNvGraphicFramePr>
          <p:nvPr>
            <p:extLst>
              <p:ext uri="{D42A27DB-BD31-4B8C-83A1-F6EECF244321}">
                <p14:modId xmlns:p14="http://schemas.microsoft.com/office/powerpoint/2010/main" val="3709512987"/>
              </p:ext>
            </p:extLst>
          </p:nvPr>
        </p:nvGraphicFramePr>
        <p:xfrm>
          <a:off x="357485" y="2984416"/>
          <a:ext cx="6159167" cy="473026"/>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1">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473026">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2" name="Imagen 1">
            <a:extLst>
              <a:ext uri="{FF2B5EF4-FFF2-40B4-BE49-F238E27FC236}">
                <a16:creationId xmlns:a16="http://schemas.microsoft.com/office/drawing/2014/main" id="{CA4ACEA5-82E6-F002-37F3-75772DB803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63" y="1063215"/>
            <a:ext cx="4725544" cy="1504421"/>
          </a:xfrm>
          <a:prstGeom prst="rect">
            <a:avLst/>
          </a:prstGeom>
        </p:spPr>
      </p:pic>
      <p:sp>
        <p:nvSpPr>
          <p:cNvPr id="10" name="Rectángulo 9">
            <a:extLst>
              <a:ext uri="{FF2B5EF4-FFF2-40B4-BE49-F238E27FC236}">
                <a16:creationId xmlns:a16="http://schemas.microsoft.com/office/drawing/2014/main" id="{3867E6FD-AE87-9993-2220-811034C06348}"/>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4D66974C-450A-FC40-493C-AC00BE0F05F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2" name="Grupo 11">
            <a:extLst>
              <a:ext uri="{FF2B5EF4-FFF2-40B4-BE49-F238E27FC236}">
                <a16:creationId xmlns:a16="http://schemas.microsoft.com/office/drawing/2014/main" id="{E5C2DF20-E7A3-86F1-256A-D4D080D49CE0}"/>
              </a:ext>
            </a:extLst>
          </p:cNvPr>
          <p:cNvGrpSpPr/>
          <p:nvPr/>
        </p:nvGrpSpPr>
        <p:grpSpPr>
          <a:xfrm>
            <a:off x="4784020" y="72758"/>
            <a:ext cx="1887583" cy="232094"/>
            <a:chOff x="2622620" y="2060894"/>
            <a:chExt cx="1887583" cy="232094"/>
          </a:xfrm>
        </p:grpSpPr>
        <p:sp>
          <p:nvSpPr>
            <p:cNvPr id="13" name="Rectángulo 12">
              <a:extLst>
                <a:ext uri="{FF2B5EF4-FFF2-40B4-BE49-F238E27FC236}">
                  <a16:creationId xmlns:a16="http://schemas.microsoft.com/office/drawing/2014/main" id="{68DCF3CE-8B34-87BD-B03B-1236DFB6DCF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AE5C3412-F6AC-6C29-D957-2CD7A7D831D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17F2FF08-D705-C679-78E9-155AB4D1416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Rectángulo 15">
              <a:extLst>
                <a:ext uri="{FF2B5EF4-FFF2-40B4-BE49-F238E27FC236}">
                  <a16:creationId xmlns:a16="http://schemas.microsoft.com/office/drawing/2014/main" id="{79D127EE-229C-8FE2-1776-33E2F84FA1D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43072FEF-A1E1-9DEF-D4DE-79E6B5AB739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40BE0860-D0F8-0DE3-B129-9945116F1FF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Imagen 18">
            <a:extLst>
              <a:ext uri="{FF2B5EF4-FFF2-40B4-BE49-F238E27FC236}">
                <a16:creationId xmlns:a16="http://schemas.microsoft.com/office/drawing/2014/main" id="{3AA61489-812A-964C-6D73-95927D75278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0" name="Rectángulo: esquinas redondeadas 19">
            <a:extLst>
              <a:ext uri="{FF2B5EF4-FFF2-40B4-BE49-F238E27FC236}">
                <a16:creationId xmlns:a16="http://schemas.microsoft.com/office/drawing/2014/main" id="{6250E60D-D844-BA98-FDB2-91B37960D21B}"/>
              </a:ext>
            </a:extLst>
          </p:cNvPr>
          <p:cNvSpPr/>
          <p:nvPr/>
        </p:nvSpPr>
        <p:spPr>
          <a:xfrm>
            <a:off x="373497" y="6973201"/>
            <a:ext cx="6111005" cy="2076769"/>
          </a:xfrm>
          <a:prstGeom prst="roundRect">
            <a:avLst/>
          </a:prstGeom>
          <a:solidFill>
            <a:srgbClr val="FFFF99"/>
          </a:solidFill>
          <a:ln w="57150">
            <a:solidFill>
              <a:srgbClr val="FFFF0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1" name="CuadroTexto 20">
            <a:extLst>
              <a:ext uri="{FF2B5EF4-FFF2-40B4-BE49-F238E27FC236}">
                <a16:creationId xmlns:a16="http://schemas.microsoft.com/office/drawing/2014/main" id="{A8E387BB-64B8-4BC9-D625-FAA26B3FBB13}"/>
              </a:ext>
            </a:extLst>
          </p:cNvPr>
          <p:cNvSpPr txBox="1"/>
          <p:nvPr/>
        </p:nvSpPr>
        <p:spPr>
          <a:xfrm>
            <a:off x="509853" y="7239804"/>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22" name="Imagen 21">
            <a:extLst>
              <a:ext uri="{FF2B5EF4-FFF2-40B4-BE49-F238E27FC236}">
                <a16:creationId xmlns:a16="http://schemas.microsoft.com/office/drawing/2014/main" id="{89EB1D1D-795C-ED9D-A56A-5DF5342660F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07749" y="8363481"/>
            <a:ext cx="661555" cy="1060203"/>
          </a:xfrm>
          <a:prstGeom prst="rect">
            <a:avLst/>
          </a:prstGeom>
        </p:spPr>
      </p:pic>
    </p:spTree>
    <p:extLst>
      <p:ext uri="{BB962C8B-B14F-4D97-AF65-F5344CB8AC3E}">
        <p14:creationId xmlns:p14="http://schemas.microsoft.com/office/powerpoint/2010/main" val="3172379196"/>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CE836-D409-DB96-011B-D5CE1DB4D56E}"/>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57BDC5C3-691A-DD3F-9878-5A90CF5BE1E6}"/>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D88F63DF-A5DD-87D2-F1FE-D2C9029398B0}"/>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F2260010-4C0A-8EAC-DF7A-8C22F233DB95}"/>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2A168F85-C855-3752-720C-F41650FA915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C745257F-6069-1949-E4F4-B1D1D5641C3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4594E247-1350-396A-8694-15A3A961CCB6}"/>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6090BFA7-30D4-AE26-B6AA-FF10B6080D5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0BA2115F-475F-BEE7-7615-F3DA2752C557}"/>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A03695C7-00F9-DD92-7895-F94BA3B9E551}"/>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49617049-E5B3-6ED4-BA55-6F9C0EAFA52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275E682B-92B2-D6C3-9893-354D4697803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1C92E636-D9DB-2383-3FDB-FCF762A9747A}"/>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CFE51DFC-2B7A-99A8-4CD6-67F612ACCCA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9648E564-58ED-A388-58BC-C324A858384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05CA24EF-0EB7-0248-7F8B-BB0C3879DE7E}"/>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FB6DFA3F-9487-D6B3-E603-1CC957E90A6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BD1DCD37-9EA5-F1FA-E08F-B967D75D75B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507EE109-BE92-933B-C8A1-DCE0BD40A5A0}"/>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F1DBFC67-5874-B44C-A5D0-DBFB78870490}"/>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B2CEB033-6AFC-A0BD-BA4D-BAE90F593EB8}"/>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860BBE66-D519-5488-FD9E-139537AD777F}"/>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7FD16A79-AE45-D5CA-38D9-F5AAECD978B6}"/>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4830D83B-98EF-6867-07D1-9E961096B60D}"/>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FC63F34A-017A-AEDA-C3D3-F74F38BBC0C7}"/>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3A5A82B4-36DA-443C-7EA7-61F238C4C47C}"/>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D425CEB1-3EE5-85F1-5961-E3F9FA5857EC}"/>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ADE926F2-C4ED-FF7A-15FE-4EFA599F1A16}"/>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548142F4-4668-E788-F192-6FF980D7B306}"/>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486DDF28-1768-FB01-381F-42F4B4BA8081}"/>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C3A4E855-E398-9F42-2465-FFD2C707F8F8}"/>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7991F2C5-2D9E-002F-73EC-91C8038B5720}"/>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636101CC-E9FD-D50E-D8DD-5D8B5F950102}"/>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A696BFFB-5893-D1BC-58FF-83102BCF7E48}"/>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374AF76B-1834-AE56-E844-5F21D96CF8BC}"/>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4D6836A9-F72B-405F-66C7-5B65BDFFC964}"/>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91517F91-E625-BAAC-D984-5F1F7824FED4}"/>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1D671C5F-0C0E-5DA7-9F87-A621AC34871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E04D29C7-EC2A-104C-8668-56973DDDAF4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6075D163-5D84-9B88-A211-BD85F9D40474}"/>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AEA127F2-D57D-0261-F045-4AD703411BA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5AD8FB6B-E441-DF98-67C3-18E8B6E82F8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D281A8C7-71BF-A242-3320-E1014B1985BF}"/>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0A1C091C-6A13-ED2D-09F0-D76EA821841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576139CA-54B1-D075-4054-E06F7885B10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4848A06F-20A2-73FC-E497-E715A1261EE3}"/>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72F5F5FA-F08F-3CAA-66E9-65B11EA0AD6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F366BC9E-4926-22CC-3C21-9906D484BBD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3ED37DB2-7106-3D2E-06E3-E27EB12DBB55}"/>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BF747D56-9568-21AF-D5A2-D954BBE4D5B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0F6DA0F9-060D-4B39-2E5F-5100C6D3917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C306FB4C-1BC3-6FAB-6969-FA11F7B40273}"/>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54986643-F940-83EC-B682-ED77341FB87F}"/>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8943609E-3DCE-5513-E6BC-5A492E6131E5}"/>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C588F360-69FD-BC6D-47DD-B0BF5A6450EE}"/>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23406914-129C-F279-318F-D7B0C5228192}"/>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D02CA14C-A3FD-A46D-07A6-38F4849ABE11}"/>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73E97B20-7955-DEDB-6B4C-A9E85D1F7D8E}"/>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5829126F-058B-1E7B-F0D9-9142E79CDED0}"/>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5930A38F-8BE8-80BE-0D63-774C97808FDC}"/>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B99911D2-E531-362B-85CC-62DF2CCD5C02}"/>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7BD4D735-3F9E-61EF-3B29-284B9C2EDF1A}"/>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0886C24F-BDCD-F04E-EEFA-AF254A6EF0D9}"/>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3618C394-D155-E073-ED8D-6F11D6C3BFBB}"/>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616E92CB-180C-F03D-7B5D-4F291B07546D}"/>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981795AA-E396-2285-4A60-DCB3D4BBD5BD}"/>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192A7F6A-B303-5642-793A-9EF6BA1C2D6E}"/>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79284DD9-65A4-2BFC-6CBA-C0135C26B50F}"/>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A07B0E80-9BF3-6B07-EC62-538763F0CD48}"/>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54474423-2569-8ACC-262C-F554BE7EF228}"/>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0436B4E6-33B6-BB5B-2899-08B21E36E450}"/>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F54104C2-16CE-530B-66DC-BD9F117B0B86}"/>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907893FE-DDAB-8B19-A493-AC4E800533F3}"/>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EA97A1D4-062E-BCF7-518A-6D5FA8F0F952}"/>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923EF52B-D33D-025A-24A3-685F5B102840}"/>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EDE9D934-6626-6508-2CD2-17AC17D321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0F8B3ED6-2D33-D61A-A472-3B9266E77B00}"/>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3CD000B2-A476-E396-6007-B4B1699D4F10}"/>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7C1A0F19-A4BF-EEF3-ADD7-17F2FA3B88B4}"/>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46370B21-78B7-9932-3844-7A20EFBB5BD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6AC83F3F-A63D-ECE2-BF4C-E596B207077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552BA991-9ED8-E6B9-A4C5-D84803FCE3D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8F4549E1-0B26-0D14-143B-91D5E44AA49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C4A85F1D-0134-EA2D-2570-18418ADABC3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8563CBF9-7C11-6A0B-52FE-6E689FDD03C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41E8492D-4B11-877B-1EBF-EDF4FA3B1D57}"/>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5D9756CB-E796-223B-B33C-C520C767A88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630F94EE-CC5A-61F1-676C-ADDE337C290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E7710A6C-FD0F-6F28-8913-D023E4450A5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A7A55A21-E42A-1180-24A9-A809572366E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63AC76E9-0242-8FCA-7881-8239D23EF68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93196091-2AB1-61AD-DF3C-DAB7467A477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5AA7547B-8506-98AC-D2CE-BEDA3EAF6757}"/>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0EA405E9-7E9D-B53C-66C4-9ED70BA3E1B7}"/>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86A00CD3-E4EE-414A-D3DE-95C30F8180D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5AA86545-59AE-3EEF-3C1F-E66CFE6C7CF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26BFFE22-5F8A-7D5E-0CF4-0F3A39F362E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C801091E-1050-B30E-8712-B212086231C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CEAC617F-184B-4733-A797-FA8B8A03412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813C4958-BC4C-08F1-02A2-1633636D1FA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D70EC643-17FD-4AAB-B487-F885FCDD23A3}"/>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E9641CFB-04F2-F084-8825-28CD20113D6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277D0076-32F1-ACCE-965C-956B82EEB06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64E6911E-638D-D874-07A6-7FA5C8F59F2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0CCACCB1-1D81-4BB5-FAEB-701A9A74A43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87C739D8-DB1A-9542-BDB3-0C7B4761B8B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C4A55670-5F1E-5153-E02F-347A8049BC8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39146100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CE8A5-2DC8-7082-59DB-F51CBBC58B3C}"/>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A75EB552-96C6-F31B-03A1-09C079CCF9D9}"/>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CAA494BB-5DDD-28F8-CAB9-31C430BB7283}"/>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1A80BA79-BB79-0CED-5A31-334E4C5180F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367F5A1A-A056-5328-36BD-ECCF4B1861F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C2329579-B8B1-8B9B-A7C5-08977768E0DC}"/>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0152E980-CB42-E6AE-B465-8644F05EAF0A}"/>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A7F9C1CB-D185-36C7-B82F-3A805FC7B07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757A3634-281B-6E68-F7D3-283284FE6E81}"/>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02207D32-77DC-4B3B-922D-56CD8133D7C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D1961586-01B6-A5F7-65CB-954B498BA15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3F6A4203-7007-A3A0-D42E-665B8D08424F}"/>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C8411833-1DAB-0637-C55F-00BE55495DB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1194E783-E5C5-F67B-0D66-0B49AD32DA9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A82D0C16-1DFD-18F7-7819-8B29ECDF14BF}"/>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86C1BB01-CD42-8CBD-2F8C-A6445F10F05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878FD4AF-97FA-05BD-1500-C7631879CF6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841E0675-B708-9251-AA01-20B7C9A7EC51}"/>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8118E938-9728-CD63-BCEE-DC22E5FB91A5}"/>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866284B5-FD7F-1E88-6AFE-4EAA3C27FA07}"/>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FFDCD606-8A34-15E4-2000-F84EAB771FFC}"/>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2AC94DAD-DCB0-36FD-7049-56E42CE055FA}"/>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A9A5BC46-7AD5-AC7F-D544-8E6C5CEB2628}"/>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1B4CE9C5-5CC1-1922-2DE4-D08E215BBAC7}"/>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9E22B40E-3FBE-9987-199D-D5F4EE77D308}"/>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ADCE1280-5753-AE75-4450-85204822ABF0}"/>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9C41C724-1BE7-5CC9-72D0-311EA063C4BC}"/>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2FB86305-69E5-AB6C-C193-EB7F5CE672C7}"/>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1A561AC7-1770-3EDA-C2CC-8A4AF9798618}"/>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5ED7F79E-B918-90C4-B628-E97A3CE21A72}"/>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81DDA774-DBDF-DC32-6BA3-C5C7BA9E6559}"/>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2C17CAA8-A94C-E0D5-EE2D-7EA498776D6E}"/>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61DAFAB7-88AB-79F1-C0B1-C3A3DF194551}"/>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2B8D8219-A5A4-2A73-A0C1-E09EA2585F8F}"/>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AB8CA141-B166-390A-1A2E-85A62881D679}"/>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4AB6E5C5-B705-75AB-7E51-2BE5D598DCC8}"/>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2E52B5A9-4CE8-41E4-2131-D120A04F769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DF6FD86B-EC57-D642-D277-46B5C3A52BA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B6AB04A9-0D5C-D564-B88C-E98A94C354F9}"/>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64F6692B-6FF7-03CC-DF1E-79985CDBD91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FDB33C5D-22D3-1D52-E323-962DB0D423C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8D77835E-1BFE-E6FA-DFF0-117FE6419F8E}"/>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FB9248A2-A196-0D44-7CDF-C07F4A2FB34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7D3DBB5F-72C4-F359-7040-A4CF5EA551B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C4E120B0-481D-A152-6EB3-6FE4DF86C32D}"/>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0594E9E2-EA43-3544-FF6D-7D9E31D8A06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3851D36E-EF00-0D9E-70B9-68EB57EAC5B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7F4554CE-E212-076F-6C94-9430369EA527}"/>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34693E55-2481-5A3E-EA47-110D1058909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F6581A7E-1AF1-41DF-33D8-4EE1AFB97EC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0BFEBBE6-1E95-34E8-E1C9-3A4A85510813}"/>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2EDC909B-F11E-CE87-35DC-5B08F52F0834}"/>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7FAABE38-EF89-EC22-970C-99361BE6EB17}"/>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D7BEF11A-CB89-7CE3-3211-F604C148B3B8}"/>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90792185-3F21-4F79-880D-9FD13021B581}"/>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16C79153-0971-3861-E845-B6C1172B0217}"/>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DCB80C7D-A436-D7FE-C988-CEE5C0A9EA89}"/>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9C7C154C-E3E9-4EDC-CE0D-B64C378E04FD}"/>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5F1AB667-C9BF-A760-7C1E-A8C41E815DC6}"/>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9FFB13DB-3D56-DC56-D957-8A7746F09893}"/>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E766AFB2-98AB-ACFA-9B8C-1A6537EE6877}"/>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8792088A-BED2-7AA6-B50B-3039F289F233}"/>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8F98CF29-9EFA-433B-8AF1-1F469DEC54A2}"/>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B1CC9313-421A-700B-90FE-500AB25D20CF}"/>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CDD1D2C4-327E-7A03-A69E-29020933C263}"/>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2BF5C8CF-FAF3-5C47-5C5B-86CB061FDC23}"/>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323F2D28-A4A1-F880-4C92-5C0429A9E1C2}"/>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9ED17247-52DF-091B-87D7-987F2E60694C}"/>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E285CE62-01BB-8EC0-C6DF-0EEFA3CFEC2E}"/>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D09CFAA9-164A-2F60-6B14-8F315CC6C22B}"/>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C0CA84CF-876F-1FE0-98F9-98A10CE086DB}"/>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495DAC3D-040B-E5DC-E851-4FA6471D9D58}"/>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C5D7A8E6-B816-00B8-91C8-1F2563C29CC7}"/>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A9437AD7-5D04-AE76-B705-8730126C2B28}"/>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30E4CA2C-F150-D36E-4407-AA5394FA11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E4E1B2C9-B07B-4267-35F6-6CCDAA9F9562}"/>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A46402CA-2CEB-AB90-AB0B-29D076A5C425}"/>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376626A5-15C5-0F1C-21AF-5793E4CACEF6}"/>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6D280075-8E2A-6B04-DFC5-DFD83E2A731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797ECFB2-AF02-40C0-4C78-479F8451697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4FBD1F5C-7A60-6484-C7A3-B7D55D184E9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B699E497-28B8-76AE-48AE-191CFA36EA8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C2E47FCE-538A-08C4-EB6F-E06D76F34A3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2DA1845C-B5DF-1C70-A4EC-A3B7F3C5F98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84A4F753-E0AA-3115-A868-5EE452156881}"/>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6E6DB85E-5732-B724-A866-482E19BF19F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1BD3BCCE-D468-99E2-128B-B620192D97F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C25B9860-B149-2EB9-27E6-B483D43A804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280ACE40-3079-D139-9E55-DE3DFEDFA97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7FB7383D-4C9F-1627-5D8E-E59B44450A2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119A01E2-5EF2-320D-4BF7-2A807D46427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2ADCD31E-5F0C-BC35-EF77-47F924E4774F}"/>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5B4347A1-6581-3FFA-A781-4371906AFBB6}"/>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CFA603CF-C6C3-64F4-2E93-04D8E6898B8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F8E48DD4-ED92-9CA1-EB61-28569C9C378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68A2BC85-F381-3499-12BC-4BDC71E211E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08E2BF67-DD90-E85A-1CB9-BC049841CEB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FEE2E246-76A7-4BC0-3E6E-6FB708891B3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A1727F11-CCCF-2767-E4D3-E38747B6D46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4022A590-9117-05A0-D225-D19EEA25131E}"/>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D9CA2EAD-F401-8E4F-2134-ED5E1678716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0BF1FDB4-F7CA-4235-0CE6-0356DEFDA51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54256188-3111-0D4E-A466-BCB2674CD8C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7D0BBE52-909C-4AA8-DA0D-BBC4E09B6F1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8B104FB5-8E75-60CF-4BAB-29BC9AA983C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6AA91E36-A3DE-DA3E-4979-A643A89DD4E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92793956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DD283-54CD-C2FE-A716-D3B8607C9E83}"/>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5343F9EA-6314-A404-B295-F9CFE2C5066E}"/>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6FEB5CC9-F694-7B2E-C938-E0736CE2E8BB}"/>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2AB38F2D-C363-9C6F-8137-F367F8367CB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D98A1E31-FC47-6E74-A2A3-BF9C69B8B9F7}"/>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EBA5FC43-C92F-CC89-4537-3E7E152D89AD}"/>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0DABA32A-E72A-1E46-A36B-5A6D6818A04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184558AF-0E0F-4AB6-F200-BD2D5A65A0D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FFDC8FB3-1382-600D-F1BF-3C36AF695F9E}"/>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2CA6D453-CB07-AA57-9B78-AECB7724FD53}"/>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C47F5AEA-9E85-F28A-4D43-E02822F4F52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4262FA6C-2572-6608-F684-1B9AC343E818}"/>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074CF52A-054F-0D3B-C63F-A468E9288B4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6079CC61-F953-E7AD-31C6-74C8183FF60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F14A60CA-BB4B-B881-41C4-CAE6AE0F60C2}"/>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9783D222-5164-A47A-741F-27D51008635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AEE3B54E-DD1C-5B70-F426-6D85EFECF14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B55D7D30-E50D-4401-DBC8-A01FB40114AD}"/>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9C6AF8D0-722E-D98D-D8CD-A5AD8CD5EFAB}"/>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1A83BF67-C33A-CBD5-792F-412E9F55BE56}"/>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3D9B86B4-D469-CAA1-98FD-024EF91D04A2}"/>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906615B4-F32A-958D-769B-57387E427F25}"/>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AF759D23-DEEA-6758-70C4-F7C6485E7B86}"/>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EB2B47A6-2B42-05CF-A502-D01B463841CA}"/>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C9FFDCA4-1064-5D9A-911B-F5A356619C48}"/>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659955CD-1E30-E6E1-4187-C4645BB4FD95}"/>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479CA66D-3D08-032E-22D9-720AD84F9743}"/>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0B6849A4-5309-DB40-E8F2-EF0695C957DD}"/>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7EE8D348-D4E4-16D4-1C5B-E0DCA3EFC30A}"/>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05447708-466F-3B59-1614-1B9452CF56DE}"/>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BA27D7B4-38E3-98D8-CE07-477657AFFE96}"/>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0DF4DD83-2559-AEFF-9080-C1CC5970564B}"/>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747FAC9C-CEDE-47E7-E9C2-3AD774CE780B}"/>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102C12B7-42C2-18B0-7321-C81308E330F9}"/>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E98CFE49-4268-6959-E9EA-B58040B552DD}"/>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B08BE845-5AE5-4D26-DFBF-A690778078E2}"/>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96246991-1618-1B9F-2C00-D683437EAB0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99108EE3-1604-A092-AEFF-379E4EC7B16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7077604A-F6CA-26A6-F28B-D3465818DB10}"/>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8E50DCCA-9BF3-ED18-7CAF-FBF1F7B44F9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B6532373-54FA-7F3A-7056-377A0D6FC00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E899A8A2-FA34-6981-88A1-60E29936B8CF}"/>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A58D031E-BDF3-4E89-2C7A-0E32CFFE60E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6E369DBB-0E1C-B981-07CB-1EBCC938F17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A4DE6E70-8EF3-31B4-A637-9D4AD17E2C09}"/>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2F198767-FB74-87A5-D189-42D0D097636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33AA6B34-3101-FD88-2AB2-7B6B8E47A76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7C420E34-0DA5-B2F0-7A53-7C4910F931D3}"/>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11CA1F7B-08AB-B225-9E2D-DE5CFDC1C6D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356567B3-4CB4-2037-BDF9-6E83137AD7C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E7ECCE16-3B87-7FA9-0ACF-978092024838}"/>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C993F20E-7C97-7602-F0BB-B87B2CF422A6}"/>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8B0EE1C9-B253-54C4-D353-128546BE5C57}"/>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112B4704-B4F9-E083-F325-A502C7BE4AAC}"/>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11A00475-14AC-3B88-4440-AD5C22399C04}"/>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E63FB87E-9426-7B07-84EE-890D493BA5AD}"/>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FA7F8231-F99E-FF7A-BA25-5F288D9F56C0}"/>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5EF5CBE3-620A-7854-A79A-34993CD341A2}"/>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851827A4-050A-AE16-6352-0E6C1484D22C}"/>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4BFFB3A2-3CD8-A50D-F1A8-9F3C36C853D9}"/>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1A51B609-1A9F-35B6-BBC9-5FE0A8A97C29}"/>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17C2F1AD-9F68-7819-9048-67E01AA3EB36}"/>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07553033-951B-F163-B8C6-324E794F2067}"/>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A716B21D-9D5A-5653-90A7-4A36BBD175CB}"/>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9F3D0034-A113-6FE9-0A2A-12CD99A19E6C}"/>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0CF0BA21-305B-7719-A08F-724882E5A868}"/>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B7B5935C-BFB1-0634-AAB4-B7F2BE453B33}"/>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1C203793-BCB4-E4D0-4D47-CAD056BDAC10}"/>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C3AAB828-53E8-67D2-EF3F-C74C370B2108}"/>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6412CE94-0BCD-9B03-1033-497F36176864}"/>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96AEB3B1-503C-497A-230D-418EF0A6F3F3}"/>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E3F06F1E-3126-35A9-C988-7ADB91CE72B7}"/>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60FD172C-4182-4B31-5CFB-6D71BE27E897}"/>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12352E21-C7B5-933F-CD45-2A4C46A170B9}"/>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4FC93063-B95B-4DEA-0035-D8B3163EC0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4BBDAFB5-17CD-7881-2EEC-B308BDB594D8}"/>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5CEDE036-C66A-2AA6-F554-B8169718D886}"/>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EFEAD635-5144-CAFF-6E17-015DF2FDE085}"/>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753D8346-3CAC-44D4-7FA4-63AD8183DC1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C71B667E-E941-E85F-0B74-5BEB6776168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5565C98F-2BE8-D54E-F849-DCC3B25FF22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9F609BE5-2F1B-4369-D4CD-9DB171F1507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73689455-847E-CEB3-ADDB-DA78219DE75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AEA39757-19F4-8168-7171-A3660FF316A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55D16CF6-19E5-4BC8-9ECD-D4E78204EC86}"/>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514BB3E6-5B89-103F-6FC7-80151A17F83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F536D35F-A687-BAED-07E6-BC4B505C454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DC53F10C-1053-75AE-6E0C-23FEA493829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177FE1B0-C58B-DFC9-A52A-055283556FB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A4ACA689-3584-8441-F79B-C971618B7A9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67CCD0FA-E605-2DB1-781F-A42FFD0F8FB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EA12236C-2345-4471-6AB5-E1030A039037}"/>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A5A5EB1B-270A-3C48-3FB2-9FDFDD7FA91B}"/>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99E67C67-F734-8E96-1C62-AB095924E99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319B94B6-DE19-655C-55E9-767AD087B75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859E1F36-D010-B2E9-F9E6-F36577352E2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3B6E338F-816D-73CA-547A-3C5809EF716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36CECD7F-E7EB-83AD-4DE1-D8F30A47AD0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87A9E965-C0BC-1EAC-B939-6D77ADA7687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BB69313D-0F51-6D52-B844-8D3254777EDC}"/>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355BE3B9-E4E3-7196-58B7-77D48D70A0F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D33564A9-3C4F-6BCB-3B83-97F9AD0312E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0B060472-58E9-5955-F601-369E1731027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EE895103-F93A-C285-1817-707645EC62C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B9FC3B3E-9BB7-822B-AB08-794DA289308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34623AD6-14B9-E7D6-1905-1AE785994B0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45004255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ACC10-EE77-9E5D-B8C5-2146D2D363D2}"/>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B1D2F170-EBE6-46CC-2705-B8974193316F}"/>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069D8556-824B-E8A1-8BF0-85D01FD7365B}"/>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AE367489-9719-661F-DB76-98D8F96ECD2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63528C1B-537C-615C-4256-3B63ABCE341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62838B1D-FE31-4B19-BE78-D485F86F5F18}"/>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91504901-7D5A-BE81-7FC8-C94929949C0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F3DF087B-5B7B-B46A-8A28-242CDDA6231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376BA890-4B53-0B46-0746-3C8BF8DC862F}"/>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86157B86-419F-7B5E-EFF5-8631288BD78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193F9EC5-CEB6-FD3A-8AB4-DD8E67CB2E2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39C9D35B-4589-C1DA-B04D-5C8A05656BB3}"/>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66F0815E-7FCA-7D48-0327-363993C3E31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B8E38AA4-5CA9-1E97-8095-51A4CD3B4AA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ADAA8B54-852E-BB78-A97E-C472F8FD85DD}"/>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DA089725-CF56-FF1E-0D66-DA1AEB7ADBE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21C1B82C-3C82-5BCF-3CB6-8040B20C24B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8F177C6D-5EE6-7DEB-71BF-56F146547706}"/>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1BB8B3CF-366F-B4B4-2EE7-E06AA8E3B41F}"/>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B44B7937-5E1A-AB2D-17D5-D721D123EF9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A6930A98-66A1-28CD-76D0-EFBB77664E40}"/>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B9C624B9-1C67-0DFF-2CED-9EB1A2BC0A98}"/>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923E7B8F-D292-0225-7C4C-414255285AD1}"/>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734EF1C3-81C5-3642-75F6-BF7F4A25E02D}"/>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50BD8F5A-FF68-8A48-B3CD-C3EEAC4A0C20}"/>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DB1C6090-7F39-BE7C-0FD0-16C6AE7A0E9D}"/>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497D7755-24A0-6235-56E9-784EBCB6DA17}"/>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4E90B056-008B-78FE-3B25-AF63B3CE4A17}"/>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600BBCD8-3D7F-D878-5ED8-DDBAAD504B81}"/>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38A20229-674B-5F26-6BA0-24CB8EDAB6EC}"/>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0D49F79C-7979-04CD-360C-74BDD660F740}"/>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2600C181-5C2E-92BC-582C-C98858EE4063}"/>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9DEFFAA2-C67A-2FBB-C3DE-EA6A4DEE6882}"/>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2712DF1D-829A-A2C6-6E67-9FA353EE3E0E}"/>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C6A4C75D-80FE-A338-3F50-068E3E6C60BA}"/>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32F0A72F-8A1E-76D9-9997-4489C1DE3947}"/>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63B84EE2-32B7-3DB9-38DE-9FA25C8FD16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FF7C420F-71D8-8E98-E175-3FBA724C1A0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EF03E374-2199-468B-1C00-EA764F2FED91}"/>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0F636706-7829-BC05-7E7E-37760E308FF0}"/>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78FD5697-41AA-1097-B3A9-79A61054BA8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742D7593-133D-91C1-EDA9-0FC85CDFFA76}"/>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1B2AFF36-B256-9A7D-0136-6D1B6DA26E3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33BE156C-5884-A324-8B00-134DB7E272F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84280144-BD11-11E5-FC3E-64A359F19A18}"/>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2878BE3F-5B86-A516-F674-886E8AFB7AF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5870E4EC-8F28-6CC8-0633-778A07CAE60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89829438-15CD-9C70-B95F-1F2EF5837DBE}"/>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5F5357D3-764F-DA34-F13E-E676DB38E0A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277A518A-AD98-ABDB-ADA5-78AFA5C0469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B9ADB824-4022-6E79-C826-55C3200B2217}"/>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0E2F1346-C9FC-5C4E-D452-A31B17AB32A9}"/>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23475975-8EF1-EE54-9257-B65B47ACD80B}"/>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91F06899-E173-4755-EDD2-79EDA85A0B86}"/>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643D8A01-96A0-A206-24A1-9DEF83D3D004}"/>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3FC41B5A-E239-AFB8-1D7C-9F258DB09759}"/>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0E05B198-2074-DE95-37AF-E01699923000}"/>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8BC4ED58-F537-EDB9-57B6-8F2DEB0F86C5}"/>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B7882363-4838-68CC-BAC7-C481A1F42AED}"/>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D49FB902-15BE-00A4-AC41-4EF8BB91613A}"/>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BDE34B8D-D777-1AF7-F92E-DB8ED13A3B07}"/>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75B5315C-1B5E-1460-A4D7-9897395ED794}"/>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C6A44BF6-976D-CBAC-49B2-4F70A546456B}"/>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345B061E-B0E0-5CE4-3D79-CBD446A1BD5D}"/>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2CBE696C-F43A-6196-26B5-78905E78B89E}"/>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E82F316C-FCD9-A94F-A07A-03E79DD80E7C}"/>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45EB9A61-6B35-33CC-E188-87A468B5D2FF}"/>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3238F5FD-F901-1D29-B764-1C47945DD7DB}"/>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A1E121BC-E979-25A1-98D7-B41E9A0B4B85}"/>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1D3568C8-35B3-849B-DF5C-B32340B7BDA3}"/>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F34C4E50-1E1E-83A0-AB77-72533C38AE4C}"/>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B21FF1F0-158E-ABC0-2BF3-136333E1CCBF}"/>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CCD3419F-B85C-A86A-3AC6-DB0E05945B8C}"/>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08FE7EB6-83AE-1BD5-4AF3-EAA9BA43EAF0}"/>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B7D7350A-D497-F0D6-0649-A1B81BAE50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C86EB941-341D-92EE-1140-93BF49E5E3F3}"/>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DE94B989-81A0-693D-B23E-F2D53A02A994}"/>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4D941566-FF0C-A6A7-6422-65FCE6C0D41F}"/>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0250824A-D3C6-4636-5C57-F18E0A26311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DB0AC5AE-8989-6128-4882-FFAB2583579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0748275E-3EC5-AE48-5FBC-027BD4BEA66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28EB5F7A-5782-C2F8-1611-E5389C46A0D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34424E5E-7894-A167-F0B2-6E9A4BA5F31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15913C0E-5A94-B982-270B-77F282AB20D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FE077E23-1F11-9723-E8D2-02987763838C}"/>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9F093CF2-F740-F92D-77E1-3281FC61D8E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2CF18CB4-21DC-26EA-BB99-87E05DADE08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3E86EB6A-D7E0-3510-69C1-B07B6B5B237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AD8E8317-AABA-1DEA-AFB3-29C9D77BD3E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A7A0189A-A11D-904E-A7D8-96D7B635858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35FEE545-EB8D-198E-D047-342F463FC40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BA045F34-F1D9-DB40-CE06-2DE1A099DB7F}"/>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9F566A2E-4A16-C3A9-4526-05E8F727C4AC}"/>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0338D334-5AE7-9A5E-BE83-6DDBDFDC2DA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0111D2E9-A7CC-F883-A4C7-2B743525F7A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BEBC0FB6-6E33-4437-A55D-43C57E55633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4C4B7EAE-1FEE-BB24-0206-E84BDFE109E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069140AB-C79B-DE51-CF98-117E8D0650B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57E477D1-C145-F591-027F-C0BD5A23687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2E712F67-52A3-0EBC-176E-BBDF7E61CAC1}"/>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125A1226-71EB-91F0-0A39-BF2CAC6C297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39E8A596-117A-65D9-89A7-DAEDA7D0C35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EBD3CA45-29B5-C564-44F0-8368F115794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3AF3C9BC-7DD8-06A9-551E-ABBCC45D375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5503DFC6-4EFA-0D18-8695-B645E874254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E294DEE0-B3BD-73FC-1944-94D2F2C273F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294679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a:extLst>
              <a:ext uri="{FF2B5EF4-FFF2-40B4-BE49-F238E27FC236}">
                <a16:creationId xmlns:a16="http://schemas.microsoft.com/office/drawing/2014/main" id="{8759A2DC-24C6-2432-946E-A1F59FF89D24}"/>
              </a:ext>
            </a:extLst>
          </p:cNvPr>
          <p:cNvGrpSpPr/>
          <p:nvPr/>
        </p:nvGrpSpPr>
        <p:grpSpPr>
          <a:xfrm>
            <a:off x="449807" y="2133088"/>
            <a:ext cx="5993310" cy="2784480"/>
            <a:chOff x="504471" y="2433136"/>
            <a:chExt cx="5993310" cy="1802504"/>
          </a:xfrm>
          <a:solidFill>
            <a:srgbClr val="CCECFF"/>
          </a:solidFill>
        </p:grpSpPr>
        <p:sp>
          <p:nvSpPr>
            <p:cNvPr id="5" name="Rectángulo redondeado 28">
              <a:extLst>
                <a:ext uri="{FF2B5EF4-FFF2-40B4-BE49-F238E27FC236}">
                  <a16:creationId xmlns:a16="http://schemas.microsoft.com/office/drawing/2014/main" id="{66EE1365-4299-621C-A5FA-17A0EC7AB999}"/>
                </a:ext>
              </a:extLst>
            </p:cNvPr>
            <p:cNvSpPr/>
            <p:nvPr/>
          </p:nvSpPr>
          <p:spPr>
            <a:xfrm rot="16200000">
              <a:off x="2751732" y="487086"/>
              <a:ext cx="1800000" cy="5692099"/>
            </a:xfrm>
            <a:prstGeom prst="roundRect">
              <a:avLst>
                <a:gd name="adj" fmla="val 7079"/>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ES" sz="1200" dirty="0">
                <a:solidFill>
                  <a:schemeClr val="tx1"/>
                </a:solidFill>
                <a:latin typeface="Times New Roman" panose="02020603050405020304" pitchFamily="18" charset="0"/>
                <a:ea typeface="AGFatPants" panose="02000603000000000000" pitchFamily="2" charset="0"/>
                <a:cs typeface="Times New Roman" panose="02020603050405020304" pitchFamily="18" charset="0"/>
              </a:endParaRPr>
            </a:p>
          </p:txBody>
        </p:sp>
        <p:sp>
          <p:nvSpPr>
            <p:cNvPr id="6" name="Redondear rectángulo de esquina del mismo lado 29">
              <a:extLst>
                <a:ext uri="{FF2B5EF4-FFF2-40B4-BE49-F238E27FC236}">
                  <a16:creationId xmlns:a16="http://schemas.microsoft.com/office/drawing/2014/main" id="{78E3FE97-366F-F037-149D-4FA4C5F8B617}"/>
                </a:ext>
              </a:extLst>
            </p:cNvPr>
            <p:cNvSpPr/>
            <p:nvPr/>
          </p:nvSpPr>
          <p:spPr>
            <a:xfrm rot="16200000">
              <a:off x="-179529" y="3119640"/>
              <a:ext cx="1800000" cy="432000"/>
            </a:xfrm>
            <a:prstGeom prst="round2SameRect">
              <a:avLst>
                <a:gd name="adj1" fmla="val 50000"/>
                <a:gd name="adj2" fmla="val 0"/>
              </a:avLst>
            </a:prstGeom>
            <a:solidFill>
              <a:srgbClr val="FF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dirty="0">
                  <a:solidFill>
                    <a:schemeClr val="tx1"/>
                  </a:solidFill>
                  <a:latin typeface="Becca &amp; Perry" panose="02000500000000000000" pitchFamily="2" charset="0"/>
                  <a:ea typeface="AGFatPants" panose="02000603000000000000" pitchFamily="2" charset="0"/>
                </a:rPr>
                <a:t>Misión</a:t>
              </a:r>
            </a:p>
          </p:txBody>
        </p:sp>
      </p:grpSp>
      <p:grpSp>
        <p:nvGrpSpPr>
          <p:cNvPr id="7" name="Grupo 6">
            <a:extLst>
              <a:ext uri="{FF2B5EF4-FFF2-40B4-BE49-F238E27FC236}">
                <a16:creationId xmlns:a16="http://schemas.microsoft.com/office/drawing/2014/main" id="{7D09D15C-5A12-06D6-0E01-9383AC9FD1CF}"/>
              </a:ext>
            </a:extLst>
          </p:cNvPr>
          <p:cNvGrpSpPr/>
          <p:nvPr/>
        </p:nvGrpSpPr>
        <p:grpSpPr>
          <a:xfrm>
            <a:off x="504472" y="5948653"/>
            <a:ext cx="5993310" cy="2784480"/>
            <a:chOff x="504471" y="2433136"/>
            <a:chExt cx="5993310" cy="1802504"/>
          </a:xfrm>
          <a:solidFill>
            <a:srgbClr val="FFCCFF"/>
          </a:solidFill>
        </p:grpSpPr>
        <p:sp>
          <p:nvSpPr>
            <p:cNvPr id="8" name="Rectángulo redondeado 28">
              <a:extLst>
                <a:ext uri="{FF2B5EF4-FFF2-40B4-BE49-F238E27FC236}">
                  <a16:creationId xmlns:a16="http://schemas.microsoft.com/office/drawing/2014/main" id="{294662EC-B56E-8445-EB9E-9FEA49411551}"/>
                </a:ext>
              </a:extLst>
            </p:cNvPr>
            <p:cNvSpPr/>
            <p:nvPr/>
          </p:nvSpPr>
          <p:spPr>
            <a:xfrm rot="16200000">
              <a:off x="2751732" y="487086"/>
              <a:ext cx="1800000" cy="5692099"/>
            </a:xfrm>
            <a:prstGeom prst="roundRect">
              <a:avLst>
                <a:gd name="adj" fmla="val 7079"/>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ES" sz="1200" dirty="0">
                <a:solidFill>
                  <a:schemeClr val="tx1"/>
                </a:solidFill>
                <a:latin typeface="Times New Roman" panose="02020603050405020304" pitchFamily="18" charset="0"/>
                <a:ea typeface="AGFatPants" panose="02000603000000000000" pitchFamily="2" charset="0"/>
                <a:cs typeface="Times New Roman" panose="02020603050405020304" pitchFamily="18" charset="0"/>
              </a:endParaRPr>
            </a:p>
          </p:txBody>
        </p:sp>
        <p:sp>
          <p:nvSpPr>
            <p:cNvPr id="9" name="Redondear rectángulo de esquina del mismo lado 29">
              <a:extLst>
                <a:ext uri="{FF2B5EF4-FFF2-40B4-BE49-F238E27FC236}">
                  <a16:creationId xmlns:a16="http://schemas.microsoft.com/office/drawing/2014/main" id="{D6E45FA8-27C9-DCC7-2389-8F6C1FD24453}"/>
                </a:ext>
              </a:extLst>
            </p:cNvPr>
            <p:cNvSpPr/>
            <p:nvPr/>
          </p:nvSpPr>
          <p:spPr>
            <a:xfrm rot="16200000">
              <a:off x="-179529" y="3119640"/>
              <a:ext cx="1800000" cy="432000"/>
            </a:xfrm>
            <a:prstGeom prst="round2SameRect">
              <a:avLst>
                <a:gd name="adj1" fmla="val 50000"/>
                <a:gd name="adj2" fmla="val 0"/>
              </a:avLst>
            </a:prstGeom>
            <a:solidFill>
              <a:srgbClr val="CCE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dirty="0">
                  <a:solidFill>
                    <a:schemeClr val="tx1"/>
                  </a:solidFill>
                  <a:latin typeface="Becca &amp; Perry" panose="02000500000000000000" pitchFamily="2" charset="0"/>
                  <a:ea typeface="AGFatPants" panose="02000603000000000000" pitchFamily="2" charset="0"/>
                </a:rPr>
                <a:t>Visión</a:t>
              </a:r>
            </a:p>
          </p:txBody>
        </p:sp>
      </p:grpSp>
      <p:sp>
        <p:nvSpPr>
          <p:cNvPr id="10" name="CuadroTexto 9">
            <a:extLst>
              <a:ext uri="{FF2B5EF4-FFF2-40B4-BE49-F238E27FC236}">
                <a16:creationId xmlns:a16="http://schemas.microsoft.com/office/drawing/2014/main" id="{406AFD03-9E00-FB59-369C-3C1BFCDE2534}"/>
              </a:ext>
            </a:extLst>
          </p:cNvPr>
          <p:cNvSpPr txBox="1"/>
          <p:nvPr/>
        </p:nvSpPr>
        <p:spPr>
          <a:xfrm>
            <a:off x="1060373" y="2365658"/>
            <a:ext cx="5164520" cy="2308324"/>
          </a:xfrm>
          <a:prstGeom prst="rect">
            <a:avLst/>
          </a:prstGeom>
          <a:noFill/>
        </p:spPr>
        <p:txBody>
          <a:bodyPr wrap="square">
            <a:spAutoFit/>
          </a:bodyPr>
          <a:lstStyle/>
          <a:p>
            <a:pPr algn="ctr"/>
            <a:r>
              <a:rPr lang="es-MX" sz="1800" dirty="0">
                <a:solidFill>
                  <a:schemeClr val="tx1"/>
                </a:solidFill>
                <a:latin typeface="Becca &amp; Perry" panose="02000500000000000000" pitchFamily="2" charset="0"/>
              </a:rPr>
              <a:t>Somos una institución educativa Inicial con buenas prácticas pedagógicas que brinda atención a </a:t>
            </a:r>
            <a:r>
              <a:rPr lang="es-MX" sz="1800">
                <a:solidFill>
                  <a:schemeClr val="tx1"/>
                </a:solidFill>
                <a:latin typeface="Becca &amp; Perry" panose="02000500000000000000" pitchFamily="2" charset="0"/>
              </a:rPr>
              <a:t>los niños, </a:t>
            </a:r>
            <a:r>
              <a:rPr lang="es-MX" sz="1800" dirty="0">
                <a:solidFill>
                  <a:schemeClr val="tx1"/>
                </a:solidFill>
                <a:latin typeface="Becca &amp; Perry" panose="02000500000000000000" pitchFamily="2" charset="0"/>
              </a:rPr>
              <a:t>con un personal calificado, comprometido y abierto al cambio. Ofrecemos una educación integral basada en el enfoque por competencias, revalorando los principios de la educación inicial, orientada a la práctica de valores dentro de una convivencia democrática, con una infraestructura adecuada.</a:t>
            </a:r>
            <a:endParaRPr lang="es-PE" sz="1800" dirty="0">
              <a:solidFill>
                <a:schemeClr val="tx1"/>
              </a:solidFill>
              <a:latin typeface="Becca &amp; Perry" panose="02000500000000000000" pitchFamily="2" charset="0"/>
            </a:endParaRPr>
          </a:p>
        </p:txBody>
      </p:sp>
      <p:sp>
        <p:nvSpPr>
          <p:cNvPr id="11" name="CuadroTexto 10">
            <a:extLst>
              <a:ext uri="{FF2B5EF4-FFF2-40B4-BE49-F238E27FC236}">
                <a16:creationId xmlns:a16="http://schemas.microsoft.com/office/drawing/2014/main" id="{EA2F152B-DA3A-3FFD-E5CC-335F3356F208}"/>
              </a:ext>
            </a:extLst>
          </p:cNvPr>
          <p:cNvSpPr txBox="1"/>
          <p:nvPr/>
        </p:nvSpPr>
        <p:spPr>
          <a:xfrm>
            <a:off x="1060373" y="6322765"/>
            <a:ext cx="5354058" cy="2031325"/>
          </a:xfrm>
          <a:prstGeom prst="rect">
            <a:avLst/>
          </a:prstGeom>
          <a:noFill/>
        </p:spPr>
        <p:txBody>
          <a:bodyPr wrap="square">
            <a:spAutoFit/>
          </a:bodyPr>
          <a:lstStyle/>
          <a:p>
            <a:pPr algn="ctr"/>
            <a:r>
              <a:rPr lang="es-MX" sz="1800" dirty="0">
                <a:solidFill>
                  <a:schemeClr val="tx1"/>
                </a:solidFill>
                <a:latin typeface="Becca &amp; Perry" panose="02000500000000000000" pitchFamily="2" charset="0"/>
              </a:rPr>
              <a:t>Se aspira a seguir siendo una Institución líder e innovadora dispuesta a fortalecer la calidad educativa, con estudiantes que desarrollen integralmente sus potencialidades creativas y sean lideres autónomos, capaces de resolver situaciones de vida, demostrando respeto por su medio ambiente; con docentes proactivas, logrando un trabajo multidisciplinario y la participación de los padres de familia y comunidad.</a:t>
            </a:r>
            <a:endParaRPr lang="es-PE" sz="1800" dirty="0">
              <a:solidFill>
                <a:schemeClr val="tx1"/>
              </a:solidFill>
              <a:latin typeface="Becca &amp; Perry" panose="02000500000000000000" pitchFamily="2" charset="0"/>
            </a:endParaRPr>
          </a:p>
        </p:txBody>
      </p:sp>
      <p:pic>
        <p:nvPicPr>
          <p:cNvPr id="18" name="Imagen 17">
            <a:extLst>
              <a:ext uri="{FF2B5EF4-FFF2-40B4-BE49-F238E27FC236}">
                <a16:creationId xmlns:a16="http://schemas.microsoft.com/office/drawing/2014/main" id="{AC7727B7-6E92-C8AF-53EF-13237A308C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9508" y="4987046"/>
            <a:ext cx="2563773" cy="1089103"/>
          </a:xfrm>
          <a:prstGeom prst="rect">
            <a:avLst/>
          </a:prstGeom>
        </p:spPr>
      </p:pic>
      <p:sp>
        <p:nvSpPr>
          <p:cNvPr id="52" name="Rectángulo 51">
            <a:extLst>
              <a:ext uri="{FF2B5EF4-FFF2-40B4-BE49-F238E27FC236}">
                <a16:creationId xmlns:a16="http://schemas.microsoft.com/office/drawing/2014/main" id="{91C6B47E-FFEC-271C-09C7-0BD47E5F4ED9}"/>
              </a:ext>
            </a:extLst>
          </p:cNvPr>
          <p:cNvSpPr/>
          <p:nvPr/>
        </p:nvSpPr>
        <p:spPr>
          <a:xfrm>
            <a:off x="230446" y="821713"/>
            <a:ext cx="6327569" cy="1001347"/>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53" name="Picture 2">
            <a:extLst>
              <a:ext uri="{FF2B5EF4-FFF2-40B4-BE49-F238E27FC236}">
                <a16:creationId xmlns:a16="http://schemas.microsoft.com/office/drawing/2014/main" id="{2169053C-D644-947C-357B-D00A2F06E2C2}"/>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780007" y="821960"/>
            <a:ext cx="889367" cy="1499625"/>
          </a:xfrm>
          <a:prstGeom prst="rect">
            <a:avLst/>
          </a:prstGeom>
          <a:noFill/>
          <a:extLst>
            <a:ext uri="{909E8E84-426E-40DD-AFC4-6F175D3DCCD1}">
              <a14:hiddenFill xmlns:a14="http://schemas.microsoft.com/office/drawing/2010/main">
                <a:solidFill>
                  <a:srgbClr val="FFFFFF"/>
                </a:solidFill>
              </a14:hiddenFill>
            </a:ext>
          </a:extLst>
        </p:spPr>
      </p:pic>
      <p:pic>
        <p:nvPicPr>
          <p:cNvPr id="54" name="Imagen 53">
            <a:extLst>
              <a:ext uri="{FF2B5EF4-FFF2-40B4-BE49-F238E27FC236}">
                <a16:creationId xmlns:a16="http://schemas.microsoft.com/office/drawing/2014/main" id="{11F42A60-16A0-D5EB-C915-36D30155D672}"/>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279185" y="8799574"/>
            <a:ext cx="2139825" cy="757704"/>
          </a:xfrm>
          <a:prstGeom prst="rect">
            <a:avLst/>
          </a:prstGeom>
        </p:spPr>
      </p:pic>
      <p:pic>
        <p:nvPicPr>
          <p:cNvPr id="55" name="Imagen 54">
            <a:extLst>
              <a:ext uri="{FF2B5EF4-FFF2-40B4-BE49-F238E27FC236}">
                <a16:creationId xmlns:a16="http://schemas.microsoft.com/office/drawing/2014/main" id="{4FF1E156-7CC9-1C1C-CFB9-AD91AEAA851E}"/>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493252" y="940546"/>
            <a:ext cx="901523" cy="962575"/>
          </a:xfrm>
          <a:prstGeom prst="rect">
            <a:avLst/>
          </a:prstGeom>
        </p:spPr>
      </p:pic>
      <p:grpSp>
        <p:nvGrpSpPr>
          <p:cNvPr id="57" name="Grupo 56">
            <a:extLst>
              <a:ext uri="{FF2B5EF4-FFF2-40B4-BE49-F238E27FC236}">
                <a16:creationId xmlns:a16="http://schemas.microsoft.com/office/drawing/2014/main" id="{26E0E1F6-0755-835D-74C1-522FF1CC6C92}"/>
              </a:ext>
            </a:extLst>
          </p:cNvPr>
          <p:cNvGrpSpPr/>
          <p:nvPr/>
        </p:nvGrpSpPr>
        <p:grpSpPr>
          <a:xfrm rot="16200000">
            <a:off x="3285069" y="-2431831"/>
            <a:ext cx="206008" cy="6098771"/>
            <a:chOff x="6363126" y="1068524"/>
            <a:chExt cx="232096" cy="7870106"/>
          </a:xfrm>
        </p:grpSpPr>
        <p:grpSp>
          <p:nvGrpSpPr>
            <p:cNvPr id="58" name="Grupo 57">
              <a:extLst>
                <a:ext uri="{FF2B5EF4-FFF2-40B4-BE49-F238E27FC236}">
                  <a16:creationId xmlns:a16="http://schemas.microsoft.com/office/drawing/2014/main" id="{F8B2ECF0-27F1-427A-1C87-C0F99491C53A}"/>
                </a:ext>
              </a:extLst>
            </p:cNvPr>
            <p:cNvGrpSpPr/>
            <p:nvPr/>
          </p:nvGrpSpPr>
          <p:grpSpPr>
            <a:xfrm>
              <a:off x="6363127" y="1068524"/>
              <a:ext cx="232095" cy="3884476"/>
              <a:chOff x="5707970" y="2690022"/>
              <a:chExt cx="232095" cy="3884476"/>
            </a:xfrm>
          </p:grpSpPr>
          <p:grpSp>
            <p:nvGrpSpPr>
              <p:cNvPr id="74" name="Grupo 73">
                <a:extLst>
                  <a:ext uri="{FF2B5EF4-FFF2-40B4-BE49-F238E27FC236}">
                    <a16:creationId xmlns:a16="http://schemas.microsoft.com/office/drawing/2014/main" id="{9E7545D5-FF3A-0C2F-6EC6-35A3876EC8CB}"/>
                  </a:ext>
                </a:extLst>
              </p:cNvPr>
              <p:cNvGrpSpPr/>
              <p:nvPr/>
            </p:nvGrpSpPr>
            <p:grpSpPr>
              <a:xfrm rot="16200000">
                <a:off x="4880225" y="3517767"/>
                <a:ext cx="1887583" cy="232094"/>
                <a:chOff x="2622620" y="2060894"/>
                <a:chExt cx="1887583" cy="232094"/>
              </a:xfrm>
            </p:grpSpPr>
            <p:sp>
              <p:nvSpPr>
                <p:cNvPr id="82" name="Rectángulo 81">
                  <a:extLst>
                    <a:ext uri="{FF2B5EF4-FFF2-40B4-BE49-F238E27FC236}">
                      <a16:creationId xmlns:a16="http://schemas.microsoft.com/office/drawing/2014/main" id="{4BDFDF00-A064-A003-4841-4F09C85E859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3" name="Rectángulo 82">
                  <a:extLst>
                    <a:ext uri="{FF2B5EF4-FFF2-40B4-BE49-F238E27FC236}">
                      <a16:creationId xmlns:a16="http://schemas.microsoft.com/office/drawing/2014/main" id="{163F0528-529A-F7E9-A152-C16ED77025B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4" name="Rectángulo 83">
                  <a:extLst>
                    <a:ext uri="{FF2B5EF4-FFF2-40B4-BE49-F238E27FC236}">
                      <a16:creationId xmlns:a16="http://schemas.microsoft.com/office/drawing/2014/main" id="{FC7FC3C3-5FA2-B604-6362-C3D658663A2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5" name="Rectángulo 84">
                  <a:extLst>
                    <a:ext uri="{FF2B5EF4-FFF2-40B4-BE49-F238E27FC236}">
                      <a16:creationId xmlns:a16="http://schemas.microsoft.com/office/drawing/2014/main" id="{60772E66-B947-2440-9772-3DF1DF7FCFC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D771AF31-966B-3770-1D4D-A26BBBCEEA5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7" name="Rectángulo 86">
                  <a:extLst>
                    <a:ext uri="{FF2B5EF4-FFF2-40B4-BE49-F238E27FC236}">
                      <a16:creationId xmlns:a16="http://schemas.microsoft.com/office/drawing/2014/main" id="{468C4C4F-B95D-C6E1-AD63-FB6D72BB53B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75" name="Grupo 74">
                <a:extLst>
                  <a:ext uri="{FF2B5EF4-FFF2-40B4-BE49-F238E27FC236}">
                    <a16:creationId xmlns:a16="http://schemas.microsoft.com/office/drawing/2014/main" id="{31BF5DBE-EE15-576B-074B-A990CCF9891B}"/>
                  </a:ext>
                </a:extLst>
              </p:cNvPr>
              <p:cNvGrpSpPr/>
              <p:nvPr/>
            </p:nvGrpSpPr>
            <p:grpSpPr>
              <a:xfrm rot="16200000">
                <a:off x="4880226" y="5514660"/>
                <a:ext cx="1887583" cy="232094"/>
                <a:chOff x="2622620" y="2060894"/>
                <a:chExt cx="1887583" cy="232094"/>
              </a:xfrm>
            </p:grpSpPr>
            <p:sp>
              <p:nvSpPr>
                <p:cNvPr id="76" name="Rectángulo 75">
                  <a:extLst>
                    <a:ext uri="{FF2B5EF4-FFF2-40B4-BE49-F238E27FC236}">
                      <a16:creationId xmlns:a16="http://schemas.microsoft.com/office/drawing/2014/main" id="{A741AB38-D8BB-18B9-337F-8E91BE1E204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7" name="Rectángulo 76">
                  <a:extLst>
                    <a:ext uri="{FF2B5EF4-FFF2-40B4-BE49-F238E27FC236}">
                      <a16:creationId xmlns:a16="http://schemas.microsoft.com/office/drawing/2014/main" id="{C37E1EA2-1B84-C28A-45DF-C51E70108BB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8" name="Rectángulo 77">
                  <a:extLst>
                    <a:ext uri="{FF2B5EF4-FFF2-40B4-BE49-F238E27FC236}">
                      <a16:creationId xmlns:a16="http://schemas.microsoft.com/office/drawing/2014/main" id="{BC626EE6-4CED-E1DB-DF49-F44E87539F2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79" name="Rectángulo 78">
                  <a:extLst>
                    <a:ext uri="{FF2B5EF4-FFF2-40B4-BE49-F238E27FC236}">
                      <a16:creationId xmlns:a16="http://schemas.microsoft.com/office/drawing/2014/main" id="{11738F31-C7EE-8FE3-F1EF-D9FA1AD73D8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0" name="Rectángulo 79">
                  <a:extLst>
                    <a:ext uri="{FF2B5EF4-FFF2-40B4-BE49-F238E27FC236}">
                      <a16:creationId xmlns:a16="http://schemas.microsoft.com/office/drawing/2014/main" id="{40929D29-752F-3DCA-87BD-6D99298238E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1" name="Rectángulo 80">
                  <a:extLst>
                    <a:ext uri="{FF2B5EF4-FFF2-40B4-BE49-F238E27FC236}">
                      <a16:creationId xmlns:a16="http://schemas.microsoft.com/office/drawing/2014/main" id="{4C55FBC2-FDBE-F4FD-DF9D-B72489C28A3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59" name="Grupo 58">
              <a:extLst>
                <a:ext uri="{FF2B5EF4-FFF2-40B4-BE49-F238E27FC236}">
                  <a16:creationId xmlns:a16="http://schemas.microsoft.com/office/drawing/2014/main" id="{815365A1-B4E9-BB4D-058B-F3DE27897F16}"/>
                </a:ext>
              </a:extLst>
            </p:cNvPr>
            <p:cNvGrpSpPr/>
            <p:nvPr/>
          </p:nvGrpSpPr>
          <p:grpSpPr>
            <a:xfrm>
              <a:off x="6363126" y="5054154"/>
              <a:ext cx="232095" cy="3884476"/>
              <a:chOff x="5707970" y="2690022"/>
              <a:chExt cx="232095" cy="3884476"/>
            </a:xfrm>
          </p:grpSpPr>
          <p:grpSp>
            <p:nvGrpSpPr>
              <p:cNvPr id="60" name="Grupo 59">
                <a:extLst>
                  <a:ext uri="{FF2B5EF4-FFF2-40B4-BE49-F238E27FC236}">
                    <a16:creationId xmlns:a16="http://schemas.microsoft.com/office/drawing/2014/main" id="{3CDF123E-AFEB-3B05-0045-AFEC7ADDD993}"/>
                  </a:ext>
                </a:extLst>
              </p:cNvPr>
              <p:cNvGrpSpPr/>
              <p:nvPr/>
            </p:nvGrpSpPr>
            <p:grpSpPr>
              <a:xfrm rot="16200000">
                <a:off x="4880225" y="3517767"/>
                <a:ext cx="1887583" cy="232094"/>
                <a:chOff x="2622620" y="2060894"/>
                <a:chExt cx="1887583" cy="232094"/>
              </a:xfrm>
            </p:grpSpPr>
            <p:sp>
              <p:nvSpPr>
                <p:cNvPr id="68" name="Rectángulo 67">
                  <a:extLst>
                    <a:ext uri="{FF2B5EF4-FFF2-40B4-BE49-F238E27FC236}">
                      <a16:creationId xmlns:a16="http://schemas.microsoft.com/office/drawing/2014/main" id="{CCF77DBC-DFC8-CCD0-0AB3-67419E00BB6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9" name="Rectángulo 68">
                  <a:extLst>
                    <a:ext uri="{FF2B5EF4-FFF2-40B4-BE49-F238E27FC236}">
                      <a16:creationId xmlns:a16="http://schemas.microsoft.com/office/drawing/2014/main" id="{2BB90338-1A3B-1510-9F87-6F959481945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0" name="Rectángulo 69">
                  <a:extLst>
                    <a:ext uri="{FF2B5EF4-FFF2-40B4-BE49-F238E27FC236}">
                      <a16:creationId xmlns:a16="http://schemas.microsoft.com/office/drawing/2014/main" id="{C4D2B8D7-EC37-7015-238B-3B33C777BC8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71" name="Rectángulo 70">
                  <a:extLst>
                    <a:ext uri="{FF2B5EF4-FFF2-40B4-BE49-F238E27FC236}">
                      <a16:creationId xmlns:a16="http://schemas.microsoft.com/office/drawing/2014/main" id="{A6F16FCD-F808-1340-72DE-790D6D40FD9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2" name="Rectángulo 71">
                  <a:extLst>
                    <a:ext uri="{FF2B5EF4-FFF2-40B4-BE49-F238E27FC236}">
                      <a16:creationId xmlns:a16="http://schemas.microsoft.com/office/drawing/2014/main" id="{6547A0D3-9FE7-0950-A1CE-AC757715E18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3" name="Rectángulo 72">
                  <a:extLst>
                    <a:ext uri="{FF2B5EF4-FFF2-40B4-BE49-F238E27FC236}">
                      <a16:creationId xmlns:a16="http://schemas.microsoft.com/office/drawing/2014/main" id="{18AFFA37-C3CC-27A8-1918-C6D4B3D862F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61" name="Grupo 60">
                <a:extLst>
                  <a:ext uri="{FF2B5EF4-FFF2-40B4-BE49-F238E27FC236}">
                    <a16:creationId xmlns:a16="http://schemas.microsoft.com/office/drawing/2014/main" id="{2C272719-5EA5-3894-E95C-CA3BD6A414C6}"/>
                  </a:ext>
                </a:extLst>
              </p:cNvPr>
              <p:cNvGrpSpPr/>
              <p:nvPr/>
            </p:nvGrpSpPr>
            <p:grpSpPr>
              <a:xfrm rot="16200000">
                <a:off x="4880226" y="5514660"/>
                <a:ext cx="1887583" cy="232094"/>
                <a:chOff x="2622620" y="2060894"/>
                <a:chExt cx="1887583" cy="232094"/>
              </a:xfrm>
            </p:grpSpPr>
            <p:sp>
              <p:nvSpPr>
                <p:cNvPr id="62" name="Rectángulo 61">
                  <a:extLst>
                    <a:ext uri="{FF2B5EF4-FFF2-40B4-BE49-F238E27FC236}">
                      <a16:creationId xmlns:a16="http://schemas.microsoft.com/office/drawing/2014/main" id="{CEB3A9C6-FBD9-D41C-6DF4-B1BBFAC7B32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3" name="Rectángulo 62">
                  <a:extLst>
                    <a:ext uri="{FF2B5EF4-FFF2-40B4-BE49-F238E27FC236}">
                      <a16:creationId xmlns:a16="http://schemas.microsoft.com/office/drawing/2014/main" id="{17D44259-D836-F05D-0E2F-590A5A3EF79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4" name="Rectángulo 63">
                  <a:extLst>
                    <a:ext uri="{FF2B5EF4-FFF2-40B4-BE49-F238E27FC236}">
                      <a16:creationId xmlns:a16="http://schemas.microsoft.com/office/drawing/2014/main" id="{D28E5605-0ABC-70EA-4D34-23F06BA141D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65" name="Rectángulo 64">
                  <a:extLst>
                    <a:ext uri="{FF2B5EF4-FFF2-40B4-BE49-F238E27FC236}">
                      <a16:creationId xmlns:a16="http://schemas.microsoft.com/office/drawing/2014/main" id="{741FB076-6822-F608-A7BB-AB696112C2E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6" name="Rectángulo 65">
                  <a:extLst>
                    <a:ext uri="{FF2B5EF4-FFF2-40B4-BE49-F238E27FC236}">
                      <a16:creationId xmlns:a16="http://schemas.microsoft.com/office/drawing/2014/main" id="{06E7F6A7-9865-E8F1-6AB7-25CE0995AAC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7" name="Rectángulo 66">
                  <a:extLst>
                    <a:ext uri="{FF2B5EF4-FFF2-40B4-BE49-F238E27FC236}">
                      <a16:creationId xmlns:a16="http://schemas.microsoft.com/office/drawing/2014/main" id="{7BBA4949-FB27-D1EE-79B6-310987C84D7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88" name="Rectángulo: esquinas redondeadas 87">
            <a:extLst>
              <a:ext uri="{FF2B5EF4-FFF2-40B4-BE49-F238E27FC236}">
                <a16:creationId xmlns:a16="http://schemas.microsoft.com/office/drawing/2014/main" id="{84C521BF-25E6-B1F7-5D33-5539FB6856A6}"/>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16" name="Imagen 15">
            <a:extLst>
              <a:ext uri="{FF2B5EF4-FFF2-40B4-BE49-F238E27FC236}">
                <a16:creationId xmlns:a16="http://schemas.microsoft.com/office/drawing/2014/main" id="{5FBC4299-A3E7-B3E7-A2E5-BE011264A1E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8850" y="871387"/>
            <a:ext cx="2797299" cy="1100891"/>
          </a:xfrm>
          <a:prstGeom prst="rect">
            <a:avLst/>
          </a:prstGeom>
        </p:spPr>
      </p:pic>
    </p:spTree>
    <p:extLst>
      <p:ext uri="{BB962C8B-B14F-4D97-AF65-F5344CB8AC3E}">
        <p14:creationId xmlns:p14="http://schemas.microsoft.com/office/powerpoint/2010/main" val="2680251741"/>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6">
            <a:extLst>
              <a:ext uri="{FF2B5EF4-FFF2-40B4-BE49-F238E27FC236}">
                <a16:creationId xmlns:a16="http://schemas.microsoft.com/office/drawing/2014/main" id="{C413AF80-002C-E74D-D0F6-D81FB1125C84}"/>
              </a:ext>
            </a:extLst>
          </p:cNvPr>
          <p:cNvSpPr/>
          <p:nvPr/>
        </p:nvSpPr>
        <p:spPr>
          <a:xfrm>
            <a:off x="526214" y="386798"/>
            <a:ext cx="5880925" cy="8418443"/>
          </a:xfrm>
          <a:custGeom>
            <a:avLst/>
            <a:gdLst/>
            <a:ahLst/>
            <a:cxnLst/>
            <a:rect l="l" t="t" r="r" b="b"/>
            <a:pathLst>
              <a:path w="2059305" h="3980815">
                <a:moveTo>
                  <a:pt x="1715770" y="0"/>
                </a:moveTo>
                <a:lnTo>
                  <a:pt x="343166" y="0"/>
                </a:lnTo>
                <a:lnTo>
                  <a:pt x="296599" y="3133"/>
                </a:lnTo>
                <a:lnTo>
                  <a:pt x="251936" y="12260"/>
                </a:lnTo>
                <a:lnTo>
                  <a:pt x="209586" y="26971"/>
                </a:lnTo>
                <a:lnTo>
                  <a:pt x="169959" y="46858"/>
                </a:lnTo>
                <a:lnTo>
                  <a:pt x="133463" y="71510"/>
                </a:lnTo>
                <a:lnTo>
                  <a:pt x="100507" y="100520"/>
                </a:lnTo>
                <a:lnTo>
                  <a:pt x="71500" y="133477"/>
                </a:lnTo>
                <a:lnTo>
                  <a:pt x="46850" y="169973"/>
                </a:lnTo>
                <a:lnTo>
                  <a:pt x="26966" y="209597"/>
                </a:lnTo>
                <a:lnTo>
                  <a:pt x="12257" y="251942"/>
                </a:lnTo>
                <a:lnTo>
                  <a:pt x="3132" y="296597"/>
                </a:lnTo>
                <a:lnTo>
                  <a:pt x="0" y="343154"/>
                </a:lnTo>
                <a:lnTo>
                  <a:pt x="0" y="3637521"/>
                </a:lnTo>
                <a:lnTo>
                  <a:pt x="3132" y="3684086"/>
                </a:lnTo>
                <a:lnTo>
                  <a:pt x="12257" y="3728747"/>
                </a:lnTo>
                <a:lnTo>
                  <a:pt x="26966" y="3771095"/>
                </a:lnTo>
                <a:lnTo>
                  <a:pt x="46850" y="3810722"/>
                </a:lnTo>
                <a:lnTo>
                  <a:pt x="71500" y="3847218"/>
                </a:lnTo>
                <a:lnTo>
                  <a:pt x="100507" y="3880175"/>
                </a:lnTo>
                <a:lnTo>
                  <a:pt x="133463" y="3909183"/>
                </a:lnTo>
                <a:lnTo>
                  <a:pt x="169959" y="3933834"/>
                </a:lnTo>
                <a:lnTo>
                  <a:pt x="209586" y="3953719"/>
                </a:lnTo>
                <a:lnTo>
                  <a:pt x="251936" y="3968429"/>
                </a:lnTo>
                <a:lnTo>
                  <a:pt x="296599" y="3977555"/>
                </a:lnTo>
                <a:lnTo>
                  <a:pt x="343166" y="3980688"/>
                </a:lnTo>
                <a:lnTo>
                  <a:pt x="1715770" y="3980688"/>
                </a:lnTo>
                <a:lnTo>
                  <a:pt x="1762326" y="3977555"/>
                </a:lnTo>
                <a:lnTo>
                  <a:pt x="1806981" y="3968429"/>
                </a:lnTo>
                <a:lnTo>
                  <a:pt x="1849326" y="3953719"/>
                </a:lnTo>
                <a:lnTo>
                  <a:pt x="1888950" y="3933834"/>
                </a:lnTo>
                <a:lnTo>
                  <a:pt x="1925446" y="3909183"/>
                </a:lnTo>
                <a:lnTo>
                  <a:pt x="1958403" y="3880175"/>
                </a:lnTo>
                <a:lnTo>
                  <a:pt x="1987413" y="3847218"/>
                </a:lnTo>
                <a:lnTo>
                  <a:pt x="2012065" y="3810722"/>
                </a:lnTo>
                <a:lnTo>
                  <a:pt x="2031952" y="3771095"/>
                </a:lnTo>
                <a:lnTo>
                  <a:pt x="2046663" y="3728747"/>
                </a:lnTo>
                <a:lnTo>
                  <a:pt x="2055790" y="3684086"/>
                </a:lnTo>
                <a:lnTo>
                  <a:pt x="2058924" y="3637521"/>
                </a:lnTo>
                <a:lnTo>
                  <a:pt x="2058924" y="343154"/>
                </a:lnTo>
                <a:lnTo>
                  <a:pt x="2055790" y="296597"/>
                </a:lnTo>
                <a:lnTo>
                  <a:pt x="2046663" y="251942"/>
                </a:lnTo>
                <a:lnTo>
                  <a:pt x="2031952" y="209597"/>
                </a:lnTo>
                <a:lnTo>
                  <a:pt x="2012065" y="169973"/>
                </a:lnTo>
                <a:lnTo>
                  <a:pt x="1987413" y="133477"/>
                </a:lnTo>
                <a:lnTo>
                  <a:pt x="1958403" y="100520"/>
                </a:lnTo>
                <a:lnTo>
                  <a:pt x="1925446" y="71510"/>
                </a:lnTo>
                <a:lnTo>
                  <a:pt x="1888950" y="46858"/>
                </a:lnTo>
                <a:lnTo>
                  <a:pt x="1849326" y="26971"/>
                </a:lnTo>
                <a:lnTo>
                  <a:pt x="1806981" y="12260"/>
                </a:lnTo>
                <a:lnTo>
                  <a:pt x="1762326" y="3133"/>
                </a:lnTo>
                <a:lnTo>
                  <a:pt x="1715770" y="0"/>
                </a:lnTo>
                <a:close/>
              </a:path>
            </a:pathLst>
          </a:custGeom>
          <a:ln w="57150"/>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dirty="0"/>
          </a:p>
        </p:txBody>
      </p:sp>
      <p:sp>
        <p:nvSpPr>
          <p:cNvPr id="3" name="CuadroTexto 2">
            <a:extLst>
              <a:ext uri="{FF2B5EF4-FFF2-40B4-BE49-F238E27FC236}">
                <a16:creationId xmlns:a16="http://schemas.microsoft.com/office/drawing/2014/main" id="{3AF55AA7-592F-161F-DBAC-DA160FCBAD51}"/>
              </a:ext>
            </a:extLst>
          </p:cNvPr>
          <p:cNvSpPr txBox="1"/>
          <p:nvPr/>
        </p:nvSpPr>
        <p:spPr>
          <a:xfrm>
            <a:off x="816792" y="1905000"/>
            <a:ext cx="5157360" cy="7414979"/>
          </a:xfrm>
          <a:prstGeom prst="rect">
            <a:avLst/>
          </a:prstGeom>
          <a:noFill/>
        </p:spPr>
        <p:txBody>
          <a:bodyPr wrap="square">
            <a:spAutoFit/>
          </a:bodyPr>
          <a:lstStyle/>
          <a:p>
            <a:pPr marL="342900" lvl="0" indent="-342900" algn="just">
              <a:lnSpc>
                <a:spcPct val="150000"/>
              </a:lnSpc>
              <a:spcBef>
                <a:spcPts val="600"/>
              </a:spcBef>
              <a:buFont typeface="Wingdings" panose="05000000000000000000" pitchFamily="2" charset="2"/>
              <a:buChar char="Ø"/>
            </a:pPr>
            <a:r>
              <a:rPr lang="es-ES" sz="1400" b="1" dirty="0">
                <a:solidFill>
                  <a:srgbClr val="333333"/>
                </a:solidFill>
                <a:effectLst/>
                <a:latin typeface="Arial Rounded MT Bold" panose="020F0704030504030204" pitchFamily="34" charset="0"/>
              </a:rPr>
              <a:t>Poseer capacidad de motivar, inspirar y animar a los niños</a:t>
            </a:r>
            <a:r>
              <a:rPr lang="es-MX" sz="1400" b="1" dirty="0">
                <a:effectLst/>
                <a:latin typeface="Arial Rounded MT Bold" panose="020F0704030504030204" pitchFamily="34" charset="0"/>
                <a:ea typeface="AGCanYouNotBold" panose="02000803000000000000" pitchFamily="2" charset="0"/>
                <a:cs typeface="Times New Roman" panose="02020603050405020304" pitchFamily="18" charset="0"/>
              </a:rPr>
              <a:t>.</a:t>
            </a:r>
          </a:p>
          <a:p>
            <a:pPr marL="342900" lvl="0" indent="-342900" algn="just">
              <a:lnSpc>
                <a:spcPct val="150000"/>
              </a:lnSpc>
              <a:spcBef>
                <a:spcPts val="600"/>
              </a:spcBef>
              <a:buFont typeface="Wingdings" panose="05000000000000000000" pitchFamily="2" charset="2"/>
              <a:buChar char="Ø"/>
            </a:pPr>
            <a:r>
              <a:rPr lang="es-ES" sz="1400" b="1" dirty="0">
                <a:solidFill>
                  <a:srgbClr val="333333"/>
                </a:solidFill>
                <a:effectLst/>
                <a:latin typeface="Arial Rounded MT Bold" panose="020F0704030504030204" pitchFamily="34" charset="0"/>
              </a:rPr>
              <a:t>Tener paciencia, tolerancia y entusiasmo</a:t>
            </a:r>
            <a:endParaRPr lang="es-MX" sz="1400" b="1" dirty="0">
              <a:solidFill>
                <a:srgbClr val="333333"/>
              </a:solidFill>
              <a:latin typeface="Arial Rounded MT Bold" panose="020F0704030504030204" pitchFamily="34" charset="0"/>
              <a:cs typeface="Times New Roman" panose="02020603050405020304" pitchFamily="18" charset="0"/>
            </a:endParaRPr>
          </a:p>
          <a:p>
            <a:pPr marL="342900" indent="-342900" algn="just">
              <a:lnSpc>
                <a:spcPct val="150000"/>
              </a:lnSpc>
              <a:spcBef>
                <a:spcPts val="600"/>
              </a:spcBef>
              <a:buFont typeface="Wingdings" panose="05000000000000000000" pitchFamily="2" charset="2"/>
              <a:buChar char="Ø"/>
            </a:pPr>
            <a:r>
              <a:rPr lang="es-MX" sz="1400" b="1" dirty="0">
                <a:effectLst/>
                <a:latin typeface="Arial Rounded MT Bold" panose="020F0704030504030204" pitchFamily="34" charset="0"/>
                <a:ea typeface="AGCanYouNotBold" panose="02000803000000000000" pitchFamily="2" charset="0"/>
                <a:cs typeface="Times New Roman" panose="02020603050405020304" pitchFamily="18" charset="0"/>
              </a:rPr>
              <a:t>Ser un orientador y facilitador del aprendizaje.</a:t>
            </a:r>
            <a:endParaRPr lang="es-PE" sz="1400" b="1" dirty="0">
              <a:effectLst/>
              <a:latin typeface="Arial Rounded MT Bold" panose="020F0704030504030204" pitchFamily="34" charset="0"/>
              <a:ea typeface="AGCanYouNotBold" panose="02000803000000000000" pitchFamily="2" charset="0"/>
              <a:cs typeface="Times New Roman" panose="02020603050405020304" pitchFamily="18" charset="0"/>
            </a:endParaRPr>
          </a:p>
          <a:p>
            <a:pPr marL="342900" indent="-342900" algn="just">
              <a:lnSpc>
                <a:spcPct val="150000"/>
              </a:lnSpc>
              <a:spcBef>
                <a:spcPts val="600"/>
              </a:spcBef>
              <a:buFont typeface="Wingdings" panose="05000000000000000000" pitchFamily="2" charset="2"/>
              <a:buChar char="Ø"/>
            </a:pPr>
            <a:r>
              <a:rPr lang="es-ES" sz="1400" b="1" dirty="0">
                <a:solidFill>
                  <a:srgbClr val="333333"/>
                </a:solidFill>
                <a:effectLst/>
                <a:latin typeface="Arial Rounded MT Bold" panose="020F0704030504030204" pitchFamily="34" charset="0"/>
              </a:rPr>
              <a:t>Saber escuchar y observar.</a:t>
            </a:r>
          </a:p>
          <a:p>
            <a:pPr marL="342900" lvl="0" indent="-342900" algn="just">
              <a:lnSpc>
                <a:spcPct val="150000"/>
              </a:lnSpc>
              <a:spcBef>
                <a:spcPts val="600"/>
              </a:spcBef>
              <a:buFont typeface="Wingdings" panose="05000000000000000000" pitchFamily="2" charset="2"/>
              <a:buChar char="Ø"/>
            </a:pPr>
            <a:r>
              <a:rPr lang="es-ES" sz="1400" b="1" dirty="0">
                <a:solidFill>
                  <a:srgbClr val="333333"/>
                </a:solidFill>
                <a:effectLst/>
                <a:latin typeface="Arial Rounded MT Bold" panose="020F0704030504030204" pitchFamily="34" charset="0"/>
              </a:rPr>
              <a:t>Disponer de capacidades creativas y prácticas para hallar actividades</a:t>
            </a:r>
          </a:p>
          <a:p>
            <a:pPr marL="342900" indent="-342900" algn="just">
              <a:lnSpc>
                <a:spcPct val="150000"/>
              </a:lnSpc>
              <a:spcBef>
                <a:spcPts val="600"/>
              </a:spcBef>
              <a:buFont typeface="Wingdings" panose="05000000000000000000" pitchFamily="2" charset="2"/>
              <a:buChar char="Ø"/>
            </a:pPr>
            <a:r>
              <a:rPr lang="es-MX" sz="1400" b="1" dirty="0">
                <a:effectLst/>
                <a:latin typeface="Arial Rounded MT Bold" panose="020F0704030504030204" pitchFamily="34" charset="0"/>
                <a:ea typeface="AGCanYouNotBold" panose="02000803000000000000" pitchFamily="2" charset="0"/>
                <a:cs typeface="Times New Roman" panose="02020603050405020304" pitchFamily="18" charset="0"/>
              </a:rPr>
              <a:t>Poseer un pensamiento crítico y creativo.</a:t>
            </a:r>
          </a:p>
          <a:p>
            <a:pPr marL="342900" indent="-342900" algn="just">
              <a:lnSpc>
                <a:spcPct val="150000"/>
              </a:lnSpc>
              <a:spcBef>
                <a:spcPts val="600"/>
              </a:spcBef>
              <a:buFont typeface="Wingdings" panose="05000000000000000000" pitchFamily="2" charset="2"/>
              <a:buChar char="Ø"/>
            </a:pPr>
            <a:r>
              <a:rPr lang="es-MX" sz="1400" b="1" dirty="0">
                <a:effectLst/>
                <a:latin typeface="Arial Rounded MT Bold" panose="020F0704030504030204" pitchFamily="34" charset="0"/>
                <a:ea typeface="AGCanYouNotBold" panose="02000803000000000000" pitchFamily="2" charset="0"/>
                <a:cs typeface="Times New Roman" panose="02020603050405020304" pitchFamily="18" charset="0"/>
              </a:rPr>
              <a:t>Defender los derechos humanos y el equilibrio ecológico.</a:t>
            </a:r>
            <a:endParaRPr lang="es-PE" sz="1400" b="1" dirty="0">
              <a:effectLst/>
              <a:latin typeface="Arial Rounded MT Bold" panose="020F0704030504030204" pitchFamily="34" charset="0"/>
              <a:ea typeface="AGCanYouNotBold" panose="02000803000000000000" pitchFamily="2" charset="0"/>
              <a:cs typeface="Times New Roman" panose="02020603050405020304" pitchFamily="18" charset="0"/>
            </a:endParaRPr>
          </a:p>
          <a:p>
            <a:pPr marL="342900" indent="-342900" algn="just">
              <a:lnSpc>
                <a:spcPct val="150000"/>
              </a:lnSpc>
              <a:spcBef>
                <a:spcPts val="600"/>
              </a:spcBef>
              <a:buFont typeface="Wingdings" panose="05000000000000000000" pitchFamily="2" charset="2"/>
              <a:buChar char="Ø"/>
            </a:pPr>
            <a:r>
              <a:rPr lang="es-MX" sz="1400" b="1" dirty="0">
                <a:effectLst/>
                <a:latin typeface="Arial Rounded MT Bold" panose="020F0704030504030204" pitchFamily="34" charset="0"/>
                <a:ea typeface="AGCanYouNotBold" panose="02000803000000000000" pitchFamily="2" charset="0"/>
                <a:cs typeface="Times New Roman" panose="02020603050405020304" pitchFamily="18" charset="0"/>
              </a:rPr>
              <a:t>Ser un orientador y facilitador del aprendizaje.</a:t>
            </a:r>
          </a:p>
          <a:p>
            <a:pPr marL="342900" indent="-342900" algn="just">
              <a:lnSpc>
                <a:spcPct val="150000"/>
              </a:lnSpc>
              <a:spcBef>
                <a:spcPts val="600"/>
              </a:spcBef>
              <a:buFont typeface="Wingdings" panose="05000000000000000000" pitchFamily="2" charset="2"/>
              <a:buChar char="Ø"/>
            </a:pPr>
            <a:r>
              <a:rPr lang="es-MX" sz="1400" b="1" dirty="0">
                <a:effectLst/>
                <a:latin typeface="Arial Rounded MT Bold" panose="020F0704030504030204" pitchFamily="34" charset="0"/>
                <a:ea typeface="AGCanYouNotBold" panose="02000803000000000000" pitchFamily="2" charset="0"/>
                <a:cs typeface="Times New Roman" panose="02020603050405020304" pitchFamily="18" charset="0"/>
              </a:rPr>
              <a:t>Poner capacidad para analizar y aplicar innovaciones</a:t>
            </a:r>
            <a:endParaRPr lang="es-PE" sz="1400" b="1" dirty="0">
              <a:effectLst/>
              <a:latin typeface="Arial Rounded MT Bold" panose="020F0704030504030204" pitchFamily="34" charset="0"/>
              <a:ea typeface="AGCanYouNotBold" panose="02000803000000000000" pitchFamily="2" charset="0"/>
              <a:cs typeface="Times New Roman" panose="02020603050405020304" pitchFamily="18" charset="0"/>
            </a:endParaRPr>
          </a:p>
          <a:p>
            <a:pPr marL="342900" indent="-342900" algn="just">
              <a:lnSpc>
                <a:spcPct val="150000"/>
              </a:lnSpc>
              <a:spcBef>
                <a:spcPts val="600"/>
              </a:spcBef>
              <a:buFont typeface="Wingdings" panose="05000000000000000000" pitchFamily="2" charset="2"/>
              <a:buChar char="Ø"/>
            </a:pPr>
            <a:r>
              <a:rPr lang="es-ES" sz="1400" b="1" dirty="0">
                <a:solidFill>
                  <a:srgbClr val="333333"/>
                </a:solidFill>
                <a:effectLst/>
                <a:latin typeface="Arial Rounded MT Bold" panose="020F0704030504030204" pitchFamily="34" charset="0"/>
              </a:rPr>
              <a:t>Utilizar una variedad de técnicas de enseñanza que implique modelar, observar, cuestionar y reforzar</a:t>
            </a:r>
          </a:p>
          <a:p>
            <a:pPr marL="342900" indent="-342900" algn="just">
              <a:lnSpc>
                <a:spcPct val="150000"/>
              </a:lnSpc>
              <a:spcBef>
                <a:spcPts val="600"/>
              </a:spcBef>
              <a:buFont typeface="Wingdings" panose="05000000000000000000" pitchFamily="2" charset="2"/>
              <a:buChar char="Ø"/>
            </a:pPr>
            <a:r>
              <a:rPr lang="es-MX" sz="1400" b="1" dirty="0">
                <a:effectLst/>
                <a:latin typeface="Arial Rounded MT Bold" panose="020F0704030504030204" pitchFamily="34" charset="0"/>
                <a:ea typeface="AGCanYouNotBold" panose="02000803000000000000" pitchFamily="2" charset="0"/>
                <a:cs typeface="Times New Roman" panose="02020603050405020304" pitchFamily="18" charset="0"/>
              </a:rPr>
              <a:t>Demostrar equilibrio y madurez emocional.</a:t>
            </a:r>
            <a:endParaRPr lang="es-PE" sz="1400" b="1" dirty="0">
              <a:effectLst/>
              <a:latin typeface="Arial Rounded MT Bold" panose="020F0704030504030204" pitchFamily="34" charset="0"/>
              <a:ea typeface="AGCanYouNotBold" panose="02000803000000000000" pitchFamily="2" charset="0"/>
              <a:cs typeface="Times New Roman" panose="02020603050405020304" pitchFamily="18" charset="0"/>
            </a:endParaRPr>
          </a:p>
          <a:p>
            <a:pPr marL="342900" indent="-342900" algn="just">
              <a:lnSpc>
                <a:spcPct val="150000"/>
              </a:lnSpc>
              <a:spcBef>
                <a:spcPts val="600"/>
              </a:spcBef>
              <a:buFont typeface="Symbol" panose="05050102010706020507" pitchFamily="18" charset="2"/>
              <a:buChar char=""/>
            </a:pPr>
            <a:endParaRPr lang="es-PE" sz="1400" b="1" i="1" dirty="0">
              <a:effectLst/>
              <a:latin typeface="Times New Roman" panose="02020603050405020304" pitchFamily="18" charset="0"/>
              <a:ea typeface="AGCanYouNotBold" panose="02000803000000000000" pitchFamily="2" charset="0"/>
              <a:cs typeface="Times New Roman" panose="02020603050405020304" pitchFamily="18" charset="0"/>
            </a:endParaRPr>
          </a:p>
          <a:p>
            <a:pPr marL="342900" lvl="0" indent="-342900" algn="just">
              <a:lnSpc>
                <a:spcPct val="150000"/>
              </a:lnSpc>
              <a:spcBef>
                <a:spcPts val="600"/>
              </a:spcBef>
              <a:buFont typeface="Symbol" panose="05050102010706020507" pitchFamily="18" charset="2"/>
              <a:buChar char=""/>
            </a:pPr>
            <a:endParaRPr lang="es-MX" sz="1400" b="1" i="1" dirty="0">
              <a:effectLst/>
              <a:latin typeface="Times New Roman" panose="02020603050405020304" pitchFamily="18" charset="0"/>
              <a:ea typeface="AGCanYouNotBold" panose="02000803000000000000" pitchFamily="2" charset="0"/>
              <a:cs typeface="Times New Roman" panose="02020603050405020304" pitchFamily="18" charset="0"/>
            </a:endParaRPr>
          </a:p>
          <a:p>
            <a:pPr marL="342900" lvl="0" indent="-342900" algn="just">
              <a:lnSpc>
                <a:spcPct val="150000"/>
              </a:lnSpc>
              <a:spcBef>
                <a:spcPts val="600"/>
              </a:spcBef>
              <a:buFont typeface="Symbol" panose="05050102010706020507" pitchFamily="18" charset="2"/>
              <a:buChar char=""/>
            </a:pPr>
            <a:endParaRPr lang="es-PE" sz="1400" b="1" i="1" dirty="0">
              <a:effectLst/>
              <a:latin typeface="Times New Roman" panose="02020603050405020304" pitchFamily="18" charset="0"/>
              <a:ea typeface="AGCanYouNotBold" panose="02000803000000000000" pitchFamily="2" charset="0"/>
              <a:cs typeface="Times New Roman" panose="02020603050405020304" pitchFamily="18" charset="0"/>
            </a:endParaRPr>
          </a:p>
          <a:p>
            <a:pPr algn="l"/>
            <a:r>
              <a:rPr lang="es-ES" sz="1200" b="0" i="0" dirty="0">
                <a:solidFill>
                  <a:srgbClr val="333333"/>
                </a:solidFill>
                <a:effectLst/>
                <a:latin typeface="Helvetica Neue"/>
              </a:rPr>
              <a:t>.</a:t>
            </a:r>
          </a:p>
          <a:p>
            <a:pPr marL="342900" lvl="0" indent="-342900" algn="just">
              <a:lnSpc>
                <a:spcPct val="150000"/>
              </a:lnSpc>
              <a:spcBef>
                <a:spcPts val="600"/>
              </a:spcBef>
              <a:spcAft>
                <a:spcPts val="1000"/>
              </a:spcAft>
              <a:buFont typeface="Symbol" panose="05050102010706020507" pitchFamily="18" charset="2"/>
              <a:buChar char=""/>
            </a:pPr>
            <a:endParaRPr lang="es-PE" sz="1200" b="1" i="1" dirty="0">
              <a:effectLst/>
              <a:latin typeface="Times New Roman" panose="02020603050405020304" pitchFamily="18" charset="0"/>
              <a:ea typeface="AGCanYouNotBold" panose="02000803000000000000" pitchFamily="2" charset="0"/>
              <a:cs typeface="Times New Roman" panose="02020603050405020304" pitchFamily="18" charset="0"/>
            </a:endParaRPr>
          </a:p>
        </p:txBody>
      </p:sp>
      <p:pic>
        <p:nvPicPr>
          <p:cNvPr id="4" name="Imagen 3">
            <a:extLst>
              <a:ext uri="{FF2B5EF4-FFF2-40B4-BE49-F238E27FC236}">
                <a16:creationId xmlns:a16="http://schemas.microsoft.com/office/drawing/2014/main" id="{E4C85688-CA81-1F9E-B2B4-3DA6F4C380C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145" b="98751" l="7105" r="94849">
                        <a14:foregroundMark x1="35346" y1="8012" x2="19361" y2="16649"/>
                        <a14:foregroundMark x1="19361" y1="16649" x2="7460" y2="41935"/>
                        <a14:foregroundMark x1="7460" y1="41935" x2="7460" y2="42040"/>
                        <a14:foregroundMark x1="54352" y1="80125" x2="57371" y2="92716"/>
                        <a14:foregroundMark x1="26643" y1="97190" x2="28419" y2="94589"/>
                        <a14:foregroundMark x1="60213" y1="95734" x2="64831" y2="97503"/>
                        <a14:foregroundMark x1="20071" y1="96774" x2="23268" y2="95005"/>
                        <a14:foregroundMark x1="33215" y1="30801" x2="30551" y2="42144"/>
                        <a14:foregroundMark x1="27531" y1="29969" x2="25933" y2="42248"/>
                        <a14:foregroundMark x1="61634" y1="31530" x2="62345" y2="36629"/>
                        <a14:foregroundMark x1="64476" y1="28408" x2="64654" y2="40791"/>
                        <a14:foregroundMark x1="64654" y1="40791" x2="65187" y2="32466"/>
                        <a14:foregroundMark x1="65187" y1="32466" x2="71403" y2="29136"/>
                        <a14:foregroundMark x1="56661" y1="34027" x2="57016" y2="36420"/>
                        <a14:foregroundMark x1="34636" y1="34339" x2="37300" y2="30177"/>
                        <a14:foregroundMark x1="46892" y1="5723" x2="57371" y2="6660"/>
                        <a14:foregroundMark x1="49734" y1="1769" x2="55773" y2="3954"/>
                        <a14:foregroundMark x1="32860" y1="1145" x2="34458" y2="2081"/>
                        <a14:foregroundMark x1="27353" y1="29657" x2="25222" y2="37045"/>
                        <a14:foregroundMark x1="64121" y1="30177" x2="57016" y2="28096"/>
                        <a14:foregroundMark x1="38011" y1="75338" x2="41030" y2="57336"/>
                        <a14:foregroundMark x1="45826" y1="55983" x2="47425" y2="69095"/>
                        <a14:foregroundMark x1="48313" y1="56816" x2="56128" y2="76691"/>
                        <a14:foregroundMark x1="56128" y1="76691" x2="56128" y2="76691"/>
                        <a14:foregroundMark x1="42274" y1="76379" x2="33037" y2="91051"/>
                        <a14:foregroundMark x1="26998" y1="98335" x2="28774" y2="98335"/>
                        <a14:foregroundMark x1="58970" y1="94589" x2="57371" y2="95421"/>
                        <a14:foregroundMark x1="62167" y1="94485" x2="65009" y2="96774"/>
                        <a14:foregroundMark x1="23091" y1="98855" x2="23979" y2="98855"/>
                        <a14:foregroundMark x1="19183" y1="43392" x2="16341" y2="56087"/>
                        <a14:foregroundMark x1="16341" y1="56087" x2="17762" y2="40166"/>
                        <a14:foregroundMark x1="17762" y1="40166" x2="18117" y2="39542"/>
                        <a14:foregroundMark x1="26110" y1="29969" x2="24512" y2="37149"/>
                        <a14:foregroundMark x1="61456" y1="29657" x2="61812" y2="41103"/>
                        <a14:foregroundMark x1="66607" y1="31842" x2="66607" y2="41207"/>
                        <a14:foregroundMark x1="67496" y1="20812" x2="81528" y2="35172"/>
                        <a14:foregroundMark x1="81528" y1="35172" x2="84902" y2="51821"/>
                        <a14:foregroundMark x1="84902" y1="51821" x2="60746" y2="47138"/>
                        <a14:foregroundMark x1="60746" y1="47138" x2="60036" y2="42144"/>
                        <a14:foregroundMark x1="56483" y1="97815" x2="58970" y2="98023"/>
                        <a14:foregroundMark x1="93073" y1="48075" x2="94849" y2="52341"/>
                        <a14:foregroundMark x1="64831" y1="47763" x2="44760" y2="44953"/>
                        <a14:foregroundMark x1="44760" y1="44953" x2="44050" y2="41727"/>
                        <a14:foregroundMark x1="50089" y1="54839" x2="58082" y2="56920"/>
                        <a14:foregroundMark x1="39254" y1="56712" x2="49734" y2="52966"/>
                      </a14:backgroundRemoval>
                    </a14:imgEffect>
                  </a14:imgLayer>
                </a14:imgProps>
              </a:ext>
              <a:ext uri="{28A0092B-C50C-407E-A947-70E740481C1C}">
                <a14:useLocalDpi xmlns:a14="http://schemas.microsoft.com/office/drawing/2010/main" val="0"/>
              </a:ext>
            </a:extLst>
          </a:blip>
          <a:stretch>
            <a:fillRect/>
          </a:stretch>
        </p:blipFill>
        <p:spPr>
          <a:xfrm>
            <a:off x="5095917" y="7001242"/>
            <a:ext cx="1701747" cy="2904758"/>
          </a:xfrm>
          <a:prstGeom prst="rect">
            <a:avLst/>
          </a:prstGeom>
        </p:spPr>
      </p:pic>
      <p:pic>
        <p:nvPicPr>
          <p:cNvPr id="6" name="Imagen 5">
            <a:extLst>
              <a:ext uri="{FF2B5EF4-FFF2-40B4-BE49-F238E27FC236}">
                <a16:creationId xmlns:a16="http://schemas.microsoft.com/office/drawing/2014/main" id="{00F882BF-2ED0-BE74-4B65-EE4E547C6CAD}"/>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l="9101" t="16420" r="45820" b="35420"/>
          <a:stretch/>
        </p:blipFill>
        <p:spPr>
          <a:xfrm>
            <a:off x="1377965" y="7866339"/>
            <a:ext cx="4035013" cy="1023689"/>
          </a:xfrm>
          <a:prstGeom prst="rect">
            <a:avLst/>
          </a:prstGeom>
        </p:spPr>
      </p:pic>
      <p:pic>
        <p:nvPicPr>
          <p:cNvPr id="8" name="Imagen 7">
            <a:extLst>
              <a:ext uri="{FF2B5EF4-FFF2-40B4-BE49-F238E27FC236}">
                <a16:creationId xmlns:a16="http://schemas.microsoft.com/office/drawing/2014/main" id="{E4B62FC7-05C9-9698-EC44-07F0ACE53B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52123" y="185937"/>
            <a:ext cx="3916340" cy="1919924"/>
          </a:xfrm>
          <a:prstGeom prst="rect">
            <a:avLst/>
          </a:prstGeom>
        </p:spPr>
      </p:pic>
    </p:spTree>
    <p:extLst>
      <p:ext uri="{BB962C8B-B14F-4D97-AF65-F5344CB8AC3E}">
        <p14:creationId xmlns:p14="http://schemas.microsoft.com/office/powerpoint/2010/main" val="3951855889"/>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1CE37-7197-3DF5-41A6-1745609186EA}"/>
            </a:ext>
          </a:extLst>
        </p:cNvPr>
        <p:cNvGrpSpPr/>
        <p:nvPr/>
      </p:nvGrpSpPr>
      <p:grpSpPr>
        <a:xfrm>
          <a:off x="0" y="0"/>
          <a:ext cx="0" cy="0"/>
          <a:chOff x="0" y="0"/>
          <a:chExt cx="0" cy="0"/>
        </a:xfrm>
      </p:grpSpPr>
      <p:sp>
        <p:nvSpPr>
          <p:cNvPr id="2" name="Rectángulo 1">
            <a:extLst>
              <a:ext uri="{FF2B5EF4-FFF2-40B4-BE49-F238E27FC236}">
                <a16:creationId xmlns:a16="http://schemas.microsoft.com/office/drawing/2014/main" id="{92BDA19D-587B-B7B0-E7D1-0D706785B94F}"/>
              </a:ext>
            </a:extLst>
          </p:cNvPr>
          <p:cNvSpPr/>
          <p:nvPr/>
        </p:nvSpPr>
        <p:spPr>
          <a:xfrm>
            <a:off x="239452" y="795315"/>
            <a:ext cx="6327569" cy="1550992"/>
          </a:xfrm>
          <a:prstGeom prst="rect">
            <a:avLst/>
          </a:prstGeom>
          <a:solidFill>
            <a:srgbClr val="CC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4" name="Imagen 3">
            <a:extLst>
              <a:ext uri="{FF2B5EF4-FFF2-40B4-BE49-F238E27FC236}">
                <a16:creationId xmlns:a16="http://schemas.microsoft.com/office/drawing/2014/main" id="{0DA7E968-56DE-60EA-0829-9F162845B4AD}"/>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6" name="Grupo 5">
            <a:extLst>
              <a:ext uri="{FF2B5EF4-FFF2-40B4-BE49-F238E27FC236}">
                <a16:creationId xmlns:a16="http://schemas.microsoft.com/office/drawing/2014/main" id="{94042419-EB1C-3855-F9B2-9982BA214170}"/>
              </a:ext>
            </a:extLst>
          </p:cNvPr>
          <p:cNvGrpSpPr/>
          <p:nvPr/>
        </p:nvGrpSpPr>
        <p:grpSpPr>
          <a:xfrm rot="16200000">
            <a:off x="3285069" y="-2431831"/>
            <a:ext cx="206008" cy="6098771"/>
            <a:chOff x="6363126" y="1068524"/>
            <a:chExt cx="232096" cy="7870106"/>
          </a:xfrm>
        </p:grpSpPr>
        <p:grpSp>
          <p:nvGrpSpPr>
            <p:cNvPr id="7" name="Grupo 6">
              <a:extLst>
                <a:ext uri="{FF2B5EF4-FFF2-40B4-BE49-F238E27FC236}">
                  <a16:creationId xmlns:a16="http://schemas.microsoft.com/office/drawing/2014/main" id="{E8C6ACDB-A1FD-289C-242E-A2F786004C24}"/>
                </a:ext>
              </a:extLst>
            </p:cNvPr>
            <p:cNvGrpSpPr/>
            <p:nvPr/>
          </p:nvGrpSpPr>
          <p:grpSpPr>
            <a:xfrm>
              <a:off x="6363127" y="1068524"/>
              <a:ext cx="232095" cy="3884476"/>
              <a:chOff x="5707970" y="2690022"/>
              <a:chExt cx="232095" cy="3884476"/>
            </a:xfrm>
          </p:grpSpPr>
          <p:grpSp>
            <p:nvGrpSpPr>
              <p:cNvPr id="23" name="Grupo 22">
                <a:extLst>
                  <a:ext uri="{FF2B5EF4-FFF2-40B4-BE49-F238E27FC236}">
                    <a16:creationId xmlns:a16="http://schemas.microsoft.com/office/drawing/2014/main" id="{D60F5648-87CA-3974-11BF-588B7A31DD02}"/>
                  </a:ext>
                </a:extLst>
              </p:cNvPr>
              <p:cNvGrpSpPr/>
              <p:nvPr/>
            </p:nvGrpSpPr>
            <p:grpSpPr>
              <a:xfrm rot="16200000">
                <a:off x="4880225" y="3517767"/>
                <a:ext cx="1887583" cy="232094"/>
                <a:chOff x="2622620" y="2060894"/>
                <a:chExt cx="1887583" cy="232094"/>
              </a:xfrm>
            </p:grpSpPr>
            <p:sp>
              <p:nvSpPr>
                <p:cNvPr id="31" name="Rectángulo 30">
                  <a:extLst>
                    <a:ext uri="{FF2B5EF4-FFF2-40B4-BE49-F238E27FC236}">
                      <a16:creationId xmlns:a16="http://schemas.microsoft.com/office/drawing/2014/main" id="{3E137BFD-5E23-C76A-3E58-9B5AE66F6E2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FE81412A-A8AB-C91D-A324-2769D37D28D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288F8CBC-3633-C7F5-04F5-70728AB05EC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4" name="Rectángulo 33">
                  <a:extLst>
                    <a:ext uri="{FF2B5EF4-FFF2-40B4-BE49-F238E27FC236}">
                      <a16:creationId xmlns:a16="http://schemas.microsoft.com/office/drawing/2014/main" id="{8F970BC2-0CE8-DF12-FF73-482B36E0E0B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D54C2D62-9098-565D-D873-F6ABD59276B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6" name="Rectángulo 35">
                  <a:extLst>
                    <a:ext uri="{FF2B5EF4-FFF2-40B4-BE49-F238E27FC236}">
                      <a16:creationId xmlns:a16="http://schemas.microsoft.com/office/drawing/2014/main" id="{DDB1D5CA-34AA-33B1-BD43-A3AE0B7FB73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4" name="Grupo 23">
                <a:extLst>
                  <a:ext uri="{FF2B5EF4-FFF2-40B4-BE49-F238E27FC236}">
                    <a16:creationId xmlns:a16="http://schemas.microsoft.com/office/drawing/2014/main" id="{B15BA2F3-312C-1BFC-B908-E926C750EB7D}"/>
                  </a:ext>
                </a:extLst>
              </p:cNvPr>
              <p:cNvGrpSpPr/>
              <p:nvPr/>
            </p:nvGrpSpPr>
            <p:grpSpPr>
              <a:xfrm rot="16200000">
                <a:off x="4880226" y="5514660"/>
                <a:ext cx="1887583" cy="232094"/>
                <a:chOff x="2622620" y="2060894"/>
                <a:chExt cx="1887583" cy="232094"/>
              </a:xfrm>
            </p:grpSpPr>
            <p:sp>
              <p:nvSpPr>
                <p:cNvPr id="25" name="Rectángulo 24">
                  <a:extLst>
                    <a:ext uri="{FF2B5EF4-FFF2-40B4-BE49-F238E27FC236}">
                      <a16:creationId xmlns:a16="http://schemas.microsoft.com/office/drawing/2014/main" id="{A73C0DBB-76FA-BE46-6D86-B509D9EAEB8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6" name="Rectángulo 25">
                  <a:extLst>
                    <a:ext uri="{FF2B5EF4-FFF2-40B4-BE49-F238E27FC236}">
                      <a16:creationId xmlns:a16="http://schemas.microsoft.com/office/drawing/2014/main" id="{7A1EEBA0-5A5F-4106-1A75-BCD04932706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0C29BB37-5EA2-CE6E-AEB8-316DFC5BFE3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8" name="Rectángulo 27">
                  <a:extLst>
                    <a:ext uri="{FF2B5EF4-FFF2-40B4-BE49-F238E27FC236}">
                      <a16:creationId xmlns:a16="http://schemas.microsoft.com/office/drawing/2014/main" id="{77F24DA9-8513-49C6-AF75-884FD7A97CF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 name="Rectángulo 28">
                  <a:extLst>
                    <a:ext uri="{FF2B5EF4-FFF2-40B4-BE49-F238E27FC236}">
                      <a16:creationId xmlns:a16="http://schemas.microsoft.com/office/drawing/2014/main" id="{B726937F-20A9-EC87-2AA2-9380D2C6D96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B1DEFE56-8D29-FC15-2541-6D4A0BCF0FD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 name="Grupo 7">
              <a:extLst>
                <a:ext uri="{FF2B5EF4-FFF2-40B4-BE49-F238E27FC236}">
                  <a16:creationId xmlns:a16="http://schemas.microsoft.com/office/drawing/2014/main" id="{826BAE5A-0642-A767-435B-B963BF2E88C7}"/>
                </a:ext>
              </a:extLst>
            </p:cNvPr>
            <p:cNvGrpSpPr/>
            <p:nvPr/>
          </p:nvGrpSpPr>
          <p:grpSpPr>
            <a:xfrm>
              <a:off x="6363126" y="5054154"/>
              <a:ext cx="232095" cy="3884476"/>
              <a:chOff x="5707970" y="2690022"/>
              <a:chExt cx="232095" cy="3884476"/>
            </a:xfrm>
          </p:grpSpPr>
          <p:grpSp>
            <p:nvGrpSpPr>
              <p:cNvPr id="9" name="Grupo 8">
                <a:extLst>
                  <a:ext uri="{FF2B5EF4-FFF2-40B4-BE49-F238E27FC236}">
                    <a16:creationId xmlns:a16="http://schemas.microsoft.com/office/drawing/2014/main" id="{50B13F63-72FD-35DF-B0DF-FD7670003257}"/>
                  </a:ext>
                </a:extLst>
              </p:cNvPr>
              <p:cNvGrpSpPr/>
              <p:nvPr/>
            </p:nvGrpSpPr>
            <p:grpSpPr>
              <a:xfrm rot="16200000">
                <a:off x="4880225" y="3517767"/>
                <a:ext cx="1887583" cy="232094"/>
                <a:chOff x="2622620" y="2060894"/>
                <a:chExt cx="1887583" cy="232094"/>
              </a:xfrm>
            </p:grpSpPr>
            <p:sp>
              <p:nvSpPr>
                <p:cNvPr id="17" name="Rectángulo 16">
                  <a:extLst>
                    <a:ext uri="{FF2B5EF4-FFF2-40B4-BE49-F238E27FC236}">
                      <a16:creationId xmlns:a16="http://schemas.microsoft.com/office/drawing/2014/main" id="{5F8E56A5-80DD-3954-519D-E76F958D80A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A44D24F3-6363-01C8-8AD8-6DEB8CF824B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9" name="Rectángulo 18">
                  <a:extLst>
                    <a:ext uri="{FF2B5EF4-FFF2-40B4-BE49-F238E27FC236}">
                      <a16:creationId xmlns:a16="http://schemas.microsoft.com/office/drawing/2014/main" id="{B8062C59-5898-1970-85DE-3A722C700EC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0" name="Rectángulo 19">
                  <a:extLst>
                    <a:ext uri="{FF2B5EF4-FFF2-40B4-BE49-F238E27FC236}">
                      <a16:creationId xmlns:a16="http://schemas.microsoft.com/office/drawing/2014/main" id="{C2876949-6861-6695-D71A-B74608B8F9D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8C8B4D58-5B73-A814-65FB-F25772917DC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2" name="Rectángulo 21">
                  <a:extLst>
                    <a:ext uri="{FF2B5EF4-FFF2-40B4-BE49-F238E27FC236}">
                      <a16:creationId xmlns:a16="http://schemas.microsoft.com/office/drawing/2014/main" id="{CFAC1881-A0A9-B15F-D427-37B0C7F06BC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0" name="Grupo 9">
                <a:extLst>
                  <a:ext uri="{FF2B5EF4-FFF2-40B4-BE49-F238E27FC236}">
                    <a16:creationId xmlns:a16="http://schemas.microsoft.com/office/drawing/2014/main" id="{E303D30A-78F1-DB12-1309-BB07C154DE78}"/>
                  </a:ext>
                </a:extLst>
              </p:cNvPr>
              <p:cNvGrpSpPr/>
              <p:nvPr/>
            </p:nvGrpSpPr>
            <p:grpSpPr>
              <a:xfrm rot="16200000">
                <a:off x="4880226" y="5514660"/>
                <a:ext cx="1887583" cy="232094"/>
                <a:chOff x="2622620" y="2060894"/>
                <a:chExt cx="1887583" cy="232094"/>
              </a:xfrm>
            </p:grpSpPr>
            <p:sp>
              <p:nvSpPr>
                <p:cNvPr id="11" name="Rectángulo 10">
                  <a:extLst>
                    <a:ext uri="{FF2B5EF4-FFF2-40B4-BE49-F238E27FC236}">
                      <a16:creationId xmlns:a16="http://schemas.microsoft.com/office/drawing/2014/main" id="{FB7922FA-3392-27C4-2DAE-BE054B32E58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2" name="Rectángulo 11">
                  <a:extLst>
                    <a:ext uri="{FF2B5EF4-FFF2-40B4-BE49-F238E27FC236}">
                      <a16:creationId xmlns:a16="http://schemas.microsoft.com/office/drawing/2014/main" id="{18DC0CA2-BEA0-9583-9E64-6936B41C304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3" name="Rectángulo 12">
                  <a:extLst>
                    <a:ext uri="{FF2B5EF4-FFF2-40B4-BE49-F238E27FC236}">
                      <a16:creationId xmlns:a16="http://schemas.microsoft.com/office/drawing/2014/main" id="{17DF72D8-A8D0-E52F-D3AF-785184C75CF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4" name="Rectángulo 13">
                  <a:extLst>
                    <a:ext uri="{FF2B5EF4-FFF2-40B4-BE49-F238E27FC236}">
                      <a16:creationId xmlns:a16="http://schemas.microsoft.com/office/drawing/2014/main" id="{A4B691EC-A8C2-AB04-BE42-A19A33C4F3D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5" name="Rectángulo 14">
                  <a:extLst>
                    <a:ext uri="{FF2B5EF4-FFF2-40B4-BE49-F238E27FC236}">
                      <a16:creationId xmlns:a16="http://schemas.microsoft.com/office/drawing/2014/main" id="{58B3F829-BC64-EDA0-A27C-2FC11C65C11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6" name="Rectángulo 15">
                  <a:extLst>
                    <a:ext uri="{FF2B5EF4-FFF2-40B4-BE49-F238E27FC236}">
                      <a16:creationId xmlns:a16="http://schemas.microsoft.com/office/drawing/2014/main" id="{D8A0A7C5-C1F7-139D-3928-670EC5243C7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37" name="Rectángulo: esquinas redondeadas 36">
            <a:extLst>
              <a:ext uri="{FF2B5EF4-FFF2-40B4-BE49-F238E27FC236}">
                <a16:creationId xmlns:a16="http://schemas.microsoft.com/office/drawing/2014/main" id="{39AAED2B-0488-4DD6-7280-68576869E5B3}"/>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5" name="Imagen 4">
            <a:extLst>
              <a:ext uri="{FF2B5EF4-FFF2-40B4-BE49-F238E27FC236}">
                <a16:creationId xmlns:a16="http://schemas.microsoft.com/office/drawing/2014/main" id="{53E474D1-FF50-522C-E935-60087B0C2B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85" y="698180"/>
            <a:ext cx="5928984" cy="1791708"/>
          </a:xfrm>
          <a:prstGeom prst="rect">
            <a:avLst/>
          </a:prstGeom>
        </p:spPr>
      </p:pic>
      <p:sp>
        <p:nvSpPr>
          <p:cNvPr id="42" name="Rectángulo: esquinas redondeadas 41">
            <a:extLst>
              <a:ext uri="{FF2B5EF4-FFF2-40B4-BE49-F238E27FC236}">
                <a16:creationId xmlns:a16="http://schemas.microsoft.com/office/drawing/2014/main" id="{ED4413FE-2A5D-C1F6-4780-702DA3675A38}"/>
              </a:ext>
            </a:extLst>
          </p:cNvPr>
          <p:cNvSpPr/>
          <p:nvPr/>
        </p:nvSpPr>
        <p:spPr>
          <a:xfrm>
            <a:off x="326733" y="3598844"/>
            <a:ext cx="3003290" cy="2041822"/>
          </a:xfrm>
          <a:prstGeom prst="roundRect">
            <a:avLst/>
          </a:prstGeom>
          <a:solidFill>
            <a:schemeClr val="bg1"/>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ysClr val="windowText" lastClr="000000"/>
                </a:solidFill>
                <a:latin typeface="Arial" panose="020B0604020202020204" pitchFamily="34" charset="0"/>
                <a:cs typeface="Arial" panose="020B0604020202020204" pitchFamily="34" charset="0"/>
              </a:rPr>
              <a:t>Campo formativo: Lenguajes</a:t>
            </a:r>
          </a:p>
          <a:p>
            <a:pPr algn="ctr"/>
            <a:r>
              <a:rPr lang="es-ES" sz="1200" dirty="0">
                <a:solidFill>
                  <a:sysClr val="windowText" lastClr="000000"/>
                </a:solidFill>
                <a:latin typeface="Arial" panose="020B0604020202020204" pitchFamily="34" charset="0"/>
                <a:cs typeface="Arial" panose="020B0604020202020204" pitchFamily="34" charset="0"/>
              </a:rPr>
              <a:t>Se centra en el estudiante y su aprendizaje favorece la posibilidad de relacionar distintas materias para resolver y transferir este aprendizaje a situaciones reales.</a:t>
            </a:r>
            <a:endParaRPr lang="es-PE" sz="1200" dirty="0">
              <a:solidFill>
                <a:sysClr val="windowText" lastClr="000000"/>
              </a:solidFill>
              <a:latin typeface="Arial" panose="020B0604020202020204" pitchFamily="34" charset="0"/>
              <a:cs typeface="Arial" panose="020B0604020202020204" pitchFamily="34" charset="0"/>
            </a:endParaRPr>
          </a:p>
        </p:txBody>
      </p:sp>
      <p:sp>
        <p:nvSpPr>
          <p:cNvPr id="53" name="Rectángulo: esquinas redondeadas 52">
            <a:extLst>
              <a:ext uri="{FF2B5EF4-FFF2-40B4-BE49-F238E27FC236}">
                <a16:creationId xmlns:a16="http://schemas.microsoft.com/office/drawing/2014/main" id="{88DC0DA3-5479-1FB9-9B8D-29A8D3DC1DCC}"/>
              </a:ext>
            </a:extLst>
          </p:cNvPr>
          <p:cNvSpPr/>
          <p:nvPr/>
        </p:nvSpPr>
        <p:spPr>
          <a:xfrm>
            <a:off x="3612077" y="3564242"/>
            <a:ext cx="2825382" cy="2041821"/>
          </a:xfrm>
          <a:prstGeom prst="roundRect">
            <a:avLst/>
          </a:prstGeom>
          <a:solidFill>
            <a:schemeClr val="bg1"/>
          </a:solidFill>
          <a:ln w="38100">
            <a:solidFill>
              <a:srgbClr val="99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ysClr val="windowText" lastClr="000000"/>
                </a:solidFill>
                <a:latin typeface="Arial" panose="020B0604020202020204" pitchFamily="34" charset="0"/>
                <a:cs typeface="Arial" panose="020B0604020202020204" pitchFamily="34" charset="0"/>
              </a:rPr>
              <a:t>Campo formativo: Saberes y pensamiento científico </a:t>
            </a:r>
          </a:p>
          <a:p>
            <a:pPr algn="ctr"/>
            <a:r>
              <a:rPr lang="es-ES" sz="1200" dirty="0">
                <a:solidFill>
                  <a:sysClr val="windowText" lastClr="000000"/>
                </a:solidFill>
                <a:latin typeface="Arial" panose="020B0604020202020204" pitchFamily="34" charset="0"/>
                <a:cs typeface="Arial" panose="020B0604020202020204" pitchFamily="34" charset="0"/>
              </a:rPr>
              <a:t>Impulsa la formación  del carácter técnico, científico y artístico de las etapas educativas con un enfoque integrador y transversal favorece el pensamiento critico y la adopción del método científico.</a:t>
            </a:r>
            <a:endParaRPr lang="es-PE" sz="1200" dirty="0">
              <a:solidFill>
                <a:sysClr val="windowText" lastClr="000000"/>
              </a:solidFill>
              <a:latin typeface="Arial" panose="020B0604020202020204" pitchFamily="34" charset="0"/>
              <a:cs typeface="Arial" panose="020B0604020202020204" pitchFamily="34" charset="0"/>
            </a:endParaRPr>
          </a:p>
        </p:txBody>
      </p:sp>
      <p:sp>
        <p:nvSpPr>
          <p:cNvPr id="54" name="Rectángulo: esquinas redondeadas 53">
            <a:extLst>
              <a:ext uri="{FF2B5EF4-FFF2-40B4-BE49-F238E27FC236}">
                <a16:creationId xmlns:a16="http://schemas.microsoft.com/office/drawing/2014/main" id="{2717A0A4-25CA-BA67-725F-491D2F317C57}"/>
              </a:ext>
            </a:extLst>
          </p:cNvPr>
          <p:cNvSpPr/>
          <p:nvPr/>
        </p:nvSpPr>
        <p:spPr>
          <a:xfrm>
            <a:off x="420541" y="6817397"/>
            <a:ext cx="2849774" cy="2196830"/>
          </a:xfrm>
          <a:prstGeom prst="roundRect">
            <a:avLst/>
          </a:prstGeom>
          <a:solidFill>
            <a:schemeClr val="bg1"/>
          </a:solidFill>
          <a:ln w="38100">
            <a:solidFill>
              <a:srgbClr val="FE51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ysClr val="windowText" lastClr="000000"/>
                </a:solidFill>
                <a:latin typeface="Arial" panose="020B0604020202020204" pitchFamily="34" charset="0"/>
                <a:cs typeface="Arial" panose="020B0604020202020204" pitchFamily="34" charset="0"/>
              </a:rPr>
              <a:t>Campo formativo: Ética, naturaleza y sociedades </a:t>
            </a:r>
          </a:p>
          <a:p>
            <a:pPr algn="ctr"/>
            <a:r>
              <a:rPr lang="es-ES" sz="1200" dirty="0">
                <a:solidFill>
                  <a:sysClr val="windowText" lastClr="000000"/>
                </a:solidFill>
                <a:latin typeface="Arial" panose="020B0604020202020204" pitchFamily="34" charset="0"/>
                <a:cs typeface="Arial" panose="020B0604020202020204" pitchFamily="34" charset="0"/>
              </a:rPr>
              <a:t>Se basa en la curiosidad y la investigación de los estudiantes, se enfoca en un desafío importante para que lo investigue y resuelva. Al igual que en la vida real, se permite retroalimentar y revisar el proyecto.</a:t>
            </a:r>
            <a:endParaRPr lang="es-PE" sz="1200" dirty="0">
              <a:solidFill>
                <a:sysClr val="windowText" lastClr="000000"/>
              </a:solidFill>
              <a:latin typeface="Arial" panose="020B0604020202020204" pitchFamily="34" charset="0"/>
              <a:cs typeface="Arial" panose="020B0604020202020204" pitchFamily="34" charset="0"/>
            </a:endParaRPr>
          </a:p>
        </p:txBody>
      </p:sp>
      <p:sp>
        <p:nvSpPr>
          <p:cNvPr id="55" name="Rectángulo: esquinas redondeadas 54">
            <a:extLst>
              <a:ext uri="{FF2B5EF4-FFF2-40B4-BE49-F238E27FC236}">
                <a16:creationId xmlns:a16="http://schemas.microsoft.com/office/drawing/2014/main" id="{126067B8-B1D7-B706-6D90-BAE06222C293}"/>
              </a:ext>
            </a:extLst>
          </p:cNvPr>
          <p:cNvSpPr/>
          <p:nvPr/>
        </p:nvSpPr>
        <p:spPr>
          <a:xfrm>
            <a:off x="3663290" y="6807623"/>
            <a:ext cx="2774169" cy="2164520"/>
          </a:xfrm>
          <a:prstGeom prst="roundRect">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solidFill>
                  <a:sysClr val="windowText" lastClr="000000"/>
                </a:solidFill>
                <a:latin typeface="Arial" panose="020B0604020202020204" pitchFamily="34" charset="0"/>
                <a:cs typeface="Arial" panose="020B0604020202020204" pitchFamily="34" charset="0"/>
              </a:rPr>
              <a:t>Campo formativo: De lo humano y lo comunitario</a:t>
            </a:r>
          </a:p>
          <a:p>
            <a:pPr algn="ctr"/>
            <a:r>
              <a:rPr lang="es-ES" sz="1200" dirty="0">
                <a:solidFill>
                  <a:sysClr val="windowText" lastClr="000000"/>
                </a:solidFill>
                <a:latin typeface="Arial" panose="020B0604020202020204" pitchFamily="34" charset="0"/>
                <a:cs typeface="Arial" panose="020B0604020202020204" pitchFamily="34" charset="0"/>
              </a:rPr>
              <a:t>Combina el proceso de aprendizaje y de servicio a la comunidad. El protagonismo recae en los estudiantes en acompañamiento del docente. Los proyectos están pensados en atender necesidades de otras personas de la comunidad.</a:t>
            </a:r>
            <a:endParaRPr lang="es-PE" sz="1200" dirty="0">
              <a:solidFill>
                <a:sysClr val="windowText" lastClr="000000"/>
              </a:solidFill>
              <a:latin typeface="Arial" panose="020B0604020202020204" pitchFamily="34" charset="0"/>
              <a:cs typeface="Arial" panose="020B0604020202020204" pitchFamily="34" charset="0"/>
            </a:endParaRPr>
          </a:p>
        </p:txBody>
      </p:sp>
      <p:sp>
        <p:nvSpPr>
          <p:cNvPr id="56" name="Rectángulo 55">
            <a:extLst>
              <a:ext uri="{FF2B5EF4-FFF2-40B4-BE49-F238E27FC236}">
                <a16:creationId xmlns:a16="http://schemas.microsoft.com/office/drawing/2014/main" id="{C5685207-ADF4-1FF5-7C8B-785CE104A374}"/>
              </a:ext>
            </a:extLst>
          </p:cNvPr>
          <p:cNvSpPr/>
          <p:nvPr/>
        </p:nvSpPr>
        <p:spPr>
          <a:xfrm>
            <a:off x="4120703" y="2926883"/>
            <a:ext cx="2528442" cy="523220"/>
          </a:xfrm>
          <a:prstGeom prst="rect">
            <a:avLst/>
          </a:prstGeom>
          <a:noFill/>
        </p:spPr>
        <p:txBody>
          <a:bodyPr wrap="square" lIns="91440" tIns="45720" rIns="91440" bIns="45720">
            <a:spAutoFit/>
          </a:bodyPr>
          <a:lstStyle/>
          <a:p>
            <a:pPr algn="ctr"/>
            <a:r>
              <a:rPr lang="es-ES" sz="1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METODOLOGIA</a:t>
            </a:r>
          </a:p>
          <a:p>
            <a:pPr algn="ctr"/>
            <a:r>
              <a:rPr lang="es-ES" sz="1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STEAM</a:t>
            </a:r>
          </a:p>
        </p:txBody>
      </p:sp>
      <p:sp>
        <p:nvSpPr>
          <p:cNvPr id="57" name="Rectángulo 56">
            <a:extLst>
              <a:ext uri="{FF2B5EF4-FFF2-40B4-BE49-F238E27FC236}">
                <a16:creationId xmlns:a16="http://schemas.microsoft.com/office/drawing/2014/main" id="{9F7EB6F7-6B02-C43C-DDB3-037943D5F93B}"/>
              </a:ext>
            </a:extLst>
          </p:cNvPr>
          <p:cNvSpPr/>
          <p:nvPr/>
        </p:nvSpPr>
        <p:spPr>
          <a:xfrm>
            <a:off x="765937" y="2736676"/>
            <a:ext cx="2528442" cy="738664"/>
          </a:xfrm>
          <a:prstGeom prst="rect">
            <a:avLst/>
          </a:prstGeom>
          <a:noFill/>
        </p:spPr>
        <p:txBody>
          <a:bodyPr wrap="square" lIns="91440" tIns="45720" rIns="91440" bIns="45720">
            <a:spAutoFit/>
          </a:bodyPr>
          <a:lstStyle/>
          <a:p>
            <a:pPr algn="ctr"/>
            <a:r>
              <a:rPr lang="es-ES" sz="1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METODOLOGIA ABP (APRENDIZAJE</a:t>
            </a:r>
          </a:p>
          <a:p>
            <a:pPr algn="ctr"/>
            <a:r>
              <a:rPr lang="es-ES" sz="1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BASADO EN PROBLEMAS)</a:t>
            </a:r>
          </a:p>
        </p:txBody>
      </p:sp>
      <p:sp>
        <p:nvSpPr>
          <p:cNvPr id="58" name="Rectángulo 57">
            <a:extLst>
              <a:ext uri="{FF2B5EF4-FFF2-40B4-BE49-F238E27FC236}">
                <a16:creationId xmlns:a16="http://schemas.microsoft.com/office/drawing/2014/main" id="{1BF8EB53-96BC-5181-2B99-1C3A845C8F77}"/>
              </a:ext>
            </a:extLst>
          </p:cNvPr>
          <p:cNvSpPr/>
          <p:nvPr/>
        </p:nvSpPr>
        <p:spPr>
          <a:xfrm>
            <a:off x="659010" y="5996014"/>
            <a:ext cx="2528442" cy="738664"/>
          </a:xfrm>
          <a:prstGeom prst="rect">
            <a:avLst/>
          </a:prstGeom>
          <a:noFill/>
        </p:spPr>
        <p:txBody>
          <a:bodyPr wrap="square" lIns="91440" tIns="45720" rIns="91440" bIns="45720">
            <a:spAutoFit/>
          </a:bodyPr>
          <a:lstStyle/>
          <a:p>
            <a:pPr algn="ctr"/>
            <a:r>
              <a:rPr lang="es-ES" sz="1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METODOLOGIA ABP (APRENDIZAJE</a:t>
            </a:r>
          </a:p>
          <a:p>
            <a:pPr algn="ctr"/>
            <a:r>
              <a:rPr lang="es-ES" sz="1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BASADO EN PROYECTOS)</a:t>
            </a:r>
          </a:p>
        </p:txBody>
      </p:sp>
      <p:sp>
        <p:nvSpPr>
          <p:cNvPr id="59" name="Rectángulo 58">
            <a:extLst>
              <a:ext uri="{FF2B5EF4-FFF2-40B4-BE49-F238E27FC236}">
                <a16:creationId xmlns:a16="http://schemas.microsoft.com/office/drawing/2014/main" id="{9634604C-9844-5D7E-356C-6EC8F1D46AFC}"/>
              </a:ext>
            </a:extLst>
          </p:cNvPr>
          <p:cNvSpPr/>
          <p:nvPr/>
        </p:nvSpPr>
        <p:spPr>
          <a:xfrm>
            <a:off x="3969458" y="5996433"/>
            <a:ext cx="2528442" cy="738664"/>
          </a:xfrm>
          <a:prstGeom prst="rect">
            <a:avLst/>
          </a:prstGeom>
          <a:noFill/>
        </p:spPr>
        <p:txBody>
          <a:bodyPr wrap="square" lIns="91440" tIns="45720" rIns="91440" bIns="45720">
            <a:spAutoFit/>
          </a:bodyPr>
          <a:lstStyle/>
          <a:p>
            <a:pPr algn="ctr"/>
            <a:r>
              <a:rPr lang="es-ES" sz="1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METODOLOGIA APRENDIZAJE DE SERVICIO</a:t>
            </a:r>
          </a:p>
        </p:txBody>
      </p:sp>
      <p:sp>
        <p:nvSpPr>
          <p:cNvPr id="60" name="Freeform 2">
            <a:extLst>
              <a:ext uri="{FF2B5EF4-FFF2-40B4-BE49-F238E27FC236}">
                <a16:creationId xmlns:a16="http://schemas.microsoft.com/office/drawing/2014/main" id="{9F549106-05FC-6A7B-DCD2-600D023FC2B8}"/>
              </a:ext>
            </a:extLst>
          </p:cNvPr>
          <p:cNvSpPr/>
          <p:nvPr/>
        </p:nvSpPr>
        <p:spPr>
          <a:xfrm>
            <a:off x="329926" y="5900568"/>
            <a:ext cx="514686" cy="914219"/>
          </a:xfrm>
          <a:prstGeom prst="bracketPair">
            <a:avLst/>
          </a:prstGeom>
          <a:blipFill>
            <a:blip r:embed="rId5">
              <a:extLst>
                <a:ext uri="{96DAC541-7B7A-43D3-8B79-37D633B846F1}">
                  <asvg:svgBlip xmlns:asvg="http://schemas.microsoft.com/office/drawing/2016/SVG/main" r:embed="rId6"/>
                </a:ext>
              </a:extLst>
            </a:blip>
            <a:stretch>
              <a:fillRect l="-287684" t="3731" r="-479814" b="3747"/>
            </a:stretch>
          </a:blipFill>
        </p:spPr>
      </p:sp>
      <p:sp>
        <p:nvSpPr>
          <p:cNvPr id="61" name="Freeform 2">
            <a:extLst>
              <a:ext uri="{FF2B5EF4-FFF2-40B4-BE49-F238E27FC236}">
                <a16:creationId xmlns:a16="http://schemas.microsoft.com/office/drawing/2014/main" id="{9A064B0B-B9CB-2094-2187-BDD5DD1E9D8C}"/>
              </a:ext>
            </a:extLst>
          </p:cNvPr>
          <p:cNvSpPr/>
          <p:nvPr/>
        </p:nvSpPr>
        <p:spPr>
          <a:xfrm>
            <a:off x="3859042" y="5856248"/>
            <a:ext cx="475193" cy="851596"/>
          </a:xfrm>
          <a:prstGeom prst="bracketPair">
            <a:avLst/>
          </a:prstGeom>
          <a:blipFill>
            <a:blip r:embed="rId5">
              <a:extLst>
                <a:ext uri="{96DAC541-7B7A-43D3-8B79-37D633B846F1}">
                  <asvg:svgBlip xmlns:asvg="http://schemas.microsoft.com/office/drawing/2016/SVG/main" r:embed="rId6"/>
                </a:ext>
              </a:extLst>
            </a:blip>
            <a:stretch>
              <a:fillRect r="-839586"/>
            </a:stretch>
          </a:blipFill>
        </p:spPr>
      </p:sp>
      <p:sp>
        <p:nvSpPr>
          <p:cNvPr id="62" name="Freeform 2">
            <a:extLst>
              <a:ext uri="{FF2B5EF4-FFF2-40B4-BE49-F238E27FC236}">
                <a16:creationId xmlns:a16="http://schemas.microsoft.com/office/drawing/2014/main" id="{57DA97AF-5F72-8978-BA01-9230C40404EF}"/>
              </a:ext>
            </a:extLst>
          </p:cNvPr>
          <p:cNvSpPr/>
          <p:nvPr/>
        </p:nvSpPr>
        <p:spPr>
          <a:xfrm>
            <a:off x="3819326" y="2655545"/>
            <a:ext cx="499488" cy="845858"/>
          </a:xfrm>
          <a:prstGeom prst="bracketPair">
            <a:avLst/>
          </a:prstGeom>
          <a:blipFill>
            <a:blip r:embed="rId5">
              <a:extLst>
                <a:ext uri="{96DAC541-7B7A-43D3-8B79-37D633B846F1}">
                  <asvg:svgBlip xmlns:asvg="http://schemas.microsoft.com/office/drawing/2016/SVG/main" r:embed="rId6"/>
                </a:ext>
              </a:extLst>
            </a:blip>
            <a:stretch>
              <a:fillRect l="-398039" t="-244" r="-395853" b="244"/>
            </a:stretch>
          </a:blipFill>
        </p:spPr>
      </p:sp>
      <p:sp>
        <p:nvSpPr>
          <p:cNvPr id="63" name="Freeform 2">
            <a:extLst>
              <a:ext uri="{FF2B5EF4-FFF2-40B4-BE49-F238E27FC236}">
                <a16:creationId xmlns:a16="http://schemas.microsoft.com/office/drawing/2014/main" id="{B76A6AD8-ACA4-8847-F727-16ABDF322B3E}"/>
              </a:ext>
            </a:extLst>
          </p:cNvPr>
          <p:cNvSpPr/>
          <p:nvPr/>
        </p:nvSpPr>
        <p:spPr>
          <a:xfrm>
            <a:off x="316538" y="2692105"/>
            <a:ext cx="567096" cy="845858"/>
          </a:xfrm>
          <a:prstGeom prst="bracketPair">
            <a:avLst/>
          </a:prstGeom>
          <a:blipFill>
            <a:blip r:embed="rId5">
              <a:extLst>
                <a:ext uri="{96DAC541-7B7A-43D3-8B79-37D633B846F1}">
                  <asvg:svgBlip xmlns:asvg="http://schemas.microsoft.com/office/drawing/2016/SVG/main" r:embed="rId6"/>
                </a:ext>
              </a:extLst>
            </a:blip>
            <a:stretch>
              <a:fillRect l="-166185" t="-244" r="-521133" b="244"/>
            </a:stretch>
          </a:blipFill>
        </p:spPr>
      </p:sp>
    </p:spTree>
    <p:extLst>
      <p:ext uri="{BB962C8B-B14F-4D97-AF65-F5344CB8AC3E}">
        <p14:creationId xmlns:p14="http://schemas.microsoft.com/office/powerpoint/2010/main" val="3156622306"/>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1">
            <a:extLst>
              <a:ext uri="{FF2B5EF4-FFF2-40B4-BE49-F238E27FC236}">
                <a16:creationId xmlns:a16="http://schemas.microsoft.com/office/drawing/2014/main" id="{4C9CBD01-E66B-C520-B6A3-01443E582CDE}"/>
              </a:ext>
            </a:extLst>
          </p:cNvPr>
          <p:cNvGrpSpPr>
            <a:grpSpLocks/>
          </p:cNvGrpSpPr>
          <p:nvPr/>
        </p:nvGrpSpPr>
        <p:grpSpPr bwMode="auto">
          <a:xfrm>
            <a:off x="666750" y="2117725"/>
            <a:ext cx="5524500" cy="4025900"/>
            <a:chOff x="1953" y="-1619"/>
            <a:chExt cx="8700" cy="6340"/>
          </a:xfrm>
        </p:grpSpPr>
        <p:cxnSp>
          <p:nvCxnSpPr>
            <p:cNvPr id="3" name="Line 62">
              <a:extLst>
                <a:ext uri="{FF2B5EF4-FFF2-40B4-BE49-F238E27FC236}">
                  <a16:creationId xmlns:a16="http://schemas.microsoft.com/office/drawing/2014/main" id="{871D50AF-6423-2809-6468-2C678A790E75}"/>
                </a:ext>
              </a:extLst>
            </p:cNvPr>
            <p:cNvCxnSpPr>
              <a:cxnSpLocks noChangeShapeType="1"/>
            </p:cNvCxnSpPr>
            <p:nvPr/>
          </p:nvCxnSpPr>
          <p:spPr bwMode="auto">
            <a:xfrm>
              <a:off x="6285" y="-1067"/>
              <a:ext cx="0" cy="5678"/>
            </a:xfrm>
            <a:prstGeom prst="line">
              <a:avLst/>
            </a:prstGeom>
            <a:noFill/>
            <a:ln w="28575">
              <a:solidFill>
                <a:schemeClr val="tx1"/>
              </a:solidFill>
              <a:prstDash val="solid"/>
              <a:round/>
              <a:headEnd/>
              <a:tailEnd/>
            </a:ln>
            <a:extLst>
              <a:ext uri="{909E8E84-426E-40DD-AFC4-6F175D3DCCD1}">
                <a14:hiddenFill xmlns:a14="http://schemas.microsoft.com/office/drawing/2010/main">
                  <a:noFill/>
                </a14:hiddenFill>
              </a:ext>
            </a:extLst>
          </p:spPr>
        </p:cxnSp>
        <p:sp>
          <p:nvSpPr>
            <p:cNvPr id="4" name="AutoShape 61">
              <a:extLst>
                <a:ext uri="{FF2B5EF4-FFF2-40B4-BE49-F238E27FC236}">
                  <a16:creationId xmlns:a16="http://schemas.microsoft.com/office/drawing/2014/main" id="{459F407A-D6F1-279B-0EBA-C661E7785914}"/>
                </a:ext>
              </a:extLst>
            </p:cNvPr>
            <p:cNvSpPr>
              <a:spLocks/>
            </p:cNvSpPr>
            <p:nvPr/>
          </p:nvSpPr>
          <p:spPr bwMode="auto">
            <a:xfrm>
              <a:off x="3179" y="-231"/>
              <a:ext cx="6316" cy="3492"/>
            </a:xfrm>
            <a:custGeom>
              <a:avLst/>
              <a:gdLst>
                <a:gd name="T0" fmla="+- 0 4467 3179"/>
                <a:gd name="T1" fmla="*/ T0 w 6316"/>
                <a:gd name="T2" fmla="+- 0 -108 -231"/>
                <a:gd name="T3" fmla="*/ -108 h 3492"/>
                <a:gd name="T4" fmla="+- 0 6352 3179"/>
                <a:gd name="T5" fmla="*/ T4 w 6316"/>
                <a:gd name="T6" fmla="+- 0 -108 -231"/>
                <a:gd name="T7" fmla="*/ -108 h 3492"/>
                <a:gd name="T8" fmla="+- 0 4401 3179"/>
                <a:gd name="T9" fmla="*/ T8 w 6316"/>
                <a:gd name="T10" fmla="+- 0 1267 -231"/>
                <a:gd name="T11" fmla="*/ 1267 h 3492"/>
                <a:gd name="T12" fmla="+- 0 6286 3179"/>
                <a:gd name="T13" fmla="*/ T12 w 6316"/>
                <a:gd name="T14" fmla="+- 0 1267 -231"/>
                <a:gd name="T15" fmla="*/ 1267 h 3492"/>
                <a:gd name="T16" fmla="+- 0 3180 3179"/>
                <a:gd name="T17" fmla="*/ T16 w 6316"/>
                <a:gd name="T18" fmla="+- 0 2899 -231"/>
                <a:gd name="T19" fmla="*/ 2899 h 3492"/>
                <a:gd name="T20" fmla="+- 0 9495 3179"/>
                <a:gd name="T21" fmla="*/ T20 w 6316"/>
                <a:gd name="T22" fmla="+- 0 2899 -231"/>
                <a:gd name="T23" fmla="*/ 2899 h 3492"/>
                <a:gd name="T24" fmla="+- 0 3179 3179"/>
                <a:gd name="T25" fmla="*/ T24 w 6316"/>
                <a:gd name="T26" fmla="+- 0 2900 -231"/>
                <a:gd name="T27" fmla="*/ 2900 h 3492"/>
                <a:gd name="T28" fmla="+- 0 3179 3179"/>
                <a:gd name="T29" fmla="*/ T28 w 6316"/>
                <a:gd name="T30" fmla="+- 0 3224 -231"/>
                <a:gd name="T31" fmla="*/ 3224 h 3492"/>
                <a:gd name="T32" fmla="+- 0 9486 3179"/>
                <a:gd name="T33" fmla="*/ T32 w 6316"/>
                <a:gd name="T34" fmla="+- 0 2900 -231"/>
                <a:gd name="T35" fmla="*/ 2900 h 3492"/>
                <a:gd name="T36" fmla="+- 0 9487 3179"/>
                <a:gd name="T37" fmla="*/ T36 w 6316"/>
                <a:gd name="T38" fmla="+- 0 3261 -231"/>
                <a:gd name="T39" fmla="*/ 3261 h 3492"/>
                <a:gd name="T40" fmla="+- 0 8160 3179"/>
                <a:gd name="T41" fmla="*/ T40 w 6316"/>
                <a:gd name="T42" fmla="+- 0 -231 -231"/>
                <a:gd name="T43" fmla="*/ -231 h 3492"/>
                <a:gd name="T44" fmla="+- 0 6286 3179"/>
                <a:gd name="T45" fmla="*/ T44 w 6316"/>
                <a:gd name="T46" fmla="+- 0 -231 -231"/>
                <a:gd name="T47" fmla="*/ -231 h 3492"/>
                <a:gd name="connsiteX0" fmla="*/ 2039 w 10000"/>
                <a:gd name="connsiteY0" fmla="*/ 352 h 10000"/>
                <a:gd name="connsiteX1" fmla="*/ 4911 w 10000"/>
                <a:gd name="connsiteY1" fmla="*/ 320 h 10000"/>
                <a:gd name="connsiteX2" fmla="*/ 1935 w 10000"/>
                <a:gd name="connsiteY2" fmla="*/ 4290 h 10000"/>
                <a:gd name="connsiteX3" fmla="*/ 4919 w 10000"/>
                <a:gd name="connsiteY3" fmla="*/ 4290 h 10000"/>
                <a:gd name="connsiteX4" fmla="*/ 2 w 10000"/>
                <a:gd name="connsiteY4" fmla="*/ 8963 h 10000"/>
                <a:gd name="connsiteX5" fmla="*/ 10000 w 10000"/>
                <a:gd name="connsiteY5" fmla="*/ 8963 h 10000"/>
                <a:gd name="connsiteX6" fmla="*/ 0 w 10000"/>
                <a:gd name="connsiteY6" fmla="*/ 8966 h 10000"/>
                <a:gd name="connsiteX7" fmla="*/ 0 w 10000"/>
                <a:gd name="connsiteY7" fmla="*/ 9894 h 10000"/>
                <a:gd name="connsiteX8" fmla="*/ 9986 w 10000"/>
                <a:gd name="connsiteY8" fmla="*/ 8966 h 10000"/>
                <a:gd name="connsiteX9" fmla="*/ 9987 w 10000"/>
                <a:gd name="connsiteY9" fmla="*/ 10000 h 10000"/>
                <a:gd name="connsiteX10" fmla="*/ 7886 w 10000"/>
                <a:gd name="connsiteY10" fmla="*/ 0 h 10000"/>
                <a:gd name="connsiteX11" fmla="*/ 4919 w 10000"/>
                <a:gd name="connsiteY11"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00">
                  <a:moveTo>
                    <a:pt x="2039" y="352"/>
                  </a:moveTo>
                  <a:cubicBezTo>
                    <a:pt x="3034" y="352"/>
                    <a:pt x="3916" y="320"/>
                    <a:pt x="4911" y="320"/>
                  </a:cubicBezTo>
                  <a:moveTo>
                    <a:pt x="1935" y="4290"/>
                  </a:moveTo>
                  <a:lnTo>
                    <a:pt x="4919" y="4290"/>
                  </a:lnTo>
                  <a:moveTo>
                    <a:pt x="2" y="8963"/>
                  </a:moveTo>
                  <a:lnTo>
                    <a:pt x="10000" y="8963"/>
                  </a:lnTo>
                  <a:moveTo>
                    <a:pt x="0" y="8966"/>
                  </a:moveTo>
                  <a:lnTo>
                    <a:pt x="0" y="9894"/>
                  </a:lnTo>
                  <a:moveTo>
                    <a:pt x="9986" y="8966"/>
                  </a:moveTo>
                  <a:cubicBezTo>
                    <a:pt x="9986" y="9311"/>
                    <a:pt x="9987" y="9655"/>
                    <a:pt x="9987" y="10000"/>
                  </a:cubicBezTo>
                  <a:moveTo>
                    <a:pt x="7886" y="0"/>
                  </a:moveTo>
                  <a:lnTo>
                    <a:pt x="4919" y="0"/>
                  </a:lnTo>
                </a:path>
              </a:pathLst>
            </a:custGeom>
            <a:noFill/>
            <a:ln w="2857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s-PE" dirty="0"/>
            </a:p>
          </p:txBody>
        </p:sp>
        <p:sp>
          <p:nvSpPr>
            <p:cNvPr id="5" name="Text Box 60">
              <a:extLst>
                <a:ext uri="{FF2B5EF4-FFF2-40B4-BE49-F238E27FC236}">
                  <a16:creationId xmlns:a16="http://schemas.microsoft.com/office/drawing/2014/main" id="{74167BD7-E29D-5D98-F3E1-D3E21087E23F}"/>
                </a:ext>
              </a:extLst>
            </p:cNvPr>
            <p:cNvSpPr txBox="1">
              <a:spLocks noChangeArrowheads="1"/>
            </p:cNvSpPr>
            <p:nvPr/>
          </p:nvSpPr>
          <p:spPr bwMode="auto">
            <a:xfrm>
              <a:off x="8460" y="4293"/>
              <a:ext cx="1839" cy="428"/>
            </a:xfrm>
            <a:prstGeom prst="rect">
              <a:avLst/>
            </a:prstGeom>
            <a:noFill/>
            <a:ln w="28575">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t" anchorCtr="0" upright="1">
              <a:noAutofit/>
            </a:bodyPr>
            <a:lstStyle/>
            <a:p>
              <a:pPr marL="302260">
                <a:spcBef>
                  <a:spcPts val="330"/>
                </a:spcBef>
                <a:spcAft>
                  <a:spcPts val="0"/>
                </a:spcAft>
              </a:pPr>
              <a:r>
                <a:rPr lang="es-ES" sz="1100">
                  <a:effectLst/>
                  <a:latin typeface="Trebuchet MS" panose="020B0603020202020204" pitchFamily="34" charset="0"/>
                  <a:ea typeface="Arial" panose="020B0604020202020204" pitchFamily="34" charset="0"/>
                </a:rPr>
                <a:t>TUTORES</a:t>
              </a:r>
              <a:endParaRPr lang="es-PE" sz="1100">
                <a:effectLst/>
                <a:latin typeface="Arial" panose="020B0604020202020204" pitchFamily="34" charset="0"/>
                <a:ea typeface="Arial" panose="020B0604020202020204" pitchFamily="34" charset="0"/>
              </a:endParaRPr>
            </a:p>
          </p:txBody>
        </p:sp>
        <p:sp>
          <p:nvSpPr>
            <p:cNvPr id="6" name="Text Box 59">
              <a:extLst>
                <a:ext uri="{FF2B5EF4-FFF2-40B4-BE49-F238E27FC236}">
                  <a16:creationId xmlns:a16="http://schemas.microsoft.com/office/drawing/2014/main" id="{FE7943D6-0480-1163-7A85-5D2DF753CDCA}"/>
                </a:ext>
              </a:extLst>
            </p:cNvPr>
            <p:cNvSpPr txBox="1">
              <a:spLocks noChangeArrowheads="1"/>
            </p:cNvSpPr>
            <p:nvPr/>
          </p:nvSpPr>
          <p:spPr bwMode="auto">
            <a:xfrm>
              <a:off x="8460" y="3246"/>
              <a:ext cx="1839" cy="713"/>
            </a:xfrm>
            <a:prstGeom prst="rect">
              <a:avLst/>
            </a:prstGeom>
            <a:solidFill>
              <a:srgbClr val="FFDA69"/>
            </a:solidFill>
            <a:ln w="28575">
              <a:solidFill>
                <a:schemeClr val="tx1"/>
              </a:solidFill>
              <a:prstDash val="solid"/>
              <a:miter lim="800000"/>
              <a:headEnd/>
              <a:tailEnd/>
            </a:ln>
          </p:spPr>
          <p:txBody>
            <a:bodyPr rot="0" vert="horz" wrap="square" lIns="0" tIns="0" rIns="0" bIns="0" anchor="t" anchorCtr="0" upright="1">
              <a:noAutofit/>
            </a:bodyPr>
            <a:lstStyle/>
            <a:p>
              <a:pPr marL="218440" indent="-100965">
                <a:lnSpc>
                  <a:spcPct val="111000"/>
                </a:lnSpc>
                <a:spcBef>
                  <a:spcPts val="450"/>
                </a:spcBef>
                <a:spcAft>
                  <a:spcPts val="0"/>
                </a:spcAft>
              </a:pPr>
              <a:r>
                <a:rPr lang="es-ES" sz="1100">
                  <a:effectLst/>
                  <a:latin typeface="Trebuchet MS" panose="020B0603020202020204" pitchFamily="34" charset="0"/>
                  <a:ea typeface="Arial" panose="020B0604020202020204" pitchFamily="34" charset="0"/>
                </a:rPr>
                <a:t>CORDINADORA DE TUTORIA</a:t>
              </a:r>
              <a:endParaRPr lang="es-PE" sz="1100">
                <a:effectLst/>
                <a:latin typeface="Arial" panose="020B0604020202020204" pitchFamily="34" charset="0"/>
                <a:ea typeface="Arial" panose="020B0604020202020204" pitchFamily="34" charset="0"/>
              </a:endParaRPr>
            </a:p>
          </p:txBody>
        </p:sp>
        <p:sp>
          <p:nvSpPr>
            <p:cNvPr id="7" name="Text Box 58">
              <a:extLst>
                <a:ext uri="{FF2B5EF4-FFF2-40B4-BE49-F238E27FC236}">
                  <a16:creationId xmlns:a16="http://schemas.microsoft.com/office/drawing/2014/main" id="{B62E5D60-4973-36CF-24AD-2434A215A18B}"/>
                </a:ext>
              </a:extLst>
            </p:cNvPr>
            <p:cNvSpPr txBox="1">
              <a:spLocks noChangeArrowheads="1"/>
            </p:cNvSpPr>
            <p:nvPr/>
          </p:nvSpPr>
          <p:spPr bwMode="auto">
            <a:xfrm>
              <a:off x="1953" y="3246"/>
              <a:ext cx="2493" cy="713"/>
            </a:xfrm>
            <a:prstGeom prst="rect">
              <a:avLst/>
            </a:prstGeom>
            <a:solidFill>
              <a:srgbClr val="9BF126"/>
            </a:solidFill>
            <a:ln w="28575">
              <a:solidFill>
                <a:schemeClr val="tx1"/>
              </a:solidFill>
              <a:prstDash val="solid"/>
              <a:miter lim="800000"/>
              <a:headEnd/>
              <a:tailEnd/>
            </a:ln>
          </p:spPr>
          <p:txBody>
            <a:bodyPr rot="0" vert="horz" wrap="square" lIns="0" tIns="0" rIns="0" bIns="0" anchor="ctr" anchorCtr="0" upright="1">
              <a:noAutofit/>
            </a:bodyPr>
            <a:lstStyle/>
            <a:p>
              <a:pPr marL="283210">
                <a:spcBef>
                  <a:spcPts val="225"/>
                </a:spcBef>
                <a:spcAft>
                  <a:spcPts val="0"/>
                </a:spcAft>
              </a:pPr>
              <a:r>
                <a:rPr lang="es-ES" sz="1100" dirty="0">
                  <a:effectLst/>
                  <a:latin typeface="Trebuchet MS" panose="020B0603020202020204" pitchFamily="34" charset="0"/>
                  <a:ea typeface="Arial" panose="020B0604020202020204" pitchFamily="34" charset="0"/>
                </a:rPr>
                <a:t>CORDINADORAS</a:t>
              </a:r>
              <a:endParaRPr lang="es-PE" sz="1100" dirty="0">
                <a:effectLst/>
                <a:latin typeface="Arial" panose="020B0604020202020204" pitchFamily="34" charset="0"/>
                <a:ea typeface="Arial" panose="020B0604020202020204" pitchFamily="34" charset="0"/>
              </a:endParaRPr>
            </a:p>
          </p:txBody>
        </p:sp>
        <p:sp>
          <p:nvSpPr>
            <p:cNvPr id="8" name="Text Box 57">
              <a:extLst>
                <a:ext uri="{FF2B5EF4-FFF2-40B4-BE49-F238E27FC236}">
                  <a16:creationId xmlns:a16="http://schemas.microsoft.com/office/drawing/2014/main" id="{D10C002A-D7C5-9275-7F8B-3324E2004F12}"/>
                </a:ext>
              </a:extLst>
            </p:cNvPr>
            <p:cNvSpPr txBox="1">
              <a:spLocks noChangeArrowheads="1"/>
            </p:cNvSpPr>
            <p:nvPr/>
          </p:nvSpPr>
          <p:spPr bwMode="auto">
            <a:xfrm>
              <a:off x="1953" y="1042"/>
              <a:ext cx="2493" cy="465"/>
            </a:xfrm>
            <a:prstGeom prst="rect">
              <a:avLst/>
            </a:prstGeom>
            <a:solidFill>
              <a:srgbClr val="FFFF00"/>
            </a:solidFill>
            <a:ln w="28575">
              <a:solidFill>
                <a:schemeClr val="tx1"/>
              </a:solidFill>
              <a:prstDash val="solid"/>
              <a:miter lim="800000"/>
              <a:headEnd/>
              <a:tailEnd/>
            </a:ln>
          </p:spPr>
          <p:txBody>
            <a:bodyPr rot="0" vert="horz" wrap="square" lIns="0" tIns="0" rIns="0" bIns="0" anchor="ctr" anchorCtr="0" upright="1">
              <a:noAutofit/>
            </a:bodyPr>
            <a:lstStyle/>
            <a:p>
              <a:pPr marL="200660">
                <a:spcBef>
                  <a:spcPts val="335"/>
                </a:spcBef>
                <a:spcAft>
                  <a:spcPts val="0"/>
                </a:spcAft>
              </a:pPr>
              <a:r>
                <a:rPr lang="es-ES" sz="1100" dirty="0">
                  <a:effectLst/>
                  <a:latin typeface="Trebuchet MS" panose="020B0603020202020204" pitchFamily="34" charset="0"/>
                  <a:ea typeface="Arial" panose="020B0604020202020204" pitchFamily="34" charset="0"/>
                </a:rPr>
                <a:t>COMITÉS DE AULA</a:t>
              </a:r>
              <a:endParaRPr lang="es-PE" sz="1100" dirty="0">
                <a:effectLst/>
                <a:latin typeface="Arial" panose="020B0604020202020204" pitchFamily="34" charset="0"/>
                <a:ea typeface="Arial" panose="020B0604020202020204" pitchFamily="34" charset="0"/>
              </a:endParaRPr>
            </a:p>
          </p:txBody>
        </p:sp>
        <p:sp>
          <p:nvSpPr>
            <p:cNvPr id="9" name="Text Box 56">
              <a:extLst>
                <a:ext uri="{FF2B5EF4-FFF2-40B4-BE49-F238E27FC236}">
                  <a16:creationId xmlns:a16="http://schemas.microsoft.com/office/drawing/2014/main" id="{E6E5D17B-FDCA-F409-13E6-05B8E22175F7}"/>
                </a:ext>
              </a:extLst>
            </p:cNvPr>
            <p:cNvSpPr txBox="1">
              <a:spLocks noChangeArrowheads="1"/>
            </p:cNvSpPr>
            <p:nvPr/>
          </p:nvSpPr>
          <p:spPr bwMode="auto">
            <a:xfrm>
              <a:off x="8130" y="-453"/>
              <a:ext cx="2523" cy="465"/>
            </a:xfrm>
            <a:prstGeom prst="rect">
              <a:avLst/>
            </a:prstGeom>
            <a:solidFill>
              <a:srgbClr val="02D5FB"/>
            </a:solidFill>
            <a:ln w="28575">
              <a:solidFill>
                <a:schemeClr val="tx1"/>
              </a:solidFill>
              <a:prstDash val="solid"/>
              <a:miter lim="800000"/>
              <a:headEnd/>
              <a:tailEnd/>
            </a:ln>
          </p:spPr>
          <p:txBody>
            <a:bodyPr rot="0" vert="horz" wrap="square" lIns="0" tIns="0" rIns="0" bIns="0" anchor="ctr" anchorCtr="0" upright="1">
              <a:noAutofit/>
            </a:bodyPr>
            <a:lstStyle/>
            <a:p>
              <a:pPr marL="575945" marR="537210" algn="ctr">
                <a:spcBef>
                  <a:spcPts val="335"/>
                </a:spcBef>
                <a:spcAft>
                  <a:spcPts val="0"/>
                </a:spcAft>
              </a:pPr>
              <a:r>
                <a:rPr lang="es-ES" sz="1100" dirty="0">
                  <a:effectLst/>
                  <a:latin typeface="Trebuchet MS" panose="020B0603020202020204" pitchFamily="34" charset="0"/>
                  <a:ea typeface="Arial" panose="020B0604020202020204" pitchFamily="34" charset="0"/>
                </a:rPr>
                <a:t>APAFA</a:t>
              </a:r>
              <a:endParaRPr lang="es-PE" sz="1100" dirty="0">
                <a:effectLst/>
                <a:latin typeface="Arial" panose="020B0604020202020204" pitchFamily="34" charset="0"/>
                <a:ea typeface="Arial" panose="020B0604020202020204" pitchFamily="34" charset="0"/>
              </a:endParaRPr>
            </a:p>
          </p:txBody>
        </p:sp>
        <p:sp>
          <p:nvSpPr>
            <p:cNvPr id="10" name="Text Box 55">
              <a:extLst>
                <a:ext uri="{FF2B5EF4-FFF2-40B4-BE49-F238E27FC236}">
                  <a16:creationId xmlns:a16="http://schemas.microsoft.com/office/drawing/2014/main" id="{03E6BE30-D66F-7779-3A59-B28F6E2151D8}"/>
                </a:ext>
              </a:extLst>
            </p:cNvPr>
            <p:cNvSpPr txBox="1">
              <a:spLocks noChangeArrowheads="1"/>
            </p:cNvSpPr>
            <p:nvPr/>
          </p:nvSpPr>
          <p:spPr bwMode="auto">
            <a:xfrm>
              <a:off x="1953" y="-453"/>
              <a:ext cx="2510" cy="758"/>
            </a:xfrm>
            <a:prstGeom prst="rect">
              <a:avLst/>
            </a:prstGeom>
            <a:solidFill>
              <a:srgbClr val="FF99FF"/>
            </a:solidFill>
            <a:ln w="28575">
              <a:solidFill>
                <a:schemeClr val="tx1"/>
              </a:solidFill>
              <a:prstDash val="solid"/>
              <a:miter lim="800000"/>
              <a:headEnd/>
              <a:tailEnd/>
            </a:ln>
          </p:spPr>
          <p:txBody>
            <a:bodyPr rot="0" vert="horz" wrap="square" lIns="0" tIns="0" rIns="0" bIns="0" anchor="ctr" anchorCtr="0" upright="1">
              <a:noAutofit/>
            </a:bodyPr>
            <a:lstStyle/>
            <a:p>
              <a:pPr marL="553085" marR="83820" indent="-370840">
                <a:lnSpc>
                  <a:spcPct val="111000"/>
                </a:lnSpc>
                <a:spcBef>
                  <a:spcPts val="345"/>
                </a:spcBef>
                <a:spcAft>
                  <a:spcPts val="0"/>
                </a:spcAft>
              </a:pPr>
              <a:r>
                <a:rPr lang="es-ES" sz="1000" dirty="0">
                  <a:effectLst/>
                  <a:latin typeface="Trebuchet MS" panose="020B0603020202020204" pitchFamily="34" charset="0"/>
                  <a:ea typeface="Arial" panose="020B0604020202020204" pitchFamily="34" charset="0"/>
                </a:rPr>
                <a:t>COMITÉ DE RECURSOS PROPIOS</a:t>
              </a:r>
              <a:endParaRPr lang="es-PE" sz="1100" dirty="0">
                <a:effectLst/>
                <a:latin typeface="Arial" panose="020B0604020202020204" pitchFamily="34" charset="0"/>
                <a:ea typeface="Arial" panose="020B0604020202020204" pitchFamily="34" charset="0"/>
              </a:endParaRPr>
            </a:p>
          </p:txBody>
        </p:sp>
        <p:sp>
          <p:nvSpPr>
            <p:cNvPr id="11" name="Text Box 54">
              <a:extLst>
                <a:ext uri="{FF2B5EF4-FFF2-40B4-BE49-F238E27FC236}">
                  <a16:creationId xmlns:a16="http://schemas.microsoft.com/office/drawing/2014/main" id="{341E1977-EBF7-452C-7EFA-BD2FA0F5DE9A}"/>
                </a:ext>
              </a:extLst>
            </p:cNvPr>
            <p:cNvSpPr txBox="1">
              <a:spLocks noChangeArrowheads="1"/>
            </p:cNvSpPr>
            <p:nvPr/>
          </p:nvSpPr>
          <p:spPr bwMode="auto">
            <a:xfrm>
              <a:off x="8130" y="-1619"/>
              <a:ext cx="2523" cy="560"/>
            </a:xfrm>
            <a:prstGeom prst="rect">
              <a:avLst/>
            </a:prstGeom>
            <a:solidFill>
              <a:srgbClr val="9BF126"/>
            </a:solidFill>
            <a:ln w="28575">
              <a:solidFill>
                <a:schemeClr val="tx1"/>
              </a:solidFill>
              <a:prstDash val="solid"/>
              <a:miter lim="800000"/>
              <a:headEnd/>
              <a:tailEnd/>
            </a:ln>
          </p:spPr>
          <p:txBody>
            <a:bodyPr rot="0" vert="horz" wrap="square" lIns="0" tIns="0" rIns="0" bIns="0" anchor="ctr" anchorCtr="0" upright="1">
              <a:noAutofit/>
            </a:bodyPr>
            <a:lstStyle/>
            <a:p>
              <a:pPr marL="521335" marR="554990" algn="ctr">
                <a:spcBef>
                  <a:spcPts val="285"/>
                </a:spcBef>
                <a:spcAft>
                  <a:spcPts val="0"/>
                </a:spcAft>
              </a:pPr>
              <a:r>
                <a:rPr lang="es-ES" sz="1100" dirty="0">
                  <a:effectLst/>
                  <a:latin typeface="Trebuchet MS" panose="020B0603020202020204" pitchFamily="34" charset="0"/>
                  <a:ea typeface="Arial" panose="020B0604020202020204" pitchFamily="34" charset="0"/>
                </a:rPr>
                <a:t>CONEI</a:t>
              </a:r>
              <a:endParaRPr lang="es-PE" sz="1100" dirty="0">
                <a:effectLst/>
                <a:latin typeface="Arial" panose="020B0604020202020204" pitchFamily="34" charset="0"/>
                <a:ea typeface="Arial" panose="020B0604020202020204" pitchFamily="34" charset="0"/>
              </a:endParaRPr>
            </a:p>
          </p:txBody>
        </p:sp>
        <p:sp>
          <p:nvSpPr>
            <p:cNvPr id="12" name="Text Box 53">
              <a:extLst>
                <a:ext uri="{FF2B5EF4-FFF2-40B4-BE49-F238E27FC236}">
                  <a16:creationId xmlns:a16="http://schemas.microsoft.com/office/drawing/2014/main" id="{D302CF58-330C-F478-EB61-C0FF3048C6FE}"/>
                </a:ext>
              </a:extLst>
            </p:cNvPr>
            <p:cNvSpPr txBox="1">
              <a:spLocks noChangeArrowheads="1"/>
            </p:cNvSpPr>
            <p:nvPr/>
          </p:nvSpPr>
          <p:spPr bwMode="auto">
            <a:xfrm>
              <a:off x="4760" y="-1619"/>
              <a:ext cx="3045" cy="560"/>
            </a:xfrm>
            <a:prstGeom prst="rect">
              <a:avLst/>
            </a:prstGeom>
            <a:solidFill>
              <a:srgbClr val="F1F1F1"/>
            </a:solidFill>
            <a:ln w="28575">
              <a:solidFill>
                <a:schemeClr val="tx1"/>
              </a:solidFill>
              <a:prstDash val="solid"/>
              <a:miter lim="800000"/>
              <a:headEnd/>
              <a:tailEnd/>
            </a:ln>
          </p:spPr>
          <p:txBody>
            <a:bodyPr rot="0" vert="horz" wrap="square" lIns="0" tIns="0" rIns="0" bIns="0" anchor="ctr" anchorCtr="0" upright="1">
              <a:noAutofit/>
            </a:bodyPr>
            <a:lstStyle/>
            <a:p>
              <a:pPr marL="612140">
                <a:spcBef>
                  <a:spcPts val="285"/>
                </a:spcBef>
                <a:spcAft>
                  <a:spcPts val="0"/>
                </a:spcAft>
              </a:pPr>
              <a:r>
                <a:rPr lang="es-ES" sz="1100" dirty="0">
                  <a:effectLst/>
                  <a:latin typeface="Trebuchet MS" panose="020B0603020202020204" pitchFamily="34" charset="0"/>
                  <a:ea typeface="Arial" panose="020B0604020202020204" pitchFamily="34" charset="0"/>
                </a:rPr>
                <a:t>DIRECCIÒN</a:t>
              </a:r>
              <a:endParaRPr lang="es-PE" sz="1100" dirty="0">
                <a:effectLst/>
                <a:latin typeface="Arial" panose="020B0604020202020204" pitchFamily="34" charset="0"/>
                <a:ea typeface="Arial" panose="020B0604020202020204" pitchFamily="34" charset="0"/>
              </a:endParaRPr>
            </a:p>
          </p:txBody>
        </p:sp>
        <p:sp>
          <p:nvSpPr>
            <p:cNvPr id="13" name="Text Box 52">
              <a:extLst>
                <a:ext uri="{FF2B5EF4-FFF2-40B4-BE49-F238E27FC236}">
                  <a16:creationId xmlns:a16="http://schemas.microsoft.com/office/drawing/2014/main" id="{F113E506-9DA3-B8E6-99D5-9E303B00BA81}"/>
                </a:ext>
              </a:extLst>
            </p:cNvPr>
            <p:cNvSpPr txBox="1">
              <a:spLocks noChangeArrowheads="1"/>
            </p:cNvSpPr>
            <p:nvPr/>
          </p:nvSpPr>
          <p:spPr bwMode="auto">
            <a:xfrm>
              <a:off x="1994" y="-1581"/>
              <a:ext cx="2452" cy="522"/>
            </a:xfrm>
            <a:prstGeom prst="rect">
              <a:avLst/>
            </a:prstGeom>
            <a:solidFill>
              <a:schemeClr val="accent4">
                <a:lumMod val="60000"/>
                <a:lumOff val="40000"/>
              </a:schemeClr>
            </a:solidFill>
            <a:ln w="28575">
              <a:solidFill>
                <a:schemeClr val="tx1"/>
              </a:solidFill>
              <a:prstDash val="solid"/>
              <a:miter lim="800000"/>
              <a:headEnd/>
              <a:tailEnd/>
            </a:ln>
          </p:spPr>
          <p:txBody>
            <a:bodyPr rot="0" vert="horz" wrap="square" lIns="0" tIns="0" rIns="0" bIns="0" anchor="ctr" anchorCtr="0" upright="1">
              <a:noAutofit/>
            </a:bodyPr>
            <a:lstStyle/>
            <a:p>
              <a:pPr marL="219075">
                <a:spcBef>
                  <a:spcPts val="465"/>
                </a:spcBef>
                <a:spcAft>
                  <a:spcPts val="0"/>
                </a:spcAft>
              </a:pPr>
              <a:r>
                <a:rPr lang="es-ES" sz="1100" dirty="0">
                  <a:effectLst/>
                  <a:latin typeface="Trebuchet MS" panose="020B0603020202020204" pitchFamily="34" charset="0"/>
                  <a:ea typeface="Arial" panose="020B0604020202020204" pitchFamily="34" charset="0"/>
                </a:rPr>
                <a:t>EQUIPO DIRECTIVO</a:t>
              </a:r>
              <a:endParaRPr lang="es-PE" sz="1100" dirty="0">
                <a:effectLst/>
                <a:latin typeface="Arial" panose="020B0604020202020204" pitchFamily="34" charset="0"/>
                <a:ea typeface="Arial" panose="020B0604020202020204" pitchFamily="34" charset="0"/>
              </a:endParaRPr>
            </a:p>
          </p:txBody>
        </p:sp>
      </p:grpSp>
      <p:sp>
        <p:nvSpPr>
          <p:cNvPr id="14" name="Freeform 64">
            <a:extLst>
              <a:ext uri="{FF2B5EF4-FFF2-40B4-BE49-F238E27FC236}">
                <a16:creationId xmlns:a16="http://schemas.microsoft.com/office/drawing/2014/main" id="{DC014C84-6E17-9B1C-8E77-D9F017E15F8F}"/>
              </a:ext>
            </a:extLst>
          </p:cNvPr>
          <p:cNvSpPr>
            <a:spLocks/>
          </p:cNvSpPr>
          <p:nvPr/>
        </p:nvSpPr>
        <p:spPr bwMode="auto">
          <a:xfrm>
            <a:off x="2263140" y="2324732"/>
            <a:ext cx="182880" cy="1270"/>
          </a:xfrm>
          <a:custGeom>
            <a:avLst/>
            <a:gdLst>
              <a:gd name="T0" fmla="+- 0 4467 4467"/>
              <a:gd name="T1" fmla="*/ T0 w 288"/>
              <a:gd name="T2" fmla="+- 0 4755 4467"/>
              <a:gd name="T3" fmla="*/ T2 w 288"/>
            </a:gdLst>
            <a:ahLst/>
            <a:cxnLst>
              <a:cxn ang="0">
                <a:pos x="T1" y="0"/>
              </a:cxn>
              <a:cxn ang="0">
                <a:pos x="T3" y="0"/>
              </a:cxn>
            </a:cxnLst>
            <a:rect l="0" t="0" r="r" b="b"/>
            <a:pathLst>
              <a:path w="288">
                <a:moveTo>
                  <a:pt x="0" y="0"/>
                </a:moveTo>
                <a:lnTo>
                  <a:pt x="288" y="0"/>
                </a:lnTo>
              </a:path>
            </a:pathLst>
          </a:custGeom>
          <a:noFill/>
          <a:ln w="2857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s-PE"/>
          </a:p>
        </p:txBody>
      </p:sp>
      <p:cxnSp>
        <p:nvCxnSpPr>
          <p:cNvPr id="15" name="Line 50">
            <a:extLst>
              <a:ext uri="{FF2B5EF4-FFF2-40B4-BE49-F238E27FC236}">
                <a16:creationId xmlns:a16="http://schemas.microsoft.com/office/drawing/2014/main" id="{DDE8674C-EA75-3503-BDDB-DE34CF817E07}"/>
              </a:ext>
            </a:extLst>
          </p:cNvPr>
          <p:cNvCxnSpPr>
            <a:cxnSpLocks noChangeShapeType="1"/>
          </p:cNvCxnSpPr>
          <p:nvPr/>
        </p:nvCxnSpPr>
        <p:spPr bwMode="auto">
          <a:xfrm>
            <a:off x="5431155" y="5676265"/>
            <a:ext cx="0" cy="198120"/>
          </a:xfrm>
          <a:prstGeom prst="line">
            <a:avLst/>
          </a:prstGeom>
          <a:noFill/>
          <a:ln w="28575">
            <a:solidFill>
              <a:schemeClr val="tx1"/>
            </a:solidFill>
            <a:prstDash val="solid"/>
            <a:round/>
            <a:headEnd/>
            <a:tailEnd/>
          </a:ln>
          <a:extLst>
            <a:ext uri="{909E8E84-426E-40DD-AFC4-6F175D3DCCD1}">
              <a14:hiddenFill xmlns:a14="http://schemas.microsoft.com/office/drawing/2010/main">
                <a:noFill/>
              </a14:hiddenFill>
            </a:ext>
          </a:extLst>
        </p:spPr>
      </p:cxnSp>
      <p:grpSp>
        <p:nvGrpSpPr>
          <p:cNvPr id="16" name="Group 43">
            <a:extLst>
              <a:ext uri="{FF2B5EF4-FFF2-40B4-BE49-F238E27FC236}">
                <a16:creationId xmlns:a16="http://schemas.microsoft.com/office/drawing/2014/main" id="{63FD4C4E-57CD-6E19-A715-83078F85D2BB}"/>
              </a:ext>
            </a:extLst>
          </p:cNvPr>
          <p:cNvGrpSpPr>
            <a:grpSpLocks/>
          </p:cNvGrpSpPr>
          <p:nvPr/>
        </p:nvGrpSpPr>
        <p:grpSpPr bwMode="auto">
          <a:xfrm>
            <a:off x="845820" y="6069330"/>
            <a:ext cx="3542030" cy="2187575"/>
            <a:chOff x="2235" y="979"/>
            <a:chExt cx="5578" cy="3445"/>
          </a:xfrm>
        </p:grpSpPr>
        <p:cxnSp>
          <p:nvCxnSpPr>
            <p:cNvPr id="17" name="Line 49">
              <a:extLst>
                <a:ext uri="{FF2B5EF4-FFF2-40B4-BE49-F238E27FC236}">
                  <a16:creationId xmlns:a16="http://schemas.microsoft.com/office/drawing/2014/main" id="{944E21A1-9279-5644-2E1E-64F9718BAC6D}"/>
                </a:ext>
              </a:extLst>
            </p:cNvPr>
            <p:cNvCxnSpPr>
              <a:cxnSpLocks noChangeShapeType="1"/>
            </p:cNvCxnSpPr>
            <p:nvPr/>
          </p:nvCxnSpPr>
          <p:spPr bwMode="auto">
            <a:xfrm>
              <a:off x="6285" y="1489"/>
              <a:ext cx="0" cy="2462"/>
            </a:xfrm>
            <a:prstGeom prst="line">
              <a:avLst/>
            </a:prstGeom>
            <a:noFill/>
            <a:ln w="28575">
              <a:solidFill>
                <a:schemeClr val="tx1"/>
              </a:solidFill>
              <a:prstDash val="solid"/>
              <a:round/>
              <a:headEnd/>
              <a:tailEnd/>
            </a:ln>
            <a:extLst>
              <a:ext uri="{909E8E84-426E-40DD-AFC4-6F175D3DCCD1}">
                <a14:hiddenFill xmlns:a14="http://schemas.microsoft.com/office/drawing/2010/main">
                  <a:noFill/>
                </a14:hiddenFill>
              </a:ext>
            </a:extLst>
          </p:spPr>
        </p:cxnSp>
        <p:sp>
          <p:nvSpPr>
            <p:cNvPr id="18" name="AutoShape 48">
              <a:extLst>
                <a:ext uri="{FF2B5EF4-FFF2-40B4-BE49-F238E27FC236}">
                  <a16:creationId xmlns:a16="http://schemas.microsoft.com/office/drawing/2014/main" id="{A50EF34C-DBDE-5C3C-6CB0-0FB3CE403DA9}"/>
                </a:ext>
              </a:extLst>
            </p:cNvPr>
            <p:cNvSpPr>
              <a:spLocks/>
            </p:cNvSpPr>
            <p:nvPr/>
          </p:nvSpPr>
          <p:spPr bwMode="auto">
            <a:xfrm>
              <a:off x="4761" y="2022"/>
              <a:ext cx="1524" cy="1486"/>
            </a:xfrm>
            <a:custGeom>
              <a:avLst/>
              <a:gdLst>
                <a:gd name="T0" fmla="+- 0 4761 4761"/>
                <a:gd name="T1" fmla="*/ T0 w 1524"/>
                <a:gd name="T2" fmla="+- 0 2023 2023"/>
                <a:gd name="T3" fmla="*/ 2023 h 1486"/>
                <a:gd name="T4" fmla="+- 0 6285 4761"/>
                <a:gd name="T5" fmla="*/ T4 w 1524"/>
                <a:gd name="T6" fmla="+- 0 2023 2023"/>
                <a:gd name="T7" fmla="*/ 2023 h 1486"/>
                <a:gd name="T8" fmla="+- 0 4761 4761"/>
                <a:gd name="T9" fmla="*/ T8 w 1524"/>
                <a:gd name="T10" fmla="+- 0 3509 2023"/>
                <a:gd name="T11" fmla="*/ 3509 h 1486"/>
                <a:gd name="T12" fmla="+- 0 6285 4761"/>
                <a:gd name="T13" fmla="*/ T12 w 1524"/>
                <a:gd name="T14" fmla="+- 0 3509 2023"/>
                <a:gd name="T15" fmla="*/ 3509 h 1486"/>
              </a:gdLst>
              <a:ahLst/>
              <a:cxnLst>
                <a:cxn ang="0">
                  <a:pos x="T1" y="T3"/>
                </a:cxn>
                <a:cxn ang="0">
                  <a:pos x="T5" y="T7"/>
                </a:cxn>
                <a:cxn ang="0">
                  <a:pos x="T9" y="T11"/>
                </a:cxn>
                <a:cxn ang="0">
                  <a:pos x="T13" y="T15"/>
                </a:cxn>
              </a:cxnLst>
              <a:rect l="0" t="0" r="r" b="b"/>
              <a:pathLst>
                <a:path w="1524" h="1486">
                  <a:moveTo>
                    <a:pt x="0" y="0"/>
                  </a:moveTo>
                  <a:lnTo>
                    <a:pt x="1524" y="0"/>
                  </a:lnTo>
                  <a:moveTo>
                    <a:pt x="0" y="1486"/>
                  </a:moveTo>
                  <a:lnTo>
                    <a:pt x="1524" y="1486"/>
                  </a:lnTo>
                </a:path>
              </a:pathLst>
            </a:custGeom>
            <a:noFill/>
            <a:ln w="2857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s-PE"/>
            </a:p>
          </p:txBody>
        </p:sp>
        <p:sp>
          <p:nvSpPr>
            <p:cNvPr id="19" name="Text Box 47">
              <a:extLst>
                <a:ext uri="{FF2B5EF4-FFF2-40B4-BE49-F238E27FC236}">
                  <a16:creationId xmlns:a16="http://schemas.microsoft.com/office/drawing/2014/main" id="{95B8F2AB-2374-A971-3ABE-CA55687D9EA0}"/>
                </a:ext>
              </a:extLst>
            </p:cNvPr>
            <p:cNvSpPr txBox="1">
              <a:spLocks noChangeArrowheads="1"/>
            </p:cNvSpPr>
            <p:nvPr/>
          </p:nvSpPr>
          <p:spPr bwMode="auto">
            <a:xfrm>
              <a:off x="5121" y="3950"/>
              <a:ext cx="2684" cy="466"/>
            </a:xfrm>
            <a:prstGeom prst="rect">
              <a:avLst/>
            </a:prstGeom>
            <a:solidFill>
              <a:srgbClr val="9BF126"/>
            </a:solidFill>
            <a:ln w="28575">
              <a:solidFill>
                <a:schemeClr val="tx1"/>
              </a:solidFill>
              <a:prstDash val="solid"/>
              <a:miter lim="800000"/>
              <a:headEnd/>
              <a:tailEnd/>
            </a:ln>
          </p:spPr>
          <p:txBody>
            <a:bodyPr rot="0" vert="horz" wrap="square" lIns="0" tIns="0" rIns="0" bIns="0" anchor="ctr" anchorCtr="0" upright="1">
              <a:noAutofit/>
            </a:bodyPr>
            <a:lstStyle/>
            <a:p>
              <a:pPr marL="448310">
                <a:spcBef>
                  <a:spcPts val="340"/>
                </a:spcBef>
                <a:spcAft>
                  <a:spcPts val="0"/>
                </a:spcAft>
              </a:pPr>
              <a:r>
                <a:rPr lang="es-ES" sz="1100" dirty="0">
                  <a:effectLst/>
                  <a:latin typeface="Trebuchet MS" panose="020B0603020202020204" pitchFamily="34" charset="0"/>
                  <a:ea typeface="Arial" panose="020B0604020202020204" pitchFamily="34" charset="0"/>
                </a:rPr>
                <a:t>ESTUDIANTES</a:t>
              </a:r>
              <a:endParaRPr lang="es-PE" sz="1100" dirty="0">
                <a:effectLst/>
                <a:latin typeface="Arial" panose="020B0604020202020204" pitchFamily="34" charset="0"/>
                <a:ea typeface="Arial" panose="020B0604020202020204" pitchFamily="34" charset="0"/>
              </a:endParaRPr>
            </a:p>
          </p:txBody>
        </p:sp>
        <p:sp>
          <p:nvSpPr>
            <p:cNvPr id="20" name="Text Box 46">
              <a:extLst>
                <a:ext uri="{FF2B5EF4-FFF2-40B4-BE49-F238E27FC236}">
                  <a16:creationId xmlns:a16="http://schemas.microsoft.com/office/drawing/2014/main" id="{CA738CD4-54C3-1159-B0A3-5224CBE3CC6F}"/>
                </a:ext>
              </a:extLst>
            </p:cNvPr>
            <p:cNvSpPr txBox="1">
              <a:spLocks noChangeArrowheads="1"/>
            </p:cNvSpPr>
            <p:nvPr/>
          </p:nvSpPr>
          <p:spPr bwMode="auto">
            <a:xfrm>
              <a:off x="2242" y="3229"/>
              <a:ext cx="2518" cy="721"/>
            </a:xfrm>
            <a:prstGeom prst="rect">
              <a:avLst/>
            </a:prstGeom>
            <a:solidFill>
              <a:srgbClr val="FF99FF"/>
            </a:solidFill>
            <a:ln w="28575">
              <a:solidFill>
                <a:schemeClr val="tx1"/>
              </a:solidFill>
              <a:prstDash val="solid"/>
              <a:miter lim="800000"/>
              <a:headEnd/>
              <a:tailEnd/>
            </a:ln>
          </p:spPr>
          <p:txBody>
            <a:bodyPr rot="0" vert="horz" wrap="square" lIns="0" tIns="0" rIns="0" bIns="0" anchor="ctr" anchorCtr="0" upright="1">
              <a:noAutofit/>
            </a:bodyPr>
            <a:lstStyle/>
            <a:p>
              <a:pPr marL="513080" indent="-304800">
                <a:lnSpc>
                  <a:spcPct val="111000"/>
                </a:lnSpc>
                <a:spcBef>
                  <a:spcPts val="340"/>
                </a:spcBef>
                <a:spcAft>
                  <a:spcPts val="0"/>
                </a:spcAft>
              </a:pPr>
              <a:r>
                <a:rPr lang="es-ES" sz="1100" dirty="0">
                  <a:effectLst/>
                  <a:latin typeface="Trebuchet MS" panose="020B0603020202020204" pitchFamily="34" charset="0"/>
                  <a:ea typeface="Arial" panose="020B0604020202020204" pitchFamily="34" charset="0"/>
                </a:rPr>
                <a:t>TRABAJADORES DE SERVICIO</a:t>
              </a:r>
              <a:endParaRPr lang="es-PE" sz="1100" dirty="0">
                <a:effectLst/>
                <a:latin typeface="Arial" panose="020B0604020202020204" pitchFamily="34" charset="0"/>
                <a:ea typeface="Arial" panose="020B0604020202020204" pitchFamily="34" charset="0"/>
              </a:endParaRPr>
            </a:p>
          </p:txBody>
        </p:sp>
        <p:sp>
          <p:nvSpPr>
            <p:cNvPr id="21" name="Text Box 45">
              <a:extLst>
                <a:ext uri="{FF2B5EF4-FFF2-40B4-BE49-F238E27FC236}">
                  <a16:creationId xmlns:a16="http://schemas.microsoft.com/office/drawing/2014/main" id="{6A1C8738-6EBD-EDB6-E893-717789F2AD5A}"/>
                </a:ext>
              </a:extLst>
            </p:cNvPr>
            <p:cNvSpPr txBox="1">
              <a:spLocks noChangeArrowheads="1"/>
            </p:cNvSpPr>
            <p:nvPr/>
          </p:nvSpPr>
          <p:spPr bwMode="auto">
            <a:xfrm>
              <a:off x="2242" y="1703"/>
              <a:ext cx="2518" cy="803"/>
            </a:xfrm>
            <a:prstGeom prst="rect">
              <a:avLst/>
            </a:prstGeom>
            <a:solidFill>
              <a:srgbClr val="FFFF00"/>
            </a:solidFill>
            <a:ln w="28575">
              <a:solidFill>
                <a:schemeClr val="tx1"/>
              </a:solidFill>
              <a:prstDash val="solid"/>
              <a:miter lim="800000"/>
              <a:headEnd/>
              <a:tailEnd/>
            </a:ln>
          </p:spPr>
          <p:txBody>
            <a:bodyPr rot="0" vert="horz" wrap="square" lIns="0" tIns="0" rIns="0" bIns="0" anchor="ctr" anchorCtr="0" upright="1">
              <a:noAutofit/>
            </a:bodyPr>
            <a:lstStyle/>
            <a:p>
              <a:pPr marL="436880" indent="-104140">
                <a:lnSpc>
                  <a:spcPct val="111000"/>
                </a:lnSpc>
                <a:spcBef>
                  <a:spcPts val="340"/>
                </a:spcBef>
                <a:spcAft>
                  <a:spcPts val="0"/>
                </a:spcAft>
              </a:pPr>
              <a:r>
                <a:rPr lang="es-ES" sz="1100" dirty="0">
                  <a:effectLst/>
                  <a:latin typeface="Trebuchet MS" panose="020B0603020202020204" pitchFamily="34" charset="0"/>
                  <a:ea typeface="Arial" panose="020B0604020202020204" pitchFamily="34" charset="0"/>
                </a:rPr>
                <a:t>AUXILIARES DE EDUCACIÓN</a:t>
              </a:r>
              <a:endParaRPr lang="es-PE" sz="1100" dirty="0">
                <a:effectLst/>
                <a:latin typeface="Arial" panose="020B0604020202020204" pitchFamily="34" charset="0"/>
                <a:ea typeface="Arial" panose="020B0604020202020204" pitchFamily="34" charset="0"/>
              </a:endParaRPr>
            </a:p>
          </p:txBody>
        </p:sp>
        <p:sp>
          <p:nvSpPr>
            <p:cNvPr id="22" name="Text Box 44">
              <a:extLst>
                <a:ext uri="{FF2B5EF4-FFF2-40B4-BE49-F238E27FC236}">
                  <a16:creationId xmlns:a16="http://schemas.microsoft.com/office/drawing/2014/main" id="{ED198A4C-2612-A45E-F1B1-FA1B3B4FD9EC}"/>
                </a:ext>
              </a:extLst>
            </p:cNvPr>
            <p:cNvSpPr txBox="1">
              <a:spLocks noChangeArrowheads="1"/>
            </p:cNvSpPr>
            <p:nvPr/>
          </p:nvSpPr>
          <p:spPr bwMode="auto">
            <a:xfrm>
              <a:off x="4911" y="986"/>
              <a:ext cx="2894" cy="503"/>
            </a:xfrm>
            <a:prstGeom prst="rect">
              <a:avLst/>
            </a:prstGeom>
            <a:solidFill>
              <a:srgbClr val="02D5FB"/>
            </a:solidFill>
            <a:ln w="28575">
              <a:solidFill>
                <a:schemeClr val="tx1"/>
              </a:solidFill>
              <a:prstDash val="solid"/>
              <a:miter lim="800000"/>
              <a:headEnd/>
              <a:tailEnd/>
            </a:ln>
          </p:spPr>
          <p:txBody>
            <a:bodyPr rot="0" vert="horz" wrap="square" lIns="0" tIns="0" rIns="0" bIns="0" anchor="ctr" anchorCtr="0" upright="1">
              <a:noAutofit/>
            </a:bodyPr>
            <a:lstStyle/>
            <a:p>
              <a:pPr marL="581660">
                <a:spcBef>
                  <a:spcPts val="340"/>
                </a:spcBef>
                <a:spcAft>
                  <a:spcPts val="0"/>
                </a:spcAft>
              </a:pPr>
              <a:r>
                <a:rPr lang="es-ES" sz="1100" dirty="0">
                  <a:effectLst/>
                  <a:latin typeface="Trebuchet MS" panose="020B0603020202020204" pitchFamily="34" charset="0"/>
                  <a:ea typeface="Arial" panose="020B0604020202020204" pitchFamily="34" charset="0"/>
                </a:rPr>
                <a:t>DOCENTES</a:t>
              </a:r>
              <a:endParaRPr lang="es-PE" sz="1100" dirty="0">
                <a:effectLst/>
                <a:latin typeface="Arial" panose="020B0604020202020204" pitchFamily="34" charset="0"/>
                <a:ea typeface="Arial" panose="020B0604020202020204" pitchFamily="34" charset="0"/>
              </a:endParaRPr>
            </a:p>
          </p:txBody>
        </p:sp>
      </p:grpSp>
      <p:sp>
        <p:nvSpPr>
          <p:cNvPr id="23" name="Freeform 64">
            <a:extLst>
              <a:ext uri="{FF2B5EF4-FFF2-40B4-BE49-F238E27FC236}">
                <a16:creationId xmlns:a16="http://schemas.microsoft.com/office/drawing/2014/main" id="{BEFF88AD-CC8E-541B-871A-F80677021337}"/>
              </a:ext>
            </a:extLst>
          </p:cNvPr>
          <p:cNvSpPr>
            <a:spLocks/>
          </p:cNvSpPr>
          <p:nvPr/>
        </p:nvSpPr>
        <p:spPr bwMode="auto">
          <a:xfrm>
            <a:off x="4394517" y="2294255"/>
            <a:ext cx="182880" cy="1270"/>
          </a:xfrm>
          <a:custGeom>
            <a:avLst/>
            <a:gdLst>
              <a:gd name="T0" fmla="+- 0 4467 4467"/>
              <a:gd name="T1" fmla="*/ T0 w 288"/>
              <a:gd name="T2" fmla="+- 0 4755 4467"/>
              <a:gd name="T3" fmla="*/ T2 w 288"/>
            </a:gdLst>
            <a:ahLst/>
            <a:cxnLst>
              <a:cxn ang="0">
                <a:pos x="T1" y="0"/>
              </a:cxn>
              <a:cxn ang="0">
                <a:pos x="T3" y="0"/>
              </a:cxn>
            </a:cxnLst>
            <a:rect l="0" t="0" r="r" b="b"/>
            <a:pathLst>
              <a:path w="288">
                <a:moveTo>
                  <a:pt x="0" y="0"/>
                </a:moveTo>
                <a:lnTo>
                  <a:pt x="288" y="0"/>
                </a:lnTo>
              </a:path>
            </a:pathLst>
          </a:custGeom>
          <a:noFill/>
          <a:ln w="2857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s-PE"/>
          </a:p>
        </p:txBody>
      </p:sp>
      <p:pic>
        <p:nvPicPr>
          <p:cNvPr id="26" name="Imagen 25">
            <a:extLst>
              <a:ext uri="{FF2B5EF4-FFF2-40B4-BE49-F238E27FC236}">
                <a16:creationId xmlns:a16="http://schemas.microsoft.com/office/drawing/2014/main" id="{22A4F2D7-D5AB-02C9-960B-42DEF4535E37}"/>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367" b="98878" l="5674" r="93440">
                        <a14:foregroundMark x1="24468" y1="11222" x2="38830" y2="34913"/>
                        <a14:foregroundMark x1="35816" y1="12344" x2="49645" y2="27307"/>
                        <a14:foregroundMark x1="49645" y1="27307" x2="51773" y2="48504"/>
                        <a14:foregroundMark x1="51773" y1="48504" x2="28901" y2="37032"/>
                        <a14:foregroundMark x1="28901" y1="37032" x2="53369" y2="24439"/>
                        <a14:foregroundMark x1="53369" y1="24439" x2="62766" y2="40274"/>
                        <a14:foregroundMark x1="62766" y1="40274" x2="53723" y2="46883"/>
                        <a14:foregroundMark x1="53723" y1="46883" x2="52482" y2="46758"/>
                        <a14:foregroundMark x1="10638" y1="77930" x2="14362" y2="95511"/>
                        <a14:foregroundMark x1="8688" y1="74190" x2="30851" y2="98878"/>
                        <a14:foregroundMark x1="65780" y1="91521" x2="74645" y2="84788"/>
                        <a14:foregroundMark x1="74645" y1="84788" x2="81560" y2="75062"/>
                        <a14:foregroundMark x1="81560" y1="75062" x2="81560" y2="73566"/>
                        <a14:foregroundMark x1="92553" y1="59975" x2="89894" y2="83666"/>
                        <a14:foregroundMark x1="87057" y1="22319" x2="87589" y2="26559"/>
                        <a14:foregroundMark x1="70922" y1="13092" x2="69858" y2="26434"/>
                        <a14:foregroundMark x1="64362" y1="14339" x2="77128" y2="20200"/>
                        <a14:foregroundMark x1="77128" y1="20200" x2="73227" y2="26933"/>
                        <a14:foregroundMark x1="73227" y1="26933" x2="62766" y2="14589"/>
                        <a14:foregroundMark x1="62766" y1="14589" x2="66489" y2="15586"/>
                        <a14:foregroundMark x1="33511" y1="7232" x2="41489" y2="14214"/>
                        <a14:foregroundMark x1="41489" y1="14214" x2="38652" y2="22569"/>
                        <a14:foregroundMark x1="38652" y1="22569" x2="21277" y2="19077"/>
                        <a14:foregroundMark x1="21277" y1="19077" x2="22872" y2="10349"/>
                        <a14:foregroundMark x1="22872" y1="10349" x2="39362" y2="13217"/>
                        <a14:foregroundMark x1="39362" y1="13217" x2="39539" y2="20324"/>
                        <a14:foregroundMark x1="32801" y1="6983" x2="42908" y2="12968"/>
                        <a14:foregroundMark x1="42908" y1="12968" x2="50177" y2="23441"/>
                        <a14:foregroundMark x1="50177" y1="23441" x2="50709" y2="25312"/>
                        <a14:foregroundMark x1="68085" y1="12594" x2="66135" y2="24439"/>
                        <a14:foregroundMark x1="66135" y1="24439" x2="79255" y2="24938"/>
                        <a14:foregroundMark x1="79255" y1="24938" x2="75177" y2="16209"/>
                        <a14:foregroundMark x1="75177" y1="16209" x2="67376" y2="10599"/>
                        <a14:foregroundMark x1="67376" y1="10599" x2="59220" y2="15087"/>
                        <a14:foregroundMark x1="59220" y1="15087" x2="59043" y2="18703"/>
                        <a14:foregroundMark x1="14362" y1="24938" x2="21454" y2="18329"/>
                        <a14:foregroundMark x1="7092" y1="26185" x2="9752" y2="50748"/>
                        <a14:foregroundMark x1="13475" y1="42020" x2="42730" y2="86035"/>
                        <a14:foregroundMark x1="42730" y1="86035" x2="69858" y2="82668"/>
                        <a14:foregroundMark x1="69858" y1="82668" x2="77660" y2="51870"/>
                        <a14:foregroundMark x1="77660" y1="51870" x2="51241" y2="28928"/>
                        <a14:foregroundMark x1="51241" y1="28928" x2="18972" y2="41022"/>
                        <a14:foregroundMark x1="18972" y1="41022" x2="26418" y2="82170"/>
                        <a14:foregroundMark x1="26418" y1="82170" x2="14362" y2="91895"/>
                        <a14:foregroundMark x1="26950" y1="87905" x2="38475" y2="95262"/>
                        <a14:foregroundMark x1="25355" y1="89401" x2="56915" y2="91397"/>
                        <a14:foregroundMark x1="71454" y1="95636" x2="80319" y2="77556"/>
                        <a14:foregroundMark x1="80319" y1="77556" x2="79965" y2="37531"/>
                        <a14:foregroundMark x1="79965" y1="37531" x2="66135" y2="36908"/>
                        <a14:foregroundMark x1="66135" y1="36908" x2="40603" y2="68953"/>
                        <a14:foregroundMark x1="40603" y1="68953" x2="45567" y2="79302"/>
                        <a14:foregroundMark x1="20390" y1="57606" x2="41844" y2="67581"/>
                        <a14:foregroundMark x1="32979" y1="55985" x2="45922" y2="69950"/>
                        <a14:foregroundMark x1="57801" y1="52369" x2="65780" y2="65337"/>
                        <a14:foregroundMark x1="65780" y1="65337" x2="67021" y2="75312"/>
                        <a14:foregroundMark x1="67021" y1="75312" x2="67021" y2="75312"/>
                        <a14:foregroundMark x1="72872" y1="9102" x2="81028" y2="19825"/>
                        <a14:foregroundMark x1="81028" y1="19825" x2="81028" y2="19950"/>
                        <a14:foregroundMark x1="83333" y1="11845" x2="83333" y2="11845"/>
                        <a14:foregroundMark x1="84574" y1="15711" x2="70922" y2="5736"/>
                        <a14:foregroundMark x1="70922" y1="5736" x2="56738" y2="16958"/>
                        <a14:foregroundMark x1="56738" y1="16958" x2="73582" y2="53367"/>
                        <a14:foregroundMark x1="73582" y1="53367" x2="57447" y2="76683"/>
                        <a14:foregroundMark x1="57447" y1="76683" x2="28723" y2="89651"/>
                        <a14:foregroundMark x1="28723" y1="89651" x2="11702" y2="75935"/>
                        <a14:foregroundMark x1="11702" y1="75935" x2="22163" y2="15212"/>
                        <a14:foregroundMark x1="22163" y1="15212" x2="32979" y2="7481"/>
                        <a14:foregroundMark x1="55273" y1="9851" x2="63475" y2="10723"/>
                        <a14:foregroundMark x1="32979" y1="7481" x2="49303" y2="9216"/>
                        <a14:foregroundMark x1="63475" y1="10723" x2="74113" y2="10723"/>
                        <a14:foregroundMark x1="74113" y1="10723" x2="74113" y2="10973"/>
                        <a14:foregroundMark x1="65603" y1="9975" x2="58333" y2="17207"/>
                        <a14:foregroundMark x1="58333" y1="17207" x2="54965" y2="25312"/>
                        <a14:foregroundMark x1="53364" y1="12863" x2="50355" y2="14090"/>
                        <a14:foregroundMark x1="62589" y1="9102" x2="54555" y2="12378"/>
                        <a14:foregroundMark x1="50355" y1="14090" x2="46631" y2="21446"/>
                        <a14:foregroundMark x1="46631" y1="21446" x2="46631" y2="22319"/>
                        <a14:foregroundMark x1="28723" y1="4988" x2="24468" y2="12095"/>
                        <a14:foregroundMark x1="24468" y1="12095" x2="25355" y2="20075"/>
                        <a14:foregroundMark x1="20213" y1="55486" x2="22872" y2="82918"/>
                        <a14:foregroundMark x1="31560" y1="69576" x2="30142" y2="89027"/>
                        <a14:foregroundMark x1="79610" y1="96010" x2="84397" y2="77681"/>
                        <a14:foregroundMark x1="90426" y1="92643" x2="83511" y2="28429"/>
                        <a14:foregroundMark x1="93440" y1="27057" x2="93085" y2="42394"/>
                        <a14:foregroundMark x1="20922" y1="8978" x2="20922" y2="12843"/>
                        <a14:foregroundMark x1="22695" y1="8853" x2="37057" y2="5611"/>
                        <a14:foregroundMark x1="37057" y1="5611" x2="40780" y2="7232"/>
                        <a14:foregroundMark x1="40780" y1="6733" x2="26418" y2="3865"/>
                        <a14:foregroundMark x1="26418" y1="3865" x2="18440" y2="11845"/>
                        <a14:foregroundMark x1="18440" y1="11845" x2="17730" y2="16459"/>
                        <a14:foregroundMark x1="17553" y1="12219" x2="21277" y2="5860"/>
                        <a14:foregroundMark x1="21809" y1="5112" x2="35816" y2="3367"/>
                        <a14:foregroundMark x1="35816" y1="3367" x2="36702" y2="3491"/>
                        <a14:foregroundMark x1="37057" y1="4239" x2="44504" y2="12469"/>
                        <a14:foregroundMark x1="44504" y1="12469" x2="44681" y2="13092"/>
                        <a14:foregroundMark x1="42908" y1="6110" x2="48759" y2="13591"/>
                        <a14:foregroundMark x1="48759" y1="13591" x2="48759" y2="14214"/>
                        <a14:foregroundMark x1="84574" y1="88778" x2="80674" y2="93516"/>
                        <a14:foregroundMark x1="74113" y1="97257" x2="84574" y2="82419"/>
                        <a14:foregroundMark x1="84574" y1="82419" x2="84220" y2="77930"/>
                        <a14:foregroundMark x1="84220" y1="94264" x2="82447" y2="78055"/>
                        <a14:foregroundMark x1="9397" y1="94763" x2="5674" y2="81796"/>
                        <a14:foregroundMark x1="24645" y1="21945" x2="31206" y2="26559"/>
                        <a14:foregroundMark x1="31560" y1="13466" x2="37234" y2="21446"/>
                        <a14:foregroundMark x1="40780" y1="22569" x2="34043" y2="24938"/>
                        <a14:foregroundMark x1="56206" y1="13217" x2="56206" y2="17082"/>
                        <a14:foregroundMark x1="55496" y1="16833" x2="56028" y2="20698"/>
                        <a14:foregroundMark x1="59752" y1="21446" x2="67908" y2="26808"/>
                        <a14:foregroundMark x1="75887" y1="7731" x2="85638" y2="13591"/>
                        <a14:foregroundMark x1="84043" y1="15835" x2="82801" y2="21072"/>
                        <a14:foregroundMark x1="17021" y1="8479" x2="17021" y2="12843"/>
                        <a14:foregroundMark x1="50000" y1="11222" x2="50000" y2="12469"/>
                        <a14:foregroundMark x1="50177" y1="11222" x2="50709" y2="12718"/>
                        <a14:foregroundMark x1="49113" y1="10973" x2="50355" y2="17581"/>
                        <a14:foregroundMark x1="89539" y1="38653" x2="90071" y2="44140"/>
                        <a14:backgroundMark x1="52683" y1="10790" x2="53014" y2="6359"/>
                        <a14:backgroundMark x1="52305" y1="9476" x2="51892" y2="10926"/>
                      </a14:backgroundRemoval>
                    </a14:imgEffect>
                  </a14:imgLayer>
                </a14:imgProps>
              </a:ext>
              <a:ext uri="{28A0092B-C50C-407E-A947-70E740481C1C}">
                <a14:useLocalDpi xmlns:a14="http://schemas.microsoft.com/office/drawing/2010/main" val="0"/>
              </a:ext>
            </a:extLst>
          </a:blip>
          <a:stretch>
            <a:fillRect/>
          </a:stretch>
        </p:blipFill>
        <p:spPr>
          <a:xfrm rot="20596544">
            <a:off x="4911789" y="6742575"/>
            <a:ext cx="1325760" cy="1885211"/>
          </a:xfrm>
          <a:prstGeom prst="rect">
            <a:avLst/>
          </a:prstGeom>
        </p:spPr>
      </p:pic>
      <p:pic>
        <p:nvPicPr>
          <p:cNvPr id="28" name="Imagen 27">
            <a:extLst>
              <a:ext uri="{FF2B5EF4-FFF2-40B4-BE49-F238E27FC236}">
                <a16:creationId xmlns:a16="http://schemas.microsoft.com/office/drawing/2014/main" id="{2DD07E6C-C66E-3576-4591-D577B3E952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18" y="209004"/>
            <a:ext cx="6858000" cy="1908721"/>
          </a:xfrm>
          <a:prstGeom prst="rect">
            <a:avLst/>
          </a:prstGeom>
        </p:spPr>
      </p:pic>
      <p:sp>
        <p:nvSpPr>
          <p:cNvPr id="24" name="Rectángulo: esquinas redondeadas 23">
            <a:extLst>
              <a:ext uri="{FF2B5EF4-FFF2-40B4-BE49-F238E27FC236}">
                <a16:creationId xmlns:a16="http://schemas.microsoft.com/office/drawing/2014/main" id="{6F05DFE8-7D30-9C8D-4536-43CB18CF00CE}"/>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236123889"/>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621890EE-04B4-1EB6-6CEA-D15F0F3BA494}"/>
              </a:ext>
            </a:extLst>
          </p:cNvPr>
          <p:cNvGrpSpPr/>
          <p:nvPr/>
        </p:nvGrpSpPr>
        <p:grpSpPr>
          <a:xfrm>
            <a:off x="470403" y="1708484"/>
            <a:ext cx="5917193" cy="7597616"/>
            <a:chOff x="255905" y="1331661"/>
            <a:chExt cx="6346190" cy="8324971"/>
          </a:xfrm>
        </p:grpSpPr>
        <p:sp>
          <p:nvSpPr>
            <p:cNvPr id="3" name="Rectángulo: esquinas redondeadas 2">
              <a:extLst>
                <a:ext uri="{FF2B5EF4-FFF2-40B4-BE49-F238E27FC236}">
                  <a16:creationId xmlns:a16="http://schemas.microsoft.com/office/drawing/2014/main" id="{C179E832-1C31-B6D2-B711-012198B5EE7E}"/>
                </a:ext>
              </a:extLst>
            </p:cNvPr>
            <p:cNvSpPr/>
            <p:nvPr/>
          </p:nvSpPr>
          <p:spPr>
            <a:xfrm>
              <a:off x="1192446" y="5138980"/>
              <a:ext cx="4492606" cy="2419830"/>
            </a:xfrm>
            <a:prstGeom prst="roundRect">
              <a:avLst/>
            </a:prstGeom>
            <a:no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91425" rIns="91425" bIns="91425" anchor="ctr" anchorCtr="0">
              <a:noAutofit/>
            </a:bodyPr>
            <a:lstStyle/>
            <a:p>
              <a:pPr algn="ctr">
                <a:lnSpc>
                  <a:spcPct val="115000"/>
                </a:lnSpc>
                <a:spcAft>
                  <a:spcPts val="1000"/>
                </a:spcAft>
              </a:pPr>
              <a:r>
                <a:rPr lang="es-ES" sz="1400">
                  <a:latin typeface="AGCanYouNotBold" panose="02000803000000000000" pitchFamily="2" charset="0"/>
                  <a:ea typeface="AGCanYouNotBold" panose="02000803000000000000" pitchFamily="2" charset="0"/>
                </a:rPr>
                <a:t> </a:t>
              </a:r>
              <a:endParaRPr lang="es-PE" sz="1400">
                <a:latin typeface="AGCanYouNotBold" panose="02000803000000000000" pitchFamily="2" charset="0"/>
                <a:ea typeface="AGCanYouNotBold" panose="02000803000000000000" pitchFamily="2" charset="0"/>
              </a:endParaRPr>
            </a:p>
          </p:txBody>
        </p:sp>
        <p:sp>
          <p:nvSpPr>
            <p:cNvPr id="4" name="Rectángulo: esquinas redondeadas 3">
              <a:extLst>
                <a:ext uri="{FF2B5EF4-FFF2-40B4-BE49-F238E27FC236}">
                  <a16:creationId xmlns:a16="http://schemas.microsoft.com/office/drawing/2014/main" id="{8DA066C4-EFB7-2F7D-A01D-73F58500C0F8}"/>
                </a:ext>
              </a:extLst>
            </p:cNvPr>
            <p:cNvSpPr/>
            <p:nvPr/>
          </p:nvSpPr>
          <p:spPr>
            <a:xfrm>
              <a:off x="1414678" y="1331661"/>
              <a:ext cx="3926987" cy="515987"/>
            </a:xfrm>
            <a:prstGeom prst="roundRect">
              <a:avLst/>
            </a:prstGeom>
            <a:solidFill>
              <a:srgbClr val="CCCCFF">
                <a:alpha val="80000"/>
              </a:srgbClr>
            </a:solidFill>
            <a:ln w="28575" cap="flat" cmpd="sng">
              <a:solidFill>
                <a:srgbClr val="000000"/>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4000"/>
                </a:lnSpc>
                <a:spcAft>
                  <a:spcPts val="1000"/>
                </a:spcAft>
              </a:pPr>
              <a:r>
                <a:rPr lang="es-ES" sz="12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FINES Y OBJETIVOS DE LA EDUCACIÓN PERUANA</a:t>
              </a:r>
              <a:endParaRPr lang="es-PE" sz="1200" dirty="0">
                <a:latin typeface="AGCanYouNotBold" panose="02000803000000000000" pitchFamily="2" charset="0"/>
                <a:ea typeface="AGCanYouNotBold" panose="02000803000000000000" pitchFamily="2" charset="0"/>
              </a:endParaRPr>
            </a:p>
            <a:p>
              <a:pPr>
                <a:lnSpc>
                  <a:spcPct val="114000"/>
                </a:lnSpc>
                <a:spcAft>
                  <a:spcPts val="1000"/>
                </a:spcAft>
              </a:pPr>
              <a:r>
                <a:rPr lang="es-ES" sz="1101" dirty="0">
                  <a:latin typeface="AGCanYouNotBold" panose="02000803000000000000" pitchFamily="2" charset="0"/>
                  <a:ea typeface="AGCanYouNotBold" panose="02000803000000000000" pitchFamily="2" charset="0"/>
                </a:rPr>
                <a:t> </a:t>
              </a:r>
              <a:endParaRPr lang="es-PE" sz="1101" dirty="0">
                <a:latin typeface="AGCanYouNotBold" panose="02000803000000000000" pitchFamily="2" charset="0"/>
                <a:ea typeface="AGCanYouNotBold" panose="02000803000000000000" pitchFamily="2" charset="0"/>
              </a:endParaRPr>
            </a:p>
          </p:txBody>
        </p:sp>
        <p:sp>
          <p:nvSpPr>
            <p:cNvPr id="5" name="Rectángulo: esquinas redondeadas 4">
              <a:extLst>
                <a:ext uri="{FF2B5EF4-FFF2-40B4-BE49-F238E27FC236}">
                  <a16:creationId xmlns:a16="http://schemas.microsoft.com/office/drawing/2014/main" id="{D6B057BC-DC1D-F566-ADC0-5707DFAAD7ED}"/>
                </a:ext>
              </a:extLst>
            </p:cNvPr>
            <p:cNvSpPr/>
            <p:nvPr/>
          </p:nvSpPr>
          <p:spPr>
            <a:xfrm>
              <a:off x="2198619" y="2397524"/>
              <a:ext cx="2632059" cy="338524"/>
            </a:xfrm>
            <a:prstGeom prst="roundRect">
              <a:avLst/>
            </a:prstGeom>
            <a:solidFill>
              <a:srgbClr val="FF6DA2"/>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OBJETIVOS DE LA EBR</a:t>
              </a:r>
              <a:endParaRPr lang="es-PE" sz="1400" dirty="0">
                <a:latin typeface="AGCanYouNotBold" panose="02000803000000000000" pitchFamily="2" charset="0"/>
                <a:ea typeface="AGCanYouNotBold" panose="02000803000000000000" pitchFamily="2" charset="0"/>
              </a:endParaRPr>
            </a:p>
            <a:p>
              <a:pPr>
                <a:lnSpc>
                  <a:spcPct val="114000"/>
                </a:lnSpc>
                <a:spcAft>
                  <a:spcPts val="1000"/>
                </a:spcAft>
              </a:pPr>
              <a:r>
                <a:rPr lang="es-ES" sz="1101" dirty="0">
                  <a:latin typeface="AGCanYouNotBold" panose="02000803000000000000" pitchFamily="2" charset="0"/>
                  <a:ea typeface="AGCanYouNotBold" panose="02000803000000000000" pitchFamily="2" charset="0"/>
                </a:rPr>
                <a:t> </a:t>
              </a:r>
              <a:endParaRPr lang="es-PE" sz="1101" dirty="0">
                <a:latin typeface="AGCanYouNotBold" panose="02000803000000000000" pitchFamily="2" charset="0"/>
                <a:ea typeface="AGCanYouNotBold" panose="02000803000000000000" pitchFamily="2" charset="0"/>
              </a:endParaRPr>
            </a:p>
          </p:txBody>
        </p:sp>
        <p:sp>
          <p:nvSpPr>
            <p:cNvPr id="6" name="Rectángulo: esquinas redondeadas 5">
              <a:extLst>
                <a:ext uri="{FF2B5EF4-FFF2-40B4-BE49-F238E27FC236}">
                  <a16:creationId xmlns:a16="http://schemas.microsoft.com/office/drawing/2014/main" id="{7A3E37CD-ED89-32B3-3AC5-702162D3E95A}"/>
                </a:ext>
              </a:extLst>
            </p:cNvPr>
            <p:cNvSpPr/>
            <p:nvPr/>
          </p:nvSpPr>
          <p:spPr>
            <a:xfrm>
              <a:off x="255905" y="2983263"/>
              <a:ext cx="1418219" cy="741471"/>
            </a:xfrm>
            <a:prstGeom prst="roundRect">
              <a:avLst/>
            </a:prstGeom>
            <a:solidFill>
              <a:srgbClr val="92ED18"/>
            </a:solidFill>
            <a:ln w="19050"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599"/>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Desarrollo Personal</a:t>
              </a:r>
              <a:endParaRPr lang="es-PE" sz="1400" dirty="0">
                <a:latin typeface="AGCanYouNotBold" panose="02000803000000000000" pitchFamily="2" charset="0"/>
                <a:ea typeface="AGCanYouNotBold" panose="02000803000000000000" pitchFamily="2" charset="0"/>
              </a:endParaRPr>
            </a:p>
            <a:p>
              <a:pP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7" name="Rectángulo: esquinas redondeadas 6">
              <a:extLst>
                <a:ext uri="{FF2B5EF4-FFF2-40B4-BE49-F238E27FC236}">
                  <a16:creationId xmlns:a16="http://schemas.microsoft.com/office/drawing/2014/main" id="{E7146AF3-98D4-D550-3F95-0D6628A9E0C4}"/>
                </a:ext>
              </a:extLst>
            </p:cNvPr>
            <p:cNvSpPr/>
            <p:nvPr/>
          </p:nvSpPr>
          <p:spPr>
            <a:xfrm>
              <a:off x="1885276" y="2983263"/>
              <a:ext cx="1418219" cy="741471"/>
            </a:xfrm>
            <a:prstGeom prst="roundRect">
              <a:avLst/>
            </a:prstGeom>
            <a:solidFill>
              <a:srgbClr val="FAA21A"/>
            </a:solidFill>
            <a:ln w="19050"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599"/>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Ejercicio de la Ciudadanía</a:t>
              </a:r>
              <a:endParaRPr lang="es-PE" sz="1400" dirty="0">
                <a:latin typeface="AGCanYouNotBold" panose="02000803000000000000" pitchFamily="2" charset="0"/>
                <a:ea typeface="AGCanYouNotBold" panose="02000803000000000000" pitchFamily="2" charset="0"/>
              </a:endParaRPr>
            </a:p>
            <a:p>
              <a:pP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8" name="Rectángulo: esquinas redondeadas 7">
              <a:extLst>
                <a:ext uri="{FF2B5EF4-FFF2-40B4-BE49-F238E27FC236}">
                  <a16:creationId xmlns:a16="http://schemas.microsoft.com/office/drawing/2014/main" id="{A6BA0B0A-23BD-2B25-2A9C-A33C200816C0}"/>
                </a:ext>
              </a:extLst>
            </p:cNvPr>
            <p:cNvSpPr/>
            <p:nvPr/>
          </p:nvSpPr>
          <p:spPr>
            <a:xfrm>
              <a:off x="3514647" y="2983263"/>
              <a:ext cx="1418219" cy="741471"/>
            </a:xfrm>
            <a:prstGeom prst="roundRect">
              <a:avLst/>
            </a:prstGeom>
            <a:solidFill>
              <a:srgbClr val="FFFF00"/>
            </a:solidFill>
            <a:ln w="19050"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599"/>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Sociedad del Conocimiento</a:t>
              </a:r>
              <a:endParaRPr lang="es-PE" sz="1400" dirty="0">
                <a:latin typeface="AGCanYouNotBold" panose="02000803000000000000" pitchFamily="2" charset="0"/>
                <a:ea typeface="AGCanYouNotBold" panose="02000803000000000000" pitchFamily="2" charset="0"/>
              </a:endParaRPr>
            </a:p>
            <a:p>
              <a:pP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9" name="Rectángulo: esquinas redondeadas 8">
              <a:extLst>
                <a:ext uri="{FF2B5EF4-FFF2-40B4-BE49-F238E27FC236}">
                  <a16:creationId xmlns:a16="http://schemas.microsoft.com/office/drawing/2014/main" id="{D1548BEE-DBA3-99C8-A1D5-497A5DAFED9C}"/>
                </a:ext>
              </a:extLst>
            </p:cNvPr>
            <p:cNvSpPr/>
            <p:nvPr/>
          </p:nvSpPr>
          <p:spPr>
            <a:xfrm>
              <a:off x="5077867" y="2983262"/>
              <a:ext cx="1524228" cy="861038"/>
            </a:xfrm>
            <a:prstGeom prst="roundRect">
              <a:avLst/>
            </a:prstGeom>
            <a:solidFill>
              <a:srgbClr val="92ED18"/>
            </a:solidFill>
            <a:ln w="19050"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599"/>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Vinculación al Mundo del Trabajo</a:t>
              </a:r>
              <a:endParaRPr lang="es-PE" sz="1400" dirty="0">
                <a:latin typeface="AGCanYouNotBold" panose="02000803000000000000" pitchFamily="2" charset="0"/>
                <a:ea typeface="AGCanYouNotBold" panose="02000803000000000000" pitchFamily="2" charset="0"/>
              </a:endParaRPr>
            </a:p>
            <a:p>
              <a:pP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0" name="Rectángulo: esquinas redondeadas 9">
              <a:extLst>
                <a:ext uri="{FF2B5EF4-FFF2-40B4-BE49-F238E27FC236}">
                  <a16:creationId xmlns:a16="http://schemas.microsoft.com/office/drawing/2014/main" id="{CC01FA9A-D155-3700-16E8-6E4273427F1C}"/>
                </a:ext>
              </a:extLst>
            </p:cNvPr>
            <p:cNvSpPr/>
            <p:nvPr/>
          </p:nvSpPr>
          <p:spPr>
            <a:xfrm>
              <a:off x="2062838" y="4139806"/>
              <a:ext cx="2632059" cy="338524"/>
            </a:xfrm>
            <a:prstGeom prst="roundRect">
              <a:avLst/>
            </a:prstGeom>
            <a:solidFill>
              <a:srgbClr val="25C1E0"/>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599"/>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CARACTERÍSTICAS</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1" name="Rectángulo: esquinas redondeadas 10">
              <a:extLst>
                <a:ext uri="{FF2B5EF4-FFF2-40B4-BE49-F238E27FC236}">
                  <a16:creationId xmlns:a16="http://schemas.microsoft.com/office/drawing/2014/main" id="{33FDB4EA-8C79-A74C-55BC-D3EC707C9797}"/>
                </a:ext>
              </a:extLst>
            </p:cNvPr>
            <p:cNvSpPr/>
            <p:nvPr/>
          </p:nvSpPr>
          <p:spPr>
            <a:xfrm>
              <a:off x="2495248" y="4876008"/>
              <a:ext cx="1938533" cy="798287"/>
            </a:xfrm>
            <a:prstGeom prst="roundRect">
              <a:avLst/>
            </a:prstGeom>
            <a:solidFill>
              <a:srgbClr val="92ED18"/>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CREATIVO COMUNICATIVO</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2" name="Rectángulo: esquinas redondeadas 11">
              <a:extLst>
                <a:ext uri="{FF2B5EF4-FFF2-40B4-BE49-F238E27FC236}">
                  <a16:creationId xmlns:a16="http://schemas.microsoft.com/office/drawing/2014/main" id="{BBF87EF8-AE68-90F9-78FD-22A9B224375D}"/>
                </a:ext>
              </a:extLst>
            </p:cNvPr>
            <p:cNvSpPr/>
            <p:nvPr/>
          </p:nvSpPr>
          <p:spPr>
            <a:xfrm>
              <a:off x="401434" y="4876008"/>
              <a:ext cx="1758886" cy="798287"/>
            </a:xfrm>
            <a:prstGeom prst="roundRect">
              <a:avLst/>
            </a:prstGeom>
            <a:solidFill>
              <a:srgbClr val="FF6DA2"/>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89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ETICO MORAL SENCIBLE Y SOLIDARIO</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3" name="Rectángulo: esquinas redondeadas 12">
              <a:extLst>
                <a:ext uri="{FF2B5EF4-FFF2-40B4-BE49-F238E27FC236}">
                  <a16:creationId xmlns:a16="http://schemas.microsoft.com/office/drawing/2014/main" id="{73201AEC-C8DB-6944-1350-72C6A2EA8086}"/>
                </a:ext>
              </a:extLst>
            </p:cNvPr>
            <p:cNvSpPr/>
            <p:nvPr/>
          </p:nvSpPr>
          <p:spPr>
            <a:xfrm>
              <a:off x="4684452" y="4876008"/>
              <a:ext cx="1838264" cy="798287"/>
            </a:xfrm>
            <a:prstGeom prst="roundRect">
              <a:avLst/>
            </a:prstGeom>
            <a:solidFill>
              <a:srgbClr val="FAA21A"/>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COOPERATIVO</a:t>
              </a:r>
              <a:endParaRPr lang="es-PE" sz="1400" dirty="0">
                <a:latin typeface="AGCanYouNotBold" panose="02000803000000000000" pitchFamily="2" charset="0"/>
                <a:ea typeface="AGCanYouNotBold" panose="02000803000000000000" pitchFamily="2" charset="0"/>
              </a:endParaRPr>
            </a:p>
            <a:p>
              <a:pPr algn="ctr">
                <a:lnSpc>
                  <a:spcPct val="115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ORGANIZADO</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4" name="Rectángulo: esquinas redondeadas 13">
              <a:extLst>
                <a:ext uri="{FF2B5EF4-FFF2-40B4-BE49-F238E27FC236}">
                  <a16:creationId xmlns:a16="http://schemas.microsoft.com/office/drawing/2014/main" id="{F68BD7BE-53C9-0DCA-C3F8-C739B435FB2F}"/>
                </a:ext>
              </a:extLst>
            </p:cNvPr>
            <p:cNvSpPr/>
            <p:nvPr/>
          </p:nvSpPr>
          <p:spPr>
            <a:xfrm>
              <a:off x="437646" y="6109113"/>
              <a:ext cx="1536760" cy="876183"/>
            </a:xfrm>
            <a:prstGeom prst="roundRect">
              <a:avLst/>
            </a:prstGeom>
            <a:solidFill>
              <a:srgbClr val="92ED18"/>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INVESTIGADOR E INFORMADO</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5" name="Rectángulo: esquinas redondeadas 14">
              <a:extLst>
                <a:ext uri="{FF2B5EF4-FFF2-40B4-BE49-F238E27FC236}">
                  <a16:creationId xmlns:a16="http://schemas.microsoft.com/office/drawing/2014/main" id="{625E3E76-6F83-A248-2A09-5A55F611567B}"/>
                </a:ext>
              </a:extLst>
            </p:cNvPr>
            <p:cNvSpPr/>
            <p:nvPr/>
          </p:nvSpPr>
          <p:spPr>
            <a:xfrm>
              <a:off x="4893345" y="6107358"/>
              <a:ext cx="1708750" cy="876183"/>
            </a:xfrm>
            <a:prstGeom prst="roundRect">
              <a:avLst/>
            </a:prstGeom>
            <a:solidFill>
              <a:srgbClr val="FFFF00"/>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EMPATITO Y TOLERANTE DEMOCRÁTICO</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6" name="Rectángulo 33">
              <a:extLst>
                <a:ext uri="{FF2B5EF4-FFF2-40B4-BE49-F238E27FC236}">
                  <a16:creationId xmlns:a16="http://schemas.microsoft.com/office/drawing/2014/main" id="{83482112-B7C0-C345-C4EB-0C507B21B00F}"/>
                </a:ext>
              </a:extLst>
            </p:cNvPr>
            <p:cNvSpPr/>
            <p:nvPr/>
          </p:nvSpPr>
          <p:spPr>
            <a:xfrm>
              <a:off x="2537707" y="7237727"/>
              <a:ext cx="1911402" cy="564014"/>
            </a:xfrm>
            <a:prstGeom prst="roundRect">
              <a:avLst/>
            </a:prstGeom>
            <a:solidFill>
              <a:srgbClr val="25C1E0"/>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1000"/>
                </a:spcAft>
              </a:pPr>
              <a:r>
                <a:rPr lang="es-ES" sz="12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FLEXIBLE RESOLUTIVO</a:t>
              </a:r>
              <a:endParaRPr lang="es-PE" sz="12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7" name="Rectángulo 34">
              <a:extLst>
                <a:ext uri="{FF2B5EF4-FFF2-40B4-BE49-F238E27FC236}">
                  <a16:creationId xmlns:a16="http://schemas.microsoft.com/office/drawing/2014/main" id="{422FFBEB-30F2-AA4B-C831-4C3260B2DE56}"/>
                </a:ext>
              </a:extLst>
            </p:cNvPr>
            <p:cNvSpPr/>
            <p:nvPr/>
          </p:nvSpPr>
          <p:spPr>
            <a:xfrm>
              <a:off x="401434" y="7237727"/>
              <a:ext cx="1911402" cy="564014"/>
            </a:xfrm>
            <a:prstGeom prst="roundRect">
              <a:avLst/>
            </a:prstGeom>
            <a:solidFill>
              <a:srgbClr val="FAA21A"/>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1000"/>
                </a:spcAft>
              </a:pPr>
              <a:r>
                <a:rPr lang="es-ES" sz="12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CRÍTICO Y REFLEXIVO</a:t>
              </a:r>
              <a:endParaRPr lang="es-PE" sz="12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200" dirty="0">
                  <a:latin typeface="AGCanYouNotBold" panose="02000803000000000000" pitchFamily="2" charset="0"/>
                  <a:ea typeface="AGCanYouNotBold" panose="02000803000000000000" pitchFamily="2" charset="0"/>
                </a:rPr>
                <a:t> </a:t>
              </a:r>
              <a:endParaRPr lang="es-PE" sz="1200" dirty="0">
                <a:latin typeface="AGCanYouNotBold" panose="02000803000000000000" pitchFamily="2" charset="0"/>
                <a:ea typeface="AGCanYouNotBold" panose="02000803000000000000" pitchFamily="2" charset="0"/>
              </a:endParaRPr>
            </a:p>
          </p:txBody>
        </p:sp>
        <p:sp>
          <p:nvSpPr>
            <p:cNvPr id="18" name="Rectángulo 35">
              <a:extLst>
                <a:ext uri="{FF2B5EF4-FFF2-40B4-BE49-F238E27FC236}">
                  <a16:creationId xmlns:a16="http://schemas.microsoft.com/office/drawing/2014/main" id="{5D105C9E-BD49-82DB-459C-27AD299EFB7C}"/>
                </a:ext>
              </a:extLst>
            </p:cNvPr>
            <p:cNvSpPr/>
            <p:nvPr/>
          </p:nvSpPr>
          <p:spPr>
            <a:xfrm>
              <a:off x="4673981" y="7237727"/>
              <a:ext cx="1911402" cy="564014"/>
            </a:xfrm>
            <a:prstGeom prst="roundRect">
              <a:avLst/>
            </a:prstGeom>
            <a:solidFill>
              <a:srgbClr val="FF6DA2"/>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1000"/>
                </a:spcAft>
              </a:pPr>
              <a:r>
                <a:rPr lang="es-ES" sz="12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PROACTIVO AUTÓNOMO</a:t>
              </a:r>
              <a:endParaRPr lang="es-PE" sz="12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9" name="Rectángulo: esquinas redondeadas 18">
              <a:extLst>
                <a:ext uri="{FF2B5EF4-FFF2-40B4-BE49-F238E27FC236}">
                  <a16:creationId xmlns:a16="http://schemas.microsoft.com/office/drawing/2014/main" id="{E25DB6E9-CC43-B175-DC61-CB610B6FB585}"/>
                </a:ext>
              </a:extLst>
            </p:cNvPr>
            <p:cNvSpPr/>
            <p:nvPr/>
          </p:nvSpPr>
          <p:spPr>
            <a:xfrm>
              <a:off x="2052393" y="8267868"/>
              <a:ext cx="2880463" cy="338524"/>
            </a:xfrm>
            <a:prstGeom prst="roundRect">
              <a:avLst/>
            </a:prstGeom>
            <a:solidFill>
              <a:srgbClr val="CCCCFF"/>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1000"/>
                </a:spcAft>
              </a:pPr>
              <a:r>
                <a:rPr lang="es-ES" sz="16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Logros Educativos por Nivel</a:t>
              </a:r>
              <a:endParaRPr lang="es-PE" sz="16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20" name="Rectángulo: esquinas redondeadas 19">
              <a:extLst>
                <a:ext uri="{FF2B5EF4-FFF2-40B4-BE49-F238E27FC236}">
                  <a16:creationId xmlns:a16="http://schemas.microsoft.com/office/drawing/2014/main" id="{52F82726-5573-56A1-C7EA-8BF0AE3277F3}"/>
                </a:ext>
              </a:extLst>
            </p:cNvPr>
            <p:cNvSpPr/>
            <p:nvPr/>
          </p:nvSpPr>
          <p:spPr>
            <a:xfrm>
              <a:off x="2031608" y="9131953"/>
              <a:ext cx="2840954" cy="524679"/>
            </a:xfrm>
            <a:prstGeom prst="roundRect">
              <a:avLst/>
            </a:prstGeom>
            <a:solidFill>
              <a:srgbClr val="25C1E0"/>
            </a:solidFill>
            <a:ln w="28575" cap="flat" cmpd="sng">
              <a:solidFill>
                <a:schemeClr val="tx1"/>
              </a:solidFill>
              <a:prstDash val="solid"/>
              <a:miter lim="800000"/>
              <a:headEnd type="none" w="sm" len="sm"/>
              <a:tailEnd type="none" w="sm" len="sm"/>
              <a:extLst>
                <a:ext uri="{C807C97D-BFC1-408E-A445-0C87EB9F89A2}">
                  <ask:lineSketchStyleProps xmlns:ask="http://schemas.microsoft.com/office/drawing/2018/sketchyshapes">
                    <ask:type>
                      <ask:lineSketchNone/>
                    </ask:type>
                  </ask:lineSketchStyleProps>
                </a:ext>
              </a:extLst>
            </a:ln>
          </p:spPr>
          <p:txBody>
            <a:bodyPr spcFirstLastPara="1" wrap="square" lIns="91425" tIns="45699" rIns="91425" bIns="45699" anchor="t" anchorCtr="0">
              <a:noAutofit/>
            </a:bodyPr>
            <a:lstStyle/>
            <a:p>
              <a:pPr algn="ctr">
                <a:lnSpc>
                  <a:spcPct val="115000"/>
                </a:lnSpc>
                <a:spcAft>
                  <a:spcPts val="1000"/>
                </a:spcAft>
              </a:pPr>
              <a:r>
                <a:rPr lang="es-ES" sz="1600" b="1" dirty="0">
                  <a:solidFill>
                    <a:srgbClr val="000000"/>
                  </a:solidFill>
                  <a:latin typeface="AGCanYouNotBold" panose="02000803000000000000" pitchFamily="2" charset="0"/>
                  <a:ea typeface="AGCanYouNotBold" panose="02000803000000000000" pitchFamily="2" charset="0"/>
                  <a:cs typeface="Comic Sans MS" panose="030F0702030302020204" pitchFamily="66" charset="0"/>
                </a:rPr>
                <a:t>Plan de Estudios de la EBR</a:t>
              </a:r>
              <a:endParaRPr lang="es-PE" sz="16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cxnSp>
          <p:nvCxnSpPr>
            <p:cNvPr id="21" name="Conector recto de flecha 20">
              <a:extLst>
                <a:ext uri="{FF2B5EF4-FFF2-40B4-BE49-F238E27FC236}">
                  <a16:creationId xmlns:a16="http://schemas.microsoft.com/office/drawing/2014/main" id="{CBE5CC1D-7BF7-974F-5737-2F6D5492164D}"/>
                </a:ext>
              </a:extLst>
            </p:cNvPr>
            <p:cNvCxnSpPr>
              <a:cxnSpLocks/>
              <a:stCxn id="4" idx="2"/>
            </p:cNvCxnSpPr>
            <p:nvPr/>
          </p:nvCxnSpPr>
          <p:spPr>
            <a:xfrm>
              <a:off x="3378172" y="1847648"/>
              <a:ext cx="1" cy="565451"/>
            </a:xfrm>
            <a:prstGeom prst="straightConnector1">
              <a:avLst/>
            </a:prstGeom>
            <a:ln w="285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2" name="Conector recto de flecha 21">
              <a:extLst>
                <a:ext uri="{FF2B5EF4-FFF2-40B4-BE49-F238E27FC236}">
                  <a16:creationId xmlns:a16="http://schemas.microsoft.com/office/drawing/2014/main" id="{2F99CF40-B7E2-D347-053E-E270F7A0980C}"/>
                </a:ext>
              </a:extLst>
            </p:cNvPr>
            <p:cNvCxnSpPr>
              <a:cxnSpLocks/>
            </p:cNvCxnSpPr>
            <p:nvPr/>
          </p:nvCxnSpPr>
          <p:spPr>
            <a:xfrm>
              <a:off x="1069896" y="2836841"/>
              <a:ext cx="4899303" cy="0"/>
            </a:xfrm>
            <a:prstGeom prst="straightConnector1">
              <a:avLst/>
            </a:prstGeom>
            <a:noFill/>
            <a:ln w="28575" cap="flat" cmpd="sng">
              <a:solidFill>
                <a:srgbClr val="000000"/>
              </a:solidFill>
              <a:prstDash val="solid"/>
              <a:miter lim="800000"/>
              <a:headEnd type="none" w="med" len="med"/>
              <a:tailEnd type="none" w="med" len="med"/>
            </a:ln>
          </p:spPr>
        </p:cxnSp>
        <p:cxnSp>
          <p:nvCxnSpPr>
            <p:cNvPr id="23" name="Conector recto de flecha 22">
              <a:extLst>
                <a:ext uri="{FF2B5EF4-FFF2-40B4-BE49-F238E27FC236}">
                  <a16:creationId xmlns:a16="http://schemas.microsoft.com/office/drawing/2014/main" id="{6D743EA7-751E-4250-D0F1-977757054AA6}"/>
                </a:ext>
              </a:extLst>
            </p:cNvPr>
            <p:cNvCxnSpPr>
              <a:cxnSpLocks/>
            </p:cNvCxnSpPr>
            <p:nvPr/>
          </p:nvCxnSpPr>
          <p:spPr>
            <a:xfrm>
              <a:off x="3378169" y="2714433"/>
              <a:ext cx="0" cy="1417142"/>
            </a:xfrm>
            <a:prstGeom prst="straightConnector1">
              <a:avLst/>
            </a:prstGeom>
            <a:noFill/>
            <a:ln w="28575" cap="flat" cmpd="sng">
              <a:solidFill>
                <a:srgbClr val="000000"/>
              </a:solidFill>
              <a:prstDash val="solid"/>
              <a:miter lim="800000"/>
              <a:headEnd type="none" w="med" len="med"/>
              <a:tailEnd type="none" w="med" len="med"/>
            </a:ln>
          </p:spPr>
        </p:cxnSp>
        <p:cxnSp>
          <p:nvCxnSpPr>
            <p:cNvPr id="24" name="Conector recto de flecha 23">
              <a:extLst>
                <a:ext uri="{FF2B5EF4-FFF2-40B4-BE49-F238E27FC236}">
                  <a16:creationId xmlns:a16="http://schemas.microsoft.com/office/drawing/2014/main" id="{F0F5E4C5-DF16-1DD4-0415-05A4837C9DAC}"/>
                </a:ext>
              </a:extLst>
            </p:cNvPr>
            <p:cNvCxnSpPr>
              <a:cxnSpLocks/>
            </p:cNvCxnSpPr>
            <p:nvPr/>
          </p:nvCxnSpPr>
          <p:spPr>
            <a:xfrm>
              <a:off x="1083124" y="2846213"/>
              <a:ext cx="0" cy="154873"/>
            </a:xfrm>
            <a:prstGeom prst="straightConnector1">
              <a:avLst/>
            </a:prstGeom>
            <a:noFill/>
            <a:ln w="28575" cap="flat" cmpd="sng">
              <a:solidFill>
                <a:srgbClr val="000000"/>
              </a:solidFill>
              <a:prstDash val="dashDot"/>
              <a:miter lim="800000"/>
              <a:headEnd type="none" w="med" len="med"/>
              <a:tailEnd type="none" w="med" len="med"/>
            </a:ln>
          </p:spPr>
        </p:cxnSp>
        <p:cxnSp>
          <p:nvCxnSpPr>
            <p:cNvPr id="25" name="Conector recto de flecha 24">
              <a:extLst>
                <a:ext uri="{FF2B5EF4-FFF2-40B4-BE49-F238E27FC236}">
                  <a16:creationId xmlns:a16="http://schemas.microsoft.com/office/drawing/2014/main" id="{13E8E63B-0FB0-CD6F-DB0F-7A4C4875A177}"/>
                </a:ext>
              </a:extLst>
            </p:cNvPr>
            <p:cNvCxnSpPr>
              <a:cxnSpLocks/>
            </p:cNvCxnSpPr>
            <p:nvPr/>
          </p:nvCxnSpPr>
          <p:spPr>
            <a:xfrm>
              <a:off x="2594817" y="2846213"/>
              <a:ext cx="0" cy="154873"/>
            </a:xfrm>
            <a:prstGeom prst="straightConnector1">
              <a:avLst/>
            </a:prstGeom>
            <a:noFill/>
            <a:ln w="28575" cap="flat" cmpd="sng">
              <a:solidFill>
                <a:srgbClr val="000000"/>
              </a:solidFill>
              <a:prstDash val="dashDot"/>
              <a:miter lim="800000"/>
              <a:headEnd type="none" w="med" len="med"/>
              <a:tailEnd type="none" w="med" len="med"/>
            </a:ln>
          </p:spPr>
        </p:cxnSp>
        <p:cxnSp>
          <p:nvCxnSpPr>
            <p:cNvPr id="26" name="Conector recto de flecha 25">
              <a:extLst>
                <a:ext uri="{FF2B5EF4-FFF2-40B4-BE49-F238E27FC236}">
                  <a16:creationId xmlns:a16="http://schemas.microsoft.com/office/drawing/2014/main" id="{017D528E-F066-FB16-9632-370D1A90F767}"/>
                </a:ext>
              </a:extLst>
            </p:cNvPr>
            <p:cNvCxnSpPr>
              <a:cxnSpLocks/>
            </p:cNvCxnSpPr>
            <p:nvPr/>
          </p:nvCxnSpPr>
          <p:spPr>
            <a:xfrm>
              <a:off x="4203299" y="2846213"/>
              <a:ext cx="0" cy="154873"/>
            </a:xfrm>
            <a:prstGeom prst="straightConnector1">
              <a:avLst/>
            </a:prstGeom>
            <a:noFill/>
            <a:ln w="28575" cap="flat" cmpd="sng">
              <a:solidFill>
                <a:srgbClr val="000000"/>
              </a:solidFill>
              <a:prstDash val="dashDot"/>
              <a:miter lim="800000"/>
              <a:headEnd type="none" w="med" len="med"/>
              <a:tailEnd type="none" w="med" len="med"/>
            </a:ln>
          </p:spPr>
        </p:cxnSp>
        <p:cxnSp>
          <p:nvCxnSpPr>
            <p:cNvPr id="27" name="Conector recto de flecha 26">
              <a:extLst>
                <a:ext uri="{FF2B5EF4-FFF2-40B4-BE49-F238E27FC236}">
                  <a16:creationId xmlns:a16="http://schemas.microsoft.com/office/drawing/2014/main" id="{5719F17F-D460-A56B-6494-A28B0E20ADA6}"/>
                </a:ext>
              </a:extLst>
            </p:cNvPr>
            <p:cNvCxnSpPr>
              <a:cxnSpLocks/>
            </p:cNvCxnSpPr>
            <p:nvPr/>
          </p:nvCxnSpPr>
          <p:spPr>
            <a:xfrm>
              <a:off x="5816655" y="2846213"/>
              <a:ext cx="0" cy="154873"/>
            </a:xfrm>
            <a:prstGeom prst="straightConnector1">
              <a:avLst/>
            </a:prstGeom>
            <a:noFill/>
            <a:ln w="28575" cap="flat" cmpd="sng">
              <a:solidFill>
                <a:srgbClr val="000000"/>
              </a:solidFill>
              <a:prstDash val="dashDot"/>
              <a:miter lim="800000"/>
              <a:headEnd type="none" w="med" len="med"/>
              <a:tailEnd type="none" w="med" len="med"/>
            </a:ln>
          </p:spPr>
        </p:cxnSp>
        <p:cxnSp>
          <p:nvCxnSpPr>
            <p:cNvPr id="28" name="Conector recto de flecha 27">
              <a:extLst>
                <a:ext uri="{FF2B5EF4-FFF2-40B4-BE49-F238E27FC236}">
                  <a16:creationId xmlns:a16="http://schemas.microsoft.com/office/drawing/2014/main" id="{66EE62AF-6440-F024-6E3F-29F8D523BDB2}"/>
                </a:ext>
              </a:extLst>
            </p:cNvPr>
            <p:cNvCxnSpPr/>
            <p:nvPr/>
          </p:nvCxnSpPr>
          <p:spPr>
            <a:xfrm>
              <a:off x="3378169" y="4471301"/>
              <a:ext cx="0" cy="404707"/>
            </a:xfrm>
            <a:prstGeom prst="straightConnector1">
              <a:avLst/>
            </a:prstGeom>
            <a:noFill/>
            <a:ln w="28575" cap="flat" cmpd="sng">
              <a:solidFill>
                <a:schemeClr val="tx1"/>
              </a:solidFill>
              <a:prstDash val="solid"/>
              <a:miter lim="800000"/>
              <a:headEnd type="none" w="med" len="med"/>
              <a:tailEnd type="none" w="med" len="med"/>
            </a:ln>
          </p:spPr>
        </p:cxnSp>
        <p:cxnSp>
          <p:nvCxnSpPr>
            <p:cNvPr id="29" name="Conector recto de flecha 28">
              <a:extLst>
                <a:ext uri="{FF2B5EF4-FFF2-40B4-BE49-F238E27FC236}">
                  <a16:creationId xmlns:a16="http://schemas.microsoft.com/office/drawing/2014/main" id="{C4812071-C94A-EFE4-7FC0-53A52B0D4557}"/>
                </a:ext>
              </a:extLst>
            </p:cNvPr>
            <p:cNvCxnSpPr/>
            <p:nvPr/>
          </p:nvCxnSpPr>
          <p:spPr>
            <a:xfrm>
              <a:off x="3378169" y="7878408"/>
              <a:ext cx="0" cy="338524"/>
            </a:xfrm>
            <a:prstGeom prst="straightConnector1">
              <a:avLst/>
            </a:prstGeom>
            <a:noFill/>
            <a:ln w="28575" cap="flat" cmpd="sng">
              <a:solidFill>
                <a:schemeClr val="tx1"/>
              </a:solidFill>
              <a:prstDash val="solid"/>
              <a:miter lim="800000"/>
              <a:headEnd type="none" w="med" len="med"/>
              <a:tailEnd type="triangle" w="med" len="med"/>
            </a:ln>
          </p:spPr>
        </p:cxnSp>
        <p:cxnSp>
          <p:nvCxnSpPr>
            <p:cNvPr id="30" name="Conector recto de flecha 29">
              <a:extLst>
                <a:ext uri="{FF2B5EF4-FFF2-40B4-BE49-F238E27FC236}">
                  <a16:creationId xmlns:a16="http://schemas.microsoft.com/office/drawing/2014/main" id="{C01463B9-F58C-8140-BF61-E3F0D47323B4}"/>
                </a:ext>
              </a:extLst>
            </p:cNvPr>
            <p:cNvCxnSpPr>
              <a:cxnSpLocks/>
            </p:cNvCxnSpPr>
            <p:nvPr/>
          </p:nvCxnSpPr>
          <p:spPr>
            <a:xfrm>
              <a:off x="3378169" y="8700931"/>
              <a:ext cx="0" cy="338524"/>
            </a:xfrm>
            <a:prstGeom prst="straightConnector1">
              <a:avLst/>
            </a:prstGeom>
            <a:noFill/>
            <a:ln w="28575" cap="flat" cmpd="sng">
              <a:solidFill>
                <a:schemeClr val="tx1"/>
              </a:solidFill>
              <a:prstDash val="solid"/>
              <a:miter lim="800000"/>
              <a:headEnd type="none" w="med" len="med"/>
              <a:tailEnd type="triangle" w="med" len="med"/>
            </a:ln>
          </p:spPr>
        </p:cxnSp>
      </p:grpSp>
      <p:pic>
        <p:nvPicPr>
          <p:cNvPr id="32" name="Imagen 31">
            <a:extLst>
              <a:ext uri="{FF2B5EF4-FFF2-40B4-BE49-F238E27FC236}">
                <a16:creationId xmlns:a16="http://schemas.microsoft.com/office/drawing/2014/main" id="{68C2F432-9D9A-BA8D-824A-5808E6C5D70C}"/>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607" b="98146" l="3901" r="96986">
                        <a14:foregroundMark x1="30496" y1="11743" x2="64007" y2="18418"/>
                        <a14:foregroundMark x1="42908" y1="7664" x2="58865" y2="13968"/>
                        <a14:foregroundMark x1="58865" y1="13968" x2="78369" y2="33993"/>
                        <a14:foregroundMark x1="78369" y1="33993" x2="60638" y2="55377"/>
                        <a14:foregroundMark x1="60638" y1="55377" x2="39007" y2="52781"/>
                        <a14:foregroundMark x1="39007" y1="52781" x2="27837" y2="29172"/>
                        <a14:foregroundMark x1="27837" y1="29172" x2="44149" y2="19036"/>
                        <a14:foregroundMark x1="44149" y1="19036" x2="45213" y2="18912"/>
                        <a14:foregroundMark x1="26064" y1="14091" x2="18794" y2="25958"/>
                        <a14:foregroundMark x1="18794" y1="25958" x2="16844" y2="45735"/>
                        <a14:foregroundMark x1="17553" y1="17800" x2="9929" y2="36712"/>
                        <a14:foregroundMark x1="9929" y1="36712" x2="9574" y2="66255"/>
                        <a14:foregroundMark x1="9574" y1="66255" x2="16844" y2="79852"/>
                        <a14:foregroundMark x1="16844" y1="79852" x2="44149" y2="84302"/>
                        <a14:foregroundMark x1="44149" y1="84302" x2="74645" y2="75278"/>
                        <a14:foregroundMark x1="74645" y1="75278" x2="65957" y2="54141"/>
                        <a14:foregroundMark x1="65957" y1="54141" x2="35816" y2="54635"/>
                        <a14:foregroundMark x1="20035" y1="62176" x2="30851" y2="70581"/>
                        <a14:foregroundMark x1="41135" y1="61681" x2="41135" y2="71199"/>
                        <a14:foregroundMark x1="41135" y1="71199" x2="28901" y2="76020"/>
                        <a14:foregroundMark x1="28901" y1="76020" x2="19149" y2="42151"/>
                        <a14:foregroundMark x1="19149" y1="42151" x2="31206" y2="37330"/>
                        <a14:foregroundMark x1="31206" y1="37330" x2="33688" y2="40297"/>
                        <a14:foregroundMark x1="34397" y1="40420" x2="30674" y2="48208"/>
                        <a14:foregroundMark x1="30674" y1="48208" x2="24291" y2="37701"/>
                        <a14:foregroundMark x1="24291" y1="37701" x2="32979" y2="41780"/>
                        <a14:foregroundMark x1="32979" y1="41780" x2="32979" y2="42645"/>
                        <a14:foregroundMark x1="19326" y1="33251" x2="41667" y2="32880"/>
                        <a14:foregroundMark x1="41667" y1="32880" x2="76241" y2="38319"/>
                        <a14:foregroundMark x1="76241" y1="38319" x2="82447" y2="51916"/>
                        <a14:foregroundMark x1="82447" y1="51916" x2="41844" y2="64771"/>
                        <a14:foregroundMark x1="41844" y1="64771" x2="16312" y2="43387"/>
                        <a14:foregroundMark x1="16312" y1="43387" x2="25177" y2="31026"/>
                        <a14:foregroundMark x1="25177" y1="31026" x2="32270" y2="30655"/>
                        <a14:foregroundMark x1="43085" y1="10383" x2="59752" y2="14586"/>
                        <a14:foregroundMark x1="59752" y1="14586" x2="86525" y2="37577"/>
                        <a14:foregroundMark x1="86525" y1="37577" x2="87766" y2="59333"/>
                        <a14:foregroundMark x1="87766" y1="59333" x2="78901" y2="77750"/>
                        <a14:foregroundMark x1="78901" y1="77750" x2="51241" y2="84178"/>
                        <a14:foregroundMark x1="51241" y1="84178" x2="29787" y2="71446"/>
                        <a14:foregroundMark x1="29787" y1="71446" x2="36348" y2="41656"/>
                        <a14:foregroundMark x1="36348" y1="41656" x2="53191" y2="18418"/>
                        <a14:foregroundMark x1="75000" y1="16316" x2="88298" y2="29913"/>
                        <a14:foregroundMark x1="66312" y1="11990" x2="83333" y2="27812"/>
                        <a14:foregroundMark x1="48227" y1="4944" x2="59752" y2="6799"/>
                        <a14:foregroundMark x1="59752" y1="6799" x2="77305" y2="13968"/>
                        <a14:foregroundMark x1="77305" y1="13968" x2="84043" y2="25093"/>
                        <a14:foregroundMark x1="84043" y1="25093" x2="86702" y2="62917"/>
                        <a14:foregroundMark x1="86702" y1="62917" x2="82624" y2="78245"/>
                        <a14:foregroundMark x1="82624" y1="78245" x2="64894" y2="86527"/>
                        <a14:foregroundMark x1="64894" y1="86527" x2="42376" y2="89246"/>
                        <a14:foregroundMark x1="42376" y1="89246" x2="31560" y2="83066"/>
                        <a14:foregroundMark x1="31560" y1="83066" x2="18972" y2="79975"/>
                        <a14:foregroundMark x1="18972" y1="79975" x2="8156" y2="59951"/>
                        <a14:foregroundMark x1="8156" y1="59951" x2="10816" y2="29048"/>
                        <a14:foregroundMark x1="10816" y1="29048" x2="20035" y2="17182"/>
                        <a14:foregroundMark x1="20035" y1="17182" x2="33511" y2="10012"/>
                        <a14:foregroundMark x1="33511" y1="10012" x2="50000" y2="6304"/>
                        <a14:foregroundMark x1="43262" y1="4326" x2="26241" y2="9889"/>
                        <a14:foregroundMark x1="31915" y1="5192" x2="23050" y2="9147"/>
                        <a14:foregroundMark x1="23050" y1="9147" x2="15780" y2="15080"/>
                        <a14:foregroundMark x1="15780" y1="15080" x2="15603" y2="16316"/>
                        <a14:foregroundMark x1="17908" y1="10260" x2="10284" y2="16934"/>
                        <a14:foregroundMark x1="10284" y1="16934" x2="5319" y2="27565"/>
                        <a14:foregroundMark x1="5319" y1="27565" x2="5319" y2="29543"/>
                        <a14:foregroundMark x1="4433" y1="28059" x2="6383" y2="49815"/>
                        <a14:foregroundMark x1="1950" y1="41780" x2="3901" y2="72682"/>
                        <a14:foregroundMark x1="3901" y1="72682" x2="8865" y2="82818"/>
                        <a14:foregroundMark x1="8865" y1="82818" x2="23050" y2="81335"/>
                        <a14:foregroundMark x1="23050" y1="81335" x2="25355" y2="80222"/>
                        <a14:foregroundMark x1="33865" y1="93572" x2="35816" y2="96539"/>
                        <a14:foregroundMark x1="30851" y1="86897" x2="40957" y2="89246"/>
                        <a14:foregroundMark x1="26064" y1="85167" x2="14184" y2="82818"/>
                        <a14:foregroundMark x1="32092" y1="89988" x2="36702" y2="90729"/>
                        <a14:foregroundMark x1="31206" y1="90606" x2="36702" y2="93078"/>
                        <a14:foregroundMark x1="29255" y1="92213" x2="30496" y2="95921"/>
                        <a14:foregroundMark x1="32624" y1="96044" x2="35461" y2="97899"/>
                        <a14:foregroundMark x1="39894" y1="95303" x2="43262" y2="92089"/>
                        <a14:foregroundMark x1="61879" y1="89864" x2="59397" y2="96168"/>
                        <a14:foregroundMark x1="63298" y1="26452" x2="49823" y2="44623"/>
                        <a14:foregroundMark x1="64894" y1="4944" x2="81028" y2="14586"/>
                        <a14:foregroundMark x1="81028" y1="14586" x2="81560" y2="15698"/>
                        <a14:foregroundMark x1="84929" y1="15204" x2="93440" y2="42151"/>
                        <a14:foregroundMark x1="97163" y1="27441" x2="97163" y2="37454"/>
                        <a14:foregroundMark x1="71631" y1="43016" x2="64894" y2="54512"/>
                        <a14:foregroundMark x1="78014" y1="49444" x2="59220" y2="35723"/>
                        <a14:foregroundMark x1="59220" y1="35723" x2="73404" y2="47095"/>
                        <a14:foregroundMark x1="73404" y1="47095" x2="70745" y2="53152"/>
                        <a14:foregroundMark x1="70745" y1="53152" x2="70745" y2="53152"/>
                        <a14:foregroundMark x1="69504" y1="39184" x2="65248" y2="47342"/>
                        <a14:foregroundMark x1="66135" y1="43387" x2="64362" y2="47960"/>
                        <a14:foregroundMark x1="62057" y1="42274" x2="63121" y2="48208"/>
                        <a14:foregroundMark x1="25532" y1="47219" x2="24823" y2="42769"/>
                        <a14:foregroundMark x1="36170" y1="96044" x2="39716" y2="91224"/>
                        <a14:foregroundMark x1="61702" y1="98146" x2="64007" y2="92707"/>
                        <a14:foregroundMark x1="64007" y1="92707" x2="64007" y2="92707"/>
                        <a14:foregroundMark x1="32979" y1="43140" x2="29610" y2="53152"/>
                        <a14:foregroundMark x1="38121" y1="69716" x2="53191" y2="74042"/>
                        <a14:foregroundMark x1="53191" y1="74042" x2="64894" y2="87268"/>
                        <a14:foregroundMark x1="64894" y1="87268" x2="49113" y2="89246"/>
                        <a14:foregroundMark x1="49113" y1="89246" x2="42199" y2="77874"/>
                        <a14:foregroundMark x1="42199" y1="77874" x2="44149" y2="71199"/>
                        <a14:foregroundMark x1="48404" y1="77256" x2="53546" y2="77132"/>
                        <a14:foregroundMark x1="46631" y1="1607" x2="49291" y2="1607"/>
                        <a14:foregroundMark x1="37943" y1="97528" x2="37589" y2="91100"/>
                      </a14:backgroundRemoval>
                    </a14:imgEffect>
                  </a14:imgLayer>
                </a14:imgProps>
              </a:ext>
              <a:ext uri="{28A0092B-C50C-407E-A947-70E740481C1C}">
                <a14:useLocalDpi xmlns:a14="http://schemas.microsoft.com/office/drawing/2010/main" val="0"/>
              </a:ext>
            </a:extLst>
          </a:blip>
          <a:stretch>
            <a:fillRect/>
          </a:stretch>
        </p:blipFill>
        <p:spPr>
          <a:xfrm>
            <a:off x="5241866" y="7799271"/>
            <a:ext cx="1111233" cy="1593949"/>
          </a:xfrm>
          <a:prstGeom prst="rect">
            <a:avLst/>
          </a:prstGeom>
        </p:spPr>
      </p:pic>
      <p:pic>
        <p:nvPicPr>
          <p:cNvPr id="34" name="Imagen 33">
            <a:extLst>
              <a:ext uri="{FF2B5EF4-FFF2-40B4-BE49-F238E27FC236}">
                <a16:creationId xmlns:a16="http://schemas.microsoft.com/office/drawing/2014/main" id="{9C954196-BB9A-BAFD-8588-F5A64CD879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2022" y="278975"/>
            <a:ext cx="4614978" cy="1469222"/>
          </a:xfrm>
          <a:prstGeom prst="rect">
            <a:avLst/>
          </a:prstGeom>
        </p:spPr>
      </p:pic>
      <p:sp>
        <p:nvSpPr>
          <p:cNvPr id="35" name="Rectángulo: esquinas redondeadas 34">
            <a:extLst>
              <a:ext uri="{FF2B5EF4-FFF2-40B4-BE49-F238E27FC236}">
                <a16:creationId xmlns:a16="http://schemas.microsoft.com/office/drawing/2014/main" id="{129664E9-1E55-AA44-91AF-70282ADDA6E9}"/>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2147343294"/>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9413E95E-13A9-13D6-69C9-77E11E24F308}"/>
              </a:ext>
            </a:extLst>
          </p:cNvPr>
          <p:cNvSpPr/>
          <p:nvPr/>
        </p:nvSpPr>
        <p:spPr>
          <a:xfrm>
            <a:off x="496737" y="691772"/>
            <a:ext cx="982162" cy="1084114"/>
          </a:xfrm>
          <a:custGeom>
            <a:avLst/>
            <a:gdLst/>
            <a:ahLst/>
            <a:cxnLst/>
            <a:rect l="l" t="t" r="r" b="b"/>
            <a:pathLst>
              <a:path w="5624670" h="5964348">
                <a:moveTo>
                  <a:pt x="0" y="0"/>
                </a:moveTo>
                <a:lnTo>
                  <a:pt x="5624671" y="0"/>
                </a:lnTo>
                <a:lnTo>
                  <a:pt x="5624671" y="5964348"/>
                </a:lnTo>
                <a:lnTo>
                  <a:pt x="0" y="5964348"/>
                </a:lnTo>
                <a:lnTo>
                  <a:pt x="0" y="0"/>
                </a:lnTo>
                <a:close/>
              </a:path>
            </a:pathLst>
          </a:custGeom>
          <a:blipFill>
            <a:blip r:embed="rId2"/>
            <a:stretch>
              <a:fillRect/>
            </a:stretch>
          </a:blipFill>
        </p:spPr>
      </p:sp>
      <p:sp>
        <p:nvSpPr>
          <p:cNvPr id="3" name="Freeform 6">
            <a:extLst>
              <a:ext uri="{FF2B5EF4-FFF2-40B4-BE49-F238E27FC236}">
                <a16:creationId xmlns:a16="http://schemas.microsoft.com/office/drawing/2014/main" id="{30F64DB3-919F-2B92-5E80-92E2BECE7DBF}"/>
              </a:ext>
            </a:extLst>
          </p:cNvPr>
          <p:cNvSpPr/>
          <p:nvPr/>
        </p:nvSpPr>
        <p:spPr>
          <a:xfrm>
            <a:off x="5484382" y="531600"/>
            <a:ext cx="829879" cy="1228261"/>
          </a:xfrm>
          <a:custGeom>
            <a:avLst/>
            <a:gdLst/>
            <a:ahLst/>
            <a:cxnLst/>
            <a:rect l="l" t="t" r="r" b="b"/>
            <a:pathLst>
              <a:path w="3886777" h="6622683">
                <a:moveTo>
                  <a:pt x="0" y="0"/>
                </a:moveTo>
                <a:lnTo>
                  <a:pt x="3886778" y="0"/>
                </a:lnTo>
                <a:lnTo>
                  <a:pt x="3886778" y="6622682"/>
                </a:lnTo>
                <a:lnTo>
                  <a:pt x="0" y="6622682"/>
                </a:lnTo>
                <a:lnTo>
                  <a:pt x="0" y="0"/>
                </a:lnTo>
                <a:close/>
              </a:path>
            </a:pathLst>
          </a:custGeom>
          <a:blipFill>
            <a:blip r:embed="rId3"/>
            <a:stretch>
              <a:fillRect/>
            </a:stretch>
          </a:blipFill>
        </p:spPr>
      </p:sp>
      <p:grpSp>
        <p:nvGrpSpPr>
          <p:cNvPr id="4" name="Grupo 3">
            <a:extLst>
              <a:ext uri="{FF2B5EF4-FFF2-40B4-BE49-F238E27FC236}">
                <a16:creationId xmlns:a16="http://schemas.microsoft.com/office/drawing/2014/main" id="{124BF63A-4299-8170-4FCA-F213E0ADA42C}"/>
              </a:ext>
            </a:extLst>
          </p:cNvPr>
          <p:cNvGrpSpPr/>
          <p:nvPr/>
        </p:nvGrpSpPr>
        <p:grpSpPr>
          <a:xfrm>
            <a:off x="594039" y="1526695"/>
            <a:ext cx="6033325" cy="8042667"/>
            <a:chOff x="607062" y="1608388"/>
            <a:chExt cx="6033325" cy="8042667"/>
          </a:xfrm>
        </p:grpSpPr>
        <p:sp>
          <p:nvSpPr>
            <p:cNvPr id="5" name="Rectángulo: esquinas redondeadas 4">
              <a:extLst>
                <a:ext uri="{FF2B5EF4-FFF2-40B4-BE49-F238E27FC236}">
                  <a16:creationId xmlns:a16="http://schemas.microsoft.com/office/drawing/2014/main" id="{BDEC5C7E-E9AC-0684-729C-5693063B86B7}"/>
                </a:ext>
              </a:extLst>
            </p:cNvPr>
            <p:cNvSpPr/>
            <p:nvPr/>
          </p:nvSpPr>
          <p:spPr>
            <a:xfrm>
              <a:off x="2498092" y="1608388"/>
              <a:ext cx="1969135" cy="642620"/>
            </a:xfrm>
            <a:prstGeom prst="roundRect">
              <a:avLst/>
            </a:prstGeom>
            <a:solidFill>
              <a:srgbClr val="FFFF00"/>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MINISTERIO DE EDUCACIÓN</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6" name="Rectángulo: esquinas redondeadas 5">
              <a:extLst>
                <a:ext uri="{FF2B5EF4-FFF2-40B4-BE49-F238E27FC236}">
                  <a16:creationId xmlns:a16="http://schemas.microsoft.com/office/drawing/2014/main" id="{C60DA471-B342-71D4-F66A-B657F0842257}"/>
                </a:ext>
              </a:extLst>
            </p:cNvPr>
            <p:cNvSpPr/>
            <p:nvPr/>
          </p:nvSpPr>
          <p:spPr>
            <a:xfrm>
              <a:off x="817883" y="2447222"/>
              <a:ext cx="1849116" cy="698164"/>
            </a:xfrm>
            <a:prstGeom prst="roundRect">
              <a:avLst/>
            </a:prstGeom>
            <a:solidFill>
              <a:srgbClr val="CC66FF"/>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GERENCIA REGIONAL DE EDUCACIÓN</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7" name="Rectángulo: esquinas redondeadas 6">
              <a:extLst>
                <a:ext uri="{FF2B5EF4-FFF2-40B4-BE49-F238E27FC236}">
                  <a16:creationId xmlns:a16="http://schemas.microsoft.com/office/drawing/2014/main" id="{19E3EB0F-0FCE-B735-CB44-E43727AD32E5}"/>
                </a:ext>
              </a:extLst>
            </p:cNvPr>
            <p:cNvSpPr/>
            <p:nvPr/>
          </p:nvSpPr>
          <p:spPr>
            <a:xfrm>
              <a:off x="3840062" y="2447226"/>
              <a:ext cx="2800325" cy="854075"/>
            </a:xfrm>
            <a:prstGeom prst="roundRect">
              <a:avLst/>
            </a:prstGeom>
            <a:solidFill>
              <a:srgbClr val="92ED18"/>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5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UNIDAD DE GESTIÓN EDUCATIVA </a:t>
              </a:r>
              <a:endParaRPr lang="es-PE" sz="1400" dirty="0">
                <a:latin typeface="AGCanYouNotBold" panose="02000803000000000000" pitchFamily="2" charset="0"/>
                <a:ea typeface="AGCanYouNotBold" panose="02000803000000000000" pitchFamily="2" charset="0"/>
              </a:endParaRPr>
            </a:p>
            <a:p>
              <a:pPr algn="ctr">
                <a:lnSpc>
                  <a:spcPct val="115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LOCAL</a:t>
              </a:r>
              <a:r>
                <a:rPr lang="es-ES" sz="1400" dirty="0">
                  <a:solidFill>
                    <a:srgbClr val="000000"/>
                  </a:solidFill>
                  <a:latin typeface="AGCanYouNotBold" panose="02000803000000000000" pitchFamily="2" charset="0"/>
                  <a:ea typeface="AGCanYouNotBold" panose="02000803000000000000" pitchFamily="2" charset="0"/>
                </a:rPr>
                <a:t>………………</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8" name="Rectángulo: esquinas redondeadas 7">
              <a:extLst>
                <a:ext uri="{FF2B5EF4-FFF2-40B4-BE49-F238E27FC236}">
                  <a16:creationId xmlns:a16="http://schemas.microsoft.com/office/drawing/2014/main" id="{BB76F2C5-70D3-2622-DABC-0E0E16142D26}"/>
                </a:ext>
              </a:extLst>
            </p:cNvPr>
            <p:cNvSpPr/>
            <p:nvPr/>
          </p:nvSpPr>
          <p:spPr>
            <a:xfrm>
              <a:off x="1933577" y="3585781"/>
              <a:ext cx="1457325" cy="424815"/>
            </a:xfrm>
            <a:prstGeom prst="roundRect">
              <a:avLst/>
            </a:prstGeom>
            <a:solidFill>
              <a:srgbClr val="FAA21A"/>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DIRECCIÓN</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9" name="Rectángulo: esquinas redondeadas 8">
              <a:extLst>
                <a:ext uri="{FF2B5EF4-FFF2-40B4-BE49-F238E27FC236}">
                  <a16:creationId xmlns:a16="http://schemas.microsoft.com/office/drawing/2014/main" id="{3A3C50DA-6060-296A-B7B5-76B11B326488}"/>
                </a:ext>
              </a:extLst>
            </p:cNvPr>
            <p:cNvSpPr/>
            <p:nvPr/>
          </p:nvSpPr>
          <p:spPr>
            <a:xfrm>
              <a:off x="3329306" y="4213158"/>
              <a:ext cx="1212215" cy="382905"/>
            </a:xfrm>
            <a:prstGeom prst="roundRect">
              <a:avLst/>
            </a:prstGeom>
            <a:solidFill>
              <a:srgbClr val="92ED18"/>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SECRETARIA</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0" name="Rectángulo: esquinas redondeadas 9">
              <a:extLst>
                <a:ext uri="{FF2B5EF4-FFF2-40B4-BE49-F238E27FC236}">
                  <a16:creationId xmlns:a16="http://schemas.microsoft.com/office/drawing/2014/main" id="{A795AAC3-D7AF-56F9-91ED-FB93CD75C830}"/>
                </a:ext>
              </a:extLst>
            </p:cNvPr>
            <p:cNvSpPr/>
            <p:nvPr/>
          </p:nvSpPr>
          <p:spPr>
            <a:xfrm>
              <a:off x="817880" y="4213158"/>
              <a:ext cx="1680210" cy="614045"/>
            </a:xfrm>
            <a:prstGeom prst="roundRect">
              <a:avLst/>
            </a:prstGeom>
            <a:solidFill>
              <a:srgbClr val="FFFF00"/>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PERSONAL  ADMINISTRATIVO</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1" name="Rectángulo: esquinas redondeadas 10">
              <a:extLst>
                <a:ext uri="{FF2B5EF4-FFF2-40B4-BE49-F238E27FC236}">
                  <a16:creationId xmlns:a16="http://schemas.microsoft.com/office/drawing/2014/main" id="{D08F9AA9-7AFE-ABC7-E7C6-95F31D907115}"/>
                </a:ext>
              </a:extLst>
            </p:cNvPr>
            <p:cNvSpPr/>
            <p:nvPr/>
          </p:nvSpPr>
          <p:spPr>
            <a:xfrm>
              <a:off x="3932555" y="4766243"/>
              <a:ext cx="1531620" cy="574040"/>
            </a:xfrm>
            <a:prstGeom prst="roundRect">
              <a:avLst/>
            </a:prstGeom>
            <a:solidFill>
              <a:srgbClr val="25C1E0"/>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AUXILIARES DE EDUCACIÓN</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2" name="Rectángulo: esquinas redondeadas 11">
              <a:extLst>
                <a:ext uri="{FF2B5EF4-FFF2-40B4-BE49-F238E27FC236}">
                  <a16:creationId xmlns:a16="http://schemas.microsoft.com/office/drawing/2014/main" id="{4B71FDC9-6482-2714-52F6-40F0031226C9}"/>
                </a:ext>
              </a:extLst>
            </p:cNvPr>
            <p:cNvSpPr/>
            <p:nvPr/>
          </p:nvSpPr>
          <p:spPr>
            <a:xfrm>
              <a:off x="2667635" y="5936548"/>
              <a:ext cx="1264920" cy="340360"/>
            </a:xfrm>
            <a:prstGeom prst="roundRect">
              <a:avLst/>
            </a:prstGeom>
            <a:solidFill>
              <a:srgbClr val="FAA21A"/>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DOCENTES</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3" name="Rectángulo: esquinas redondeadas 12">
              <a:extLst>
                <a:ext uri="{FF2B5EF4-FFF2-40B4-BE49-F238E27FC236}">
                  <a16:creationId xmlns:a16="http://schemas.microsoft.com/office/drawing/2014/main" id="{A20B1B0A-7A24-C8BD-389B-336B874A1F6C}"/>
                </a:ext>
              </a:extLst>
            </p:cNvPr>
            <p:cNvSpPr/>
            <p:nvPr/>
          </p:nvSpPr>
          <p:spPr>
            <a:xfrm>
              <a:off x="955677" y="6689661"/>
              <a:ext cx="1254124" cy="361315"/>
            </a:xfrm>
            <a:prstGeom prst="roundRect">
              <a:avLst/>
            </a:prstGeom>
            <a:solidFill>
              <a:srgbClr val="25C1E0"/>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INICIAL</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4" name="Rectángulo: esquinas redondeadas 13">
              <a:extLst>
                <a:ext uri="{FF2B5EF4-FFF2-40B4-BE49-F238E27FC236}">
                  <a16:creationId xmlns:a16="http://schemas.microsoft.com/office/drawing/2014/main" id="{68FBF6D1-3DF6-5B0F-FFAD-2A6FA7578ED4}"/>
                </a:ext>
              </a:extLst>
            </p:cNvPr>
            <p:cNvSpPr/>
            <p:nvPr/>
          </p:nvSpPr>
          <p:spPr>
            <a:xfrm>
              <a:off x="2678433" y="6753161"/>
              <a:ext cx="1275715" cy="361315"/>
            </a:xfrm>
            <a:prstGeom prst="roundRect">
              <a:avLst/>
            </a:prstGeom>
            <a:solidFill>
              <a:srgbClr val="92ED18"/>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PRIMARIA</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5" name="Rectángulo: esquinas redondeadas 14">
              <a:extLst>
                <a:ext uri="{FF2B5EF4-FFF2-40B4-BE49-F238E27FC236}">
                  <a16:creationId xmlns:a16="http://schemas.microsoft.com/office/drawing/2014/main" id="{BF782F38-898D-BE8C-E453-D09A2C880F6B}"/>
                </a:ext>
              </a:extLst>
            </p:cNvPr>
            <p:cNvSpPr/>
            <p:nvPr/>
          </p:nvSpPr>
          <p:spPr>
            <a:xfrm>
              <a:off x="4560570" y="6689661"/>
              <a:ext cx="1350010" cy="361315"/>
            </a:xfrm>
            <a:prstGeom prst="roundRect">
              <a:avLst/>
            </a:prstGeom>
            <a:solidFill>
              <a:srgbClr val="CC66FF"/>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SECUNDARIA</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6" name="Rectángulo: esquinas redondeadas 15">
              <a:extLst>
                <a:ext uri="{FF2B5EF4-FFF2-40B4-BE49-F238E27FC236}">
                  <a16:creationId xmlns:a16="http://schemas.microsoft.com/office/drawing/2014/main" id="{C5BF8B27-72CD-19AE-6AFE-C9F47B995A1B}"/>
                </a:ext>
              </a:extLst>
            </p:cNvPr>
            <p:cNvSpPr/>
            <p:nvPr/>
          </p:nvSpPr>
          <p:spPr>
            <a:xfrm>
              <a:off x="812801" y="7572945"/>
              <a:ext cx="1188084" cy="647630"/>
            </a:xfrm>
            <a:prstGeom prst="roundRect">
              <a:avLst/>
            </a:prstGeom>
            <a:solidFill>
              <a:srgbClr val="FF6DA2"/>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GESTIÓN DE RIESGO</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7" name="Rectángulo: esquinas redondeadas 16">
              <a:extLst>
                <a:ext uri="{FF2B5EF4-FFF2-40B4-BE49-F238E27FC236}">
                  <a16:creationId xmlns:a16="http://schemas.microsoft.com/office/drawing/2014/main" id="{FC359D01-D732-5770-6441-F4969C2CB949}"/>
                </a:ext>
              </a:extLst>
            </p:cNvPr>
            <p:cNvSpPr/>
            <p:nvPr/>
          </p:nvSpPr>
          <p:spPr>
            <a:xfrm>
              <a:off x="1153161" y="8424478"/>
              <a:ext cx="1254124" cy="398540"/>
            </a:xfrm>
            <a:prstGeom prst="roundRect">
              <a:avLst/>
            </a:prstGeom>
            <a:solidFill>
              <a:srgbClr val="FAA21A"/>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ECOLOGIA</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8" name="Rectángulo: esquinas redondeadas 17">
              <a:extLst>
                <a:ext uri="{FF2B5EF4-FFF2-40B4-BE49-F238E27FC236}">
                  <a16:creationId xmlns:a16="http://schemas.microsoft.com/office/drawing/2014/main" id="{44F2EE56-F713-0DD3-B3C4-148D8C4D848D}"/>
                </a:ext>
              </a:extLst>
            </p:cNvPr>
            <p:cNvSpPr/>
            <p:nvPr/>
          </p:nvSpPr>
          <p:spPr>
            <a:xfrm>
              <a:off x="2678432" y="8424478"/>
              <a:ext cx="1317625" cy="579687"/>
            </a:xfrm>
            <a:prstGeom prst="roundRect">
              <a:avLst/>
            </a:prstGeom>
            <a:solidFill>
              <a:srgbClr val="92ED18"/>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CLUB DE CIENCIAS</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19" name="Rectángulo: esquinas redondeadas 18">
              <a:extLst>
                <a:ext uri="{FF2B5EF4-FFF2-40B4-BE49-F238E27FC236}">
                  <a16:creationId xmlns:a16="http://schemas.microsoft.com/office/drawing/2014/main" id="{75B81C72-5C72-9FF8-D2D0-C6C829E83D74}"/>
                </a:ext>
              </a:extLst>
            </p:cNvPr>
            <p:cNvSpPr/>
            <p:nvPr/>
          </p:nvSpPr>
          <p:spPr>
            <a:xfrm>
              <a:off x="4277360" y="8424478"/>
              <a:ext cx="1126490" cy="398542"/>
            </a:xfrm>
            <a:prstGeom prst="roundRect">
              <a:avLst/>
            </a:prstGeom>
            <a:solidFill>
              <a:srgbClr val="25C1E0"/>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CRUZ ROJA</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20" name="Rectángulo: esquinas redondeadas 19">
              <a:extLst>
                <a:ext uri="{FF2B5EF4-FFF2-40B4-BE49-F238E27FC236}">
                  <a16:creationId xmlns:a16="http://schemas.microsoft.com/office/drawing/2014/main" id="{B6B9C0BF-DB99-40AA-88B8-2683DD6E32E6}"/>
                </a:ext>
              </a:extLst>
            </p:cNvPr>
            <p:cNvSpPr/>
            <p:nvPr/>
          </p:nvSpPr>
          <p:spPr>
            <a:xfrm>
              <a:off x="4900931" y="7592630"/>
              <a:ext cx="1350010" cy="683895"/>
            </a:xfrm>
            <a:prstGeom prst="roundRect">
              <a:avLst/>
            </a:prstGeom>
            <a:solidFill>
              <a:srgbClr val="25C1E0"/>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POLICIA ESCOLAR</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21" name="Rectángulo: esquinas redondeadas 20">
              <a:extLst>
                <a:ext uri="{FF2B5EF4-FFF2-40B4-BE49-F238E27FC236}">
                  <a16:creationId xmlns:a16="http://schemas.microsoft.com/office/drawing/2014/main" id="{1D98979B-5C02-AADB-AC5E-C1FEF45FD3EE}"/>
                </a:ext>
              </a:extLst>
            </p:cNvPr>
            <p:cNvSpPr/>
            <p:nvPr/>
          </p:nvSpPr>
          <p:spPr>
            <a:xfrm>
              <a:off x="2724150" y="9205528"/>
              <a:ext cx="952493" cy="445527"/>
            </a:xfrm>
            <a:prstGeom prst="roundRect">
              <a:avLst/>
            </a:prstGeom>
            <a:solidFill>
              <a:srgbClr val="CC66FF"/>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APAFA</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cxnSp>
          <p:nvCxnSpPr>
            <p:cNvPr id="22" name="Conector recto de flecha 21">
              <a:extLst>
                <a:ext uri="{FF2B5EF4-FFF2-40B4-BE49-F238E27FC236}">
                  <a16:creationId xmlns:a16="http://schemas.microsoft.com/office/drawing/2014/main" id="{D60AE036-5A67-0F57-9B5A-ADFA02E9792E}"/>
                </a:ext>
              </a:extLst>
            </p:cNvPr>
            <p:cNvCxnSpPr/>
            <p:nvPr/>
          </p:nvCxnSpPr>
          <p:spPr>
            <a:xfrm>
              <a:off x="3390266" y="2251010"/>
              <a:ext cx="636" cy="1368000"/>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3" name="Conector recto de flecha 22">
              <a:extLst>
                <a:ext uri="{FF2B5EF4-FFF2-40B4-BE49-F238E27FC236}">
                  <a16:creationId xmlns:a16="http://schemas.microsoft.com/office/drawing/2014/main" id="{6B6E02AA-1352-296D-77F8-510AFE56BD67}"/>
                </a:ext>
              </a:extLst>
            </p:cNvPr>
            <p:cNvCxnSpPr/>
            <p:nvPr/>
          </p:nvCxnSpPr>
          <p:spPr>
            <a:xfrm>
              <a:off x="2678430" y="4010593"/>
              <a:ext cx="636" cy="1045210"/>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4" name="Conector recto de flecha 23">
              <a:extLst>
                <a:ext uri="{FF2B5EF4-FFF2-40B4-BE49-F238E27FC236}">
                  <a16:creationId xmlns:a16="http://schemas.microsoft.com/office/drawing/2014/main" id="{9E985450-775C-20E9-81FD-23A2D890E142}"/>
                </a:ext>
              </a:extLst>
            </p:cNvPr>
            <p:cNvCxnSpPr/>
            <p:nvPr/>
          </p:nvCxnSpPr>
          <p:spPr>
            <a:xfrm>
              <a:off x="2678431" y="4413818"/>
              <a:ext cx="638174" cy="0"/>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5" name="Conector recto de flecha 24">
              <a:extLst>
                <a:ext uri="{FF2B5EF4-FFF2-40B4-BE49-F238E27FC236}">
                  <a16:creationId xmlns:a16="http://schemas.microsoft.com/office/drawing/2014/main" id="{7B717894-F485-AC95-D969-F1E4893ABC46}"/>
                </a:ext>
              </a:extLst>
            </p:cNvPr>
            <p:cNvCxnSpPr>
              <a:cxnSpLocks/>
              <a:endCxn id="12" idx="1"/>
            </p:cNvCxnSpPr>
            <p:nvPr/>
          </p:nvCxnSpPr>
          <p:spPr>
            <a:xfrm flipH="1">
              <a:off x="2667635" y="5330758"/>
              <a:ext cx="10796" cy="775970"/>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6" name="Conector recto de flecha 25">
              <a:extLst>
                <a:ext uri="{FF2B5EF4-FFF2-40B4-BE49-F238E27FC236}">
                  <a16:creationId xmlns:a16="http://schemas.microsoft.com/office/drawing/2014/main" id="{AE4F8986-1273-B4B5-3084-B8EC6DD7EE07}"/>
                </a:ext>
              </a:extLst>
            </p:cNvPr>
            <p:cNvCxnSpPr/>
            <p:nvPr/>
          </p:nvCxnSpPr>
          <p:spPr>
            <a:xfrm>
              <a:off x="3348355" y="6276907"/>
              <a:ext cx="636" cy="476251"/>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7" name="Conector recto de flecha 26">
              <a:extLst>
                <a:ext uri="{FF2B5EF4-FFF2-40B4-BE49-F238E27FC236}">
                  <a16:creationId xmlns:a16="http://schemas.microsoft.com/office/drawing/2014/main" id="{E7E55FCC-F8B9-3CDD-A5C4-61BB402CF39C}"/>
                </a:ext>
              </a:extLst>
            </p:cNvPr>
            <p:cNvCxnSpPr/>
            <p:nvPr/>
          </p:nvCxnSpPr>
          <p:spPr>
            <a:xfrm>
              <a:off x="1551305" y="6521384"/>
              <a:ext cx="3550920" cy="0"/>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8" name="Conector recto de flecha 27">
              <a:extLst>
                <a:ext uri="{FF2B5EF4-FFF2-40B4-BE49-F238E27FC236}">
                  <a16:creationId xmlns:a16="http://schemas.microsoft.com/office/drawing/2014/main" id="{289A9749-0A73-AC94-5665-BBBF8402402B}"/>
                </a:ext>
              </a:extLst>
            </p:cNvPr>
            <p:cNvCxnSpPr/>
            <p:nvPr/>
          </p:nvCxnSpPr>
          <p:spPr>
            <a:xfrm>
              <a:off x="1551305" y="6521384"/>
              <a:ext cx="0" cy="170180"/>
            </a:xfrm>
            <a:prstGeom prst="straightConnector1">
              <a:avLst/>
            </a:prstGeom>
            <a:solidFill>
              <a:srgbClr val="FFFFFF"/>
            </a:solidFill>
            <a:ln w="28575" cap="flat" cmpd="sng">
              <a:solidFill>
                <a:srgbClr val="000000"/>
              </a:solidFill>
              <a:prstDash val="solid"/>
              <a:miter lim="800000"/>
              <a:headEnd type="none" w="med" len="med"/>
              <a:tailEnd type="none" w="med" len="med"/>
            </a:ln>
          </p:spPr>
        </p:cxnSp>
        <p:cxnSp>
          <p:nvCxnSpPr>
            <p:cNvPr id="29" name="Conector recto de flecha 28">
              <a:extLst>
                <a:ext uri="{FF2B5EF4-FFF2-40B4-BE49-F238E27FC236}">
                  <a16:creationId xmlns:a16="http://schemas.microsoft.com/office/drawing/2014/main" id="{BCCDC053-BF3B-6659-B37B-F8593E4DC389}"/>
                </a:ext>
              </a:extLst>
            </p:cNvPr>
            <p:cNvCxnSpPr/>
            <p:nvPr/>
          </p:nvCxnSpPr>
          <p:spPr>
            <a:xfrm>
              <a:off x="5102226" y="6521384"/>
              <a:ext cx="0" cy="170180"/>
            </a:xfrm>
            <a:prstGeom prst="straightConnector1">
              <a:avLst/>
            </a:prstGeom>
            <a:solidFill>
              <a:srgbClr val="FFFFFF"/>
            </a:solidFill>
            <a:ln w="28575" cap="flat" cmpd="sng">
              <a:solidFill>
                <a:srgbClr val="000000"/>
              </a:solidFill>
              <a:prstDash val="solid"/>
              <a:miter lim="800000"/>
              <a:headEnd type="none" w="med" len="med"/>
              <a:tailEnd type="none" w="med" len="med"/>
            </a:ln>
          </p:spPr>
        </p:cxnSp>
        <p:cxnSp>
          <p:nvCxnSpPr>
            <p:cNvPr id="30" name="Conector recto de flecha 29">
              <a:extLst>
                <a:ext uri="{FF2B5EF4-FFF2-40B4-BE49-F238E27FC236}">
                  <a16:creationId xmlns:a16="http://schemas.microsoft.com/office/drawing/2014/main" id="{833736F3-57E8-4BEC-5A8D-151050CA3618}"/>
                </a:ext>
              </a:extLst>
            </p:cNvPr>
            <p:cNvCxnSpPr/>
            <p:nvPr/>
          </p:nvCxnSpPr>
          <p:spPr>
            <a:xfrm>
              <a:off x="3305175" y="7114474"/>
              <a:ext cx="0" cy="478154"/>
            </a:xfrm>
            <a:prstGeom prst="straightConnector1">
              <a:avLst/>
            </a:prstGeom>
            <a:solidFill>
              <a:srgbClr val="FFFFFF"/>
            </a:solidFill>
            <a:ln w="28575" cap="flat" cmpd="sng">
              <a:solidFill>
                <a:srgbClr val="000000"/>
              </a:solidFill>
              <a:prstDash val="solid"/>
              <a:miter lim="800000"/>
              <a:headEnd type="none" w="med" len="med"/>
              <a:tailEnd type="none" w="med" len="med"/>
            </a:ln>
          </p:spPr>
        </p:cxnSp>
        <p:cxnSp>
          <p:nvCxnSpPr>
            <p:cNvPr id="31" name="Conector recto de flecha 30">
              <a:extLst>
                <a:ext uri="{FF2B5EF4-FFF2-40B4-BE49-F238E27FC236}">
                  <a16:creationId xmlns:a16="http://schemas.microsoft.com/office/drawing/2014/main" id="{7957D282-7044-AD14-E9BC-D0A146E2B521}"/>
                </a:ext>
              </a:extLst>
            </p:cNvPr>
            <p:cNvCxnSpPr/>
            <p:nvPr/>
          </p:nvCxnSpPr>
          <p:spPr>
            <a:xfrm flipH="1">
              <a:off x="1990093" y="7729788"/>
              <a:ext cx="598805" cy="636"/>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2" name="Conector recto de flecha 31">
              <a:extLst>
                <a:ext uri="{FF2B5EF4-FFF2-40B4-BE49-F238E27FC236}">
                  <a16:creationId xmlns:a16="http://schemas.microsoft.com/office/drawing/2014/main" id="{D4E7C69B-ACC5-67EC-D5EB-3ABD3F49D8D3}"/>
                </a:ext>
              </a:extLst>
            </p:cNvPr>
            <p:cNvCxnSpPr/>
            <p:nvPr/>
          </p:nvCxnSpPr>
          <p:spPr>
            <a:xfrm>
              <a:off x="3996057" y="7729788"/>
              <a:ext cx="904875" cy="0"/>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3" name="Conector recto de flecha 32">
              <a:extLst>
                <a:ext uri="{FF2B5EF4-FFF2-40B4-BE49-F238E27FC236}">
                  <a16:creationId xmlns:a16="http://schemas.microsoft.com/office/drawing/2014/main" id="{6594AAF5-45B6-41F3-CE17-A0BC97F2D4A4}"/>
                </a:ext>
              </a:extLst>
            </p:cNvPr>
            <p:cNvCxnSpPr>
              <a:cxnSpLocks/>
              <a:endCxn id="6" idx="3"/>
            </p:cNvCxnSpPr>
            <p:nvPr/>
          </p:nvCxnSpPr>
          <p:spPr>
            <a:xfrm flipH="1">
              <a:off x="2666999" y="2769169"/>
              <a:ext cx="1173063" cy="27135"/>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4" name="Conector recto de flecha 33">
              <a:extLst>
                <a:ext uri="{FF2B5EF4-FFF2-40B4-BE49-F238E27FC236}">
                  <a16:creationId xmlns:a16="http://schemas.microsoft.com/office/drawing/2014/main" id="{85A55CF4-A067-03DA-8AAC-7F02F8509ED0}"/>
                </a:ext>
              </a:extLst>
            </p:cNvPr>
            <p:cNvCxnSpPr/>
            <p:nvPr/>
          </p:nvCxnSpPr>
          <p:spPr>
            <a:xfrm>
              <a:off x="2678431" y="4919278"/>
              <a:ext cx="1254124" cy="636"/>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5" name="Conector recto de flecha 34">
              <a:extLst>
                <a:ext uri="{FF2B5EF4-FFF2-40B4-BE49-F238E27FC236}">
                  <a16:creationId xmlns:a16="http://schemas.microsoft.com/office/drawing/2014/main" id="{8F0AF7B1-9819-DCE3-D02B-DB8D446B5C92}"/>
                </a:ext>
              </a:extLst>
            </p:cNvPr>
            <p:cNvCxnSpPr/>
            <p:nvPr/>
          </p:nvCxnSpPr>
          <p:spPr>
            <a:xfrm rot="10800000">
              <a:off x="607062" y="3694999"/>
              <a:ext cx="1332865" cy="1270"/>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6" name="Conector recto de flecha 35">
              <a:extLst>
                <a:ext uri="{FF2B5EF4-FFF2-40B4-BE49-F238E27FC236}">
                  <a16:creationId xmlns:a16="http://schemas.microsoft.com/office/drawing/2014/main" id="{1BC7D359-3617-E37F-FCA1-D904ED690A93}"/>
                </a:ext>
              </a:extLst>
            </p:cNvPr>
            <p:cNvCxnSpPr/>
            <p:nvPr/>
          </p:nvCxnSpPr>
          <p:spPr>
            <a:xfrm flipH="1">
              <a:off x="1797687" y="7837103"/>
              <a:ext cx="1443989" cy="587375"/>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7" name="Conector recto de flecha 36">
              <a:extLst>
                <a:ext uri="{FF2B5EF4-FFF2-40B4-BE49-F238E27FC236}">
                  <a16:creationId xmlns:a16="http://schemas.microsoft.com/office/drawing/2014/main" id="{6C22F9E4-9C58-FDA0-B6E5-AE02F7A5A0A4}"/>
                </a:ext>
              </a:extLst>
            </p:cNvPr>
            <p:cNvCxnSpPr/>
            <p:nvPr/>
          </p:nvCxnSpPr>
          <p:spPr>
            <a:xfrm>
              <a:off x="3241676" y="7837103"/>
              <a:ext cx="636" cy="564515"/>
            </a:xfrm>
            <a:prstGeom prst="straightConnector1">
              <a:avLst/>
            </a:prstGeom>
            <a:solidFill>
              <a:srgbClr val="FFFFFF"/>
            </a:solidFill>
            <a:ln w="28575" cap="flat" cmpd="sng">
              <a:solidFill>
                <a:srgbClr val="000000"/>
              </a:solidFill>
              <a:prstDash val="solid"/>
              <a:miter lim="800000"/>
              <a:headEnd type="none" w="med" len="med"/>
              <a:tailEnd type="none" w="med" len="med"/>
            </a:ln>
          </p:spPr>
        </p:cxnSp>
        <p:cxnSp>
          <p:nvCxnSpPr>
            <p:cNvPr id="38" name="Conector recto de flecha 37">
              <a:extLst>
                <a:ext uri="{FF2B5EF4-FFF2-40B4-BE49-F238E27FC236}">
                  <a16:creationId xmlns:a16="http://schemas.microsoft.com/office/drawing/2014/main" id="{9C60E94C-39B1-AB33-85F7-0AA97B239C70}"/>
                </a:ext>
              </a:extLst>
            </p:cNvPr>
            <p:cNvCxnSpPr/>
            <p:nvPr/>
          </p:nvCxnSpPr>
          <p:spPr>
            <a:xfrm>
              <a:off x="3241678" y="7837103"/>
              <a:ext cx="1659255" cy="587375"/>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9" name="Conector recto de flecha 38">
              <a:extLst>
                <a:ext uri="{FF2B5EF4-FFF2-40B4-BE49-F238E27FC236}">
                  <a16:creationId xmlns:a16="http://schemas.microsoft.com/office/drawing/2014/main" id="{722427D3-8A65-D112-4ABA-ECE3762832B4}"/>
                </a:ext>
              </a:extLst>
            </p:cNvPr>
            <p:cNvCxnSpPr/>
            <p:nvPr/>
          </p:nvCxnSpPr>
          <p:spPr>
            <a:xfrm rot="10800000">
              <a:off x="615318" y="9358563"/>
              <a:ext cx="2105025" cy="0"/>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0" name="Conector recto de flecha 39">
              <a:extLst>
                <a:ext uri="{FF2B5EF4-FFF2-40B4-BE49-F238E27FC236}">
                  <a16:creationId xmlns:a16="http://schemas.microsoft.com/office/drawing/2014/main" id="{ED39ED3E-0FBE-7B6B-0F96-06FBABCD8E55}"/>
                </a:ext>
              </a:extLst>
            </p:cNvPr>
            <p:cNvCxnSpPr>
              <a:cxnSpLocks/>
            </p:cNvCxnSpPr>
            <p:nvPr/>
          </p:nvCxnSpPr>
          <p:spPr>
            <a:xfrm>
              <a:off x="622300" y="3694999"/>
              <a:ext cx="0" cy="5652000"/>
            </a:xfrm>
            <a:prstGeom prst="straightConnector1">
              <a:avLst/>
            </a:prstGeom>
            <a:ln w="28575">
              <a:solidFill>
                <a:schemeClr val="tx1"/>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1" name="Rectángulo: esquinas redondeadas 40">
              <a:extLst>
                <a:ext uri="{FF2B5EF4-FFF2-40B4-BE49-F238E27FC236}">
                  <a16:creationId xmlns:a16="http://schemas.microsoft.com/office/drawing/2014/main" id="{43A7D3C0-8DAD-89B0-85FC-91060F23FCB8}"/>
                </a:ext>
              </a:extLst>
            </p:cNvPr>
            <p:cNvSpPr/>
            <p:nvPr/>
          </p:nvSpPr>
          <p:spPr>
            <a:xfrm>
              <a:off x="2593341" y="7475789"/>
              <a:ext cx="1402714" cy="367030"/>
            </a:xfrm>
            <a:prstGeom prst="roundRect">
              <a:avLst/>
            </a:prstGeom>
            <a:solidFill>
              <a:srgbClr val="FFFF00"/>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ALUMNADO</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sp>
          <p:nvSpPr>
            <p:cNvPr id="42" name="Rectángulo: esquinas redondeadas 41">
              <a:extLst>
                <a:ext uri="{FF2B5EF4-FFF2-40B4-BE49-F238E27FC236}">
                  <a16:creationId xmlns:a16="http://schemas.microsoft.com/office/drawing/2014/main" id="{084AB500-6E94-E6A8-D989-3C5C65AFED9E}"/>
                </a:ext>
              </a:extLst>
            </p:cNvPr>
            <p:cNvSpPr/>
            <p:nvPr/>
          </p:nvSpPr>
          <p:spPr>
            <a:xfrm>
              <a:off x="2072005" y="5067868"/>
              <a:ext cx="1456690" cy="474555"/>
            </a:xfrm>
            <a:prstGeom prst="roundRect">
              <a:avLst/>
            </a:prstGeom>
            <a:solidFill>
              <a:srgbClr val="FF6DA2"/>
            </a:solidFill>
            <a:ln w="19050" cap="flat" cmpd="sng">
              <a:solidFill>
                <a:srgbClr val="000000"/>
              </a:solidFill>
              <a:prstDash val="solid"/>
              <a:miter lim="800000"/>
              <a:headEnd type="none" w="sm" len="sm"/>
              <a:tailEnd type="none" w="sm" len="sm"/>
            </a:ln>
          </p:spPr>
          <p:txBody>
            <a:bodyPr spcFirstLastPara="1" wrap="square" lIns="91425" tIns="45699" rIns="91425" bIns="45699" anchor="t" anchorCtr="0">
              <a:noAutofit/>
            </a:bodyPr>
            <a:lstStyle/>
            <a:p>
              <a:pPr algn="ctr">
                <a:lnSpc>
                  <a:spcPct val="114000"/>
                </a:lnSpc>
                <a:spcAft>
                  <a:spcPts val="1000"/>
                </a:spcAft>
              </a:pPr>
              <a:r>
                <a:rPr lang="es-ES" sz="1400" b="1" dirty="0">
                  <a:solidFill>
                    <a:srgbClr val="000000"/>
                  </a:solidFill>
                  <a:latin typeface="AGCanYouNotBold" panose="02000803000000000000" pitchFamily="2" charset="0"/>
                  <a:ea typeface="AGCanYouNotBold" panose="02000803000000000000" pitchFamily="2" charset="0"/>
                </a:rPr>
                <a:t>COORDINACIÓN</a:t>
              </a:r>
              <a:endParaRPr lang="es-PE" sz="1400" dirty="0">
                <a:latin typeface="AGCanYouNotBold" panose="02000803000000000000" pitchFamily="2" charset="0"/>
                <a:ea typeface="AGCanYouNotBold" panose="02000803000000000000" pitchFamily="2" charset="0"/>
              </a:endParaRPr>
            </a:p>
            <a:p>
              <a:pPr algn="ctr">
                <a:lnSpc>
                  <a:spcPct val="114000"/>
                </a:lnSpc>
                <a:spcAft>
                  <a:spcPts val="1000"/>
                </a:spcAft>
              </a:pPr>
              <a:r>
                <a:rPr lang="es-ES" sz="1400" dirty="0">
                  <a:latin typeface="AGCanYouNotBold" panose="02000803000000000000" pitchFamily="2" charset="0"/>
                  <a:ea typeface="AGCanYouNotBold" panose="02000803000000000000" pitchFamily="2" charset="0"/>
                </a:rPr>
                <a:t> </a:t>
              </a:r>
              <a:endParaRPr lang="es-PE" sz="1400" dirty="0">
                <a:latin typeface="AGCanYouNotBold" panose="02000803000000000000" pitchFamily="2" charset="0"/>
                <a:ea typeface="AGCanYouNotBold" panose="02000803000000000000" pitchFamily="2" charset="0"/>
              </a:endParaRPr>
            </a:p>
          </p:txBody>
        </p:sp>
      </p:grpSp>
      <p:sp>
        <p:nvSpPr>
          <p:cNvPr id="44" name="Rectángulo: esquinas redondeadas 43">
            <a:extLst>
              <a:ext uri="{FF2B5EF4-FFF2-40B4-BE49-F238E27FC236}">
                <a16:creationId xmlns:a16="http://schemas.microsoft.com/office/drawing/2014/main" id="{5A05D6A9-5DC7-A797-63E5-108A07A88FC0}"/>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46" name="Imagen 45">
            <a:extLst>
              <a:ext uri="{FF2B5EF4-FFF2-40B4-BE49-F238E27FC236}">
                <a16:creationId xmlns:a16="http://schemas.microsoft.com/office/drawing/2014/main" id="{7ED0CD83-EAE1-47B4-93EB-33699DA14A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9716" y="266332"/>
            <a:ext cx="3829192" cy="1462123"/>
          </a:xfrm>
          <a:prstGeom prst="rect">
            <a:avLst/>
          </a:prstGeom>
        </p:spPr>
      </p:pic>
    </p:spTree>
    <p:extLst>
      <p:ext uri="{BB962C8B-B14F-4D97-AF65-F5344CB8AC3E}">
        <p14:creationId xmlns:p14="http://schemas.microsoft.com/office/powerpoint/2010/main" val="4238948474"/>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02672-244E-CA7E-8134-B50DF4390BF1}"/>
            </a:ext>
          </a:extLst>
        </p:cNvPr>
        <p:cNvGrpSpPr/>
        <p:nvPr/>
      </p:nvGrpSpPr>
      <p:grpSpPr>
        <a:xfrm>
          <a:off x="0" y="0"/>
          <a:ext cx="0" cy="0"/>
          <a:chOff x="0" y="0"/>
          <a:chExt cx="0" cy="0"/>
        </a:xfrm>
      </p:grpSpPr>
      <p:sp>
        <p:nvSpPr>
          <p:cNvPr id="2" name="Rectángulo 1">
            <a:extLst>
              <a:ext uri="{FF2B5EF4-FFF2-40B4-BE49-F238E27FC236}">
                <a16:creationId xmlns:a16="http://schemas.microsoft.com/office/drawing/2014/main" id="{E894C245-7F9C-A09E-B95C-75A058C28A69}"/>
              </a:ext>
            </a:extLst>
          </p:cNvPr>
          <p:cNvSpPr/>
          <p:nvPr/>
        </p:nvSpPr>
        <p:spPr>
          <a:xfrm>
            <a:off x="239452" y="795314"/>
            <a:ext cx="6327569" cy="2229743"/>
          </a:xfrm>
          <a:prstGeom prst="rect">
            <a:avLst/>
          </a:prstGeom>
          <a:solidFill>
            <a:srgbClr val="CC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3" name="Picture 2">
            <a:extLst>
              <a:ext uri="{FF2B5EF4-FFF2-40B4-BE49-F238E27FC236}">
                <a16:creationId xmlns:a16="http://schemas.microsoft.com/office/drawing/2014/main" id="{6609D99C-09B5-FF69-C4D3-5F88AA36F676}"/>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636870" y="795314"/>
            <a:ext cx="1160888" cy="1957456"/>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id="{EF5EDC01-31B6-B194-7964-12E5E193DF4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6" name="Grupo 5">
            <a:extLst>
              <a:ext uri="{FF2B5EF4-FFF2-40B4-BE49-F238E27FC236}">
                <a16:creationId xmlns:a16="http://schemas.microsoft.com/office/drawing/2014/main" id="{A247B13E-AF57-CA56-3B37-CDE6BFF57B9A}"/>
              </a:ext>
            </a:extLst>
          </p:cNvPr>
          <p:cNvGrpSpPr/>
          <p:nvPr/>
        </p:nvGrpSpPr>
        <p:grpSpPr>
          <a:xfrm rot="16200000">
            <a:off x="3285069" y="-2431831"/>
            <a:ext cx="206008" cy="6098771"/>
            <a:chOff x="6363126" y="1068524"/>
            <a:chExt cx="232096" cy="7870106"/>
          </a:xfrm>
        </p:grpSpPr>
        <p:grpSp>
          <p:nvGrpSpPr>
            <p:cNvPr id="7" name="Grupo 6">
              <a:extLst>
                <a:ext uri="{FF2B5EF4-FFF2-40B4-BE49-F238E27FC236}">
                  <a16:creationId xmlns:a16="http://schemas.microsoft.com/office/drawing/2014/main" id="{1B430E33-4BEF-C97C-1045-AFA9792D2E2E}"/>
                </a:ext>
              </a:extLst>
            </p:cNvPr>
            <p:cNvGrpSpPr/>
            <p:nvPr/>
          </p:nvGrpSpPr>
          <p:grpSpPr>
            <a:xfrm>
              <a:off x="6363127" y="1068524"/>
              <a:ext cx="232095" cy="3884476"/>
              <a:chOff x="5707970" y="2690022"/>
              <a:chExt cx="232095" cy="3884476"/>
            </a:xfrm>
          </p:grpSpPr>
          <p:grpSp>
            <p:nvGrpSpPr>
              <p:cNvPr id="23" name="Grupo 22">
                <a:extLst>
                  <a:ext uri="{FF2B5EF4-FFF2-40B4-BE49-F238E27FC236}">
                    <a16:creationId xmlns:a16="http://schemas.microsoft.com/office/drawing/2014/main" id="{8CB39C09-4836-AF12-11B0-43CF7329392C}"/>
                  </a:ext>
                </a:extLst>
              </p:cNvPr>
              <p:cNvGrpSpPr/>
              <p:nvPr/>
            </p:nvGrpSpPr>
            <p:grpSpPr>
              <a:xfrm rot="16200000">
                <a:off x="4880225" y="3517767"/>
                <a:ext cx="1887583" cy="232094"/>
                <a:chOff x="2622620" y="2060894"/>
                <a:chExt cx="1887583" cy="232094"/>
              </a:xfrm>
            </p:grpSpPr>
            <p:sp>
              <p:nvSpPr>
                <p:cNvPr id="31" name="Rectángulo 30">
                  <a:extLst>
                    <a:ext uri="{FF2B5EF4-FFF2-40B4-BE49-F238E27FC236}">
                      <a16:creationId xmlns:a16="http://schemas.microsoft.com/office/drawing/2014/main" id="{61F5CADD-49F5-E512-7263-2BCD4650BE2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99D339FA-267C-DBC0-FC6F-413F7C0A17A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4DFED1F7-2C22-1904-671F-DC113DA44AC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4" name="Rectángulo 33">
                  <a:extLst>
                    <a:ext uri="{FF2B5EF4-FFF2-40B4-BE49-F238E27FC236}">
                      <a16:creationId xmlns:a16="http://schemas.microsoft.com/office/drawing/2014/main" id="{FDB6508F-3021-0A8E-AF38-FA108732AE4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3C65AD4D-E539-D67B-63B0-494A766CEBE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6" name="Rectángulo 35">
                  <a:extLst>
                    <a:ext uri="{FF2B5EF4-FFF2-40B4-BE49-F238E27FC236}">
                      <a16:creationId xmlns:a16="http://schemas.microsoft.com/office/drawing/2014/main" id="{588F1785-D564-5978-3FFF-D7236D17EEA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4" name="Grupo 23">
                <a:extLst>
                  <a:ext uri="{FF2B5EF4-FFF2-40B4-BE49-F238E27FC236}">
                    <a16:creationId xmlns:a16="http://schemas.microsoft.com/office/drawing/2014/main" id="{29ACF92C-10C5-1A41-6F2E-8637126A7558}"/>
                  </a:ext>
                </a:extLst>
              </p:cNvPr>
              <p:cNvGrpSpPr/>
              <p:nvPr/>
            </p:nvGrpSpPr>
            <p:grpSpPr>
              <a:xfrm rot="16200000">
                <a:off x="4880226" y="5514660"/>
                <a:ext cx="1887583" cy="232094"/>
                <a:chOff x="2622620" y="2060894"/>
                <a:chExt cx="1887583" cy="232094"/>
              </a:xfrm>
            </p:grpSpPr>
            <p:sp>
              <p:nvSpPr>
                <p:cNvPr id="25" name="Rectángulo 24">
                  <a:extLst>
                    <a:ext uri="{FF2B5EF4-FFF2-40B4-BE49-F238E27FC236}">
                      <a16:creationId xmlns:a16="http://schemas.microsoft.com/office/drawing/2014/main" id="{3EB18343-4D8F-DBAD-8349-1A2ABA55BB9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6" name="Rectángulo 25">
                  <a:extLst>
                    <a:ext uri="{FF2B5EF4-FFF2-40B4-BE49-F238E27FC236}">
                      <a16:creationId xmlns:a16="http://schemas.microsoft.com/office/drawing/2014/main" id="{26811150-482D-1037-6051-7E1E8F6ED66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A5E74AB6-80CD-109E-2C6B-631947AA876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8" name="Rectángulo 27">
                  <a:extLst>
                    <a:ext uri="{FF2B5EF4-FFF2-40B4-BE49-F238E27FC236}">
                      <a16:creationId xmlns:a16="http://schemas.microsoft.com/office/drawing/2014/main" id="{FC00B12B-3DE7-6946-112C-3A5F67D65B5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 name="Rectángulo 28">
                  <a:extLst>
                    <a:ext uri="{FF2B5EF4-FFF2-40B4-BE49-F238E27FC236}">
                      <a16:creationId xmlns:a16="http://schemas.microsoft.com/office/drawing/2014/main" id="{02B07623-A385-5A46-7ED6-502D9B3C6CE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F75C679B-3C5D-56BE-C196-70113031A53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 name="Grupo 7">
              <a:extLst>
                <a:ext uri="{FF2B5EF4-FFF2-40B4-BE49-F238E27FC236}">
                  <a16:creationId xmlns:a16="http://schemas.microsoft.com/office/drawing/2014/main" id="{5DA1B6E6-CAD8-37FA-A41C-74B23AE5E797}"/>
                </a:ext>
              </a:extLst>
            </p:cNvPr>
            <p:cNvGrpSpPr/>
            <p:nvPr/>
          </p:nvGrpSpPr>
          <p:grpSpPr>
            <a:xfrm>
              <a:off x="6363126" y="5054154"/>
              <a:ext cx="232095" cy="3884476"/>
              <a:chOff x="5707970" y="2690022"/>
              <a:chExt cx="232095" cy="3884476"/>
            </a:xfrm>
          </p:grpSpPr>
          <p:grpSp>
            <p:nvGrpSpPr>
              <p:cNvPr id="9" name="Grupo 8">
                <a:extLst>
                  <a:ext uri="{FF2B5EF4-FFF2-40B4-BE49-F238E27FC236}">
                    <a16:creationId xmlns:a16="http://schemas.microsoft.com/office/drawing/2014/main" id="{AC673DB2-1F17-E13B-CEA9-FE0B4383809F}"/>
                  </a:ext>
                </a:extLst>
              </p:cNvPr>
              <p:cNvGrpSpPr/>
              <p:nvPr/>
            </p:nvGrpSpPr>
            <p:grpSpPr>
              <a:xfrm rot="16200000">
                <a:off x="4880225" y="3517767"/>
                <a:ext cx="1887583" cy="232094"/>
                <a:chOff x="2622620" y="2060894"/>
                <a:chExt cx="1887583" cy="232094"/>
              </a:xfrm>
            </p:grpSpPr>
            <p:sp>
              <p:nvSpPr>
                <p:cNvPr id="17" name="Rectángulo 16">
                  <a:extLst>
                    <a:ext uri="{FF2B5EF4-FFF2-40B4-BE49-F238E27FC236}">
                      <a16:creationId xmlns:a16="http://schemas.microsoft.com/office/drawing/2014/main" id="{DC425FBB-EC63-5077-4A47-0E1320DF452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FE220821-3EB9-498F-264B-8F36B8B69BB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9" name="Rectángulo 18">
                  <a:extLst>
                    <a:ext uri="{FF2B5EF4-FFF2-40B4-BE49-F238E27FC236}">
                      <a16:creationId xmlns:a16="http://schemas.microsoft.com/office/drawing/2014/main" id="{05DEF790-50F9-B7EC-4631-D2871647C0B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0" name="Rectángulo 19">
                  <a:extLst>
                    <a:ext uri="{FF2B5EF4-FFF2-40B4-BE49-F238E27FC236}">
                      <a16:creationId xmlns:a16="http://schemas.microsoft.com/office/drawing/2014/main" id="{DBB13349-FD3C-FD52-39EB-CE6D8F28C03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A6374CD6-404C-3CC8-96D3-72610149BC7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2" name="Rectángulo 21">
                  <a:extLst>
                    <a:ext uri="{FF2B5EF4-FFF2-40B4-BE49-F238E27FC236}">
                      <a16:creationId xmlns:a16="http://schemas.microsoft.com/office/drawing/2014/main" id="{EC0B3031-0A95-C1D6-EF10-59E11EA1078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0" name="Grupo 9">
                <a:extLst>
                  <a:ext uri="{FF2B5EF4-FFF2-40B4-BE49-F238E27FC236}">
                    <a16:creationId xmlns:a16="http://schemas.microsoft.com/office/drawing/2014/main" id="{4281DBDB-FDB0-DEBF-8913-1382B27A2F20}"/>
                  </a:ext>
                </a:extLst>
              </p:cNvPr>
              <p:cNvGrpSpPr/>
              <p:nvPr/>
            </p:nvGrpSpPr>
            <p:grpSpPr>
              <a:xfrm rot="16200000">
                <a:off x="4880226" y="5514660"/>
                <a:ext cx="1887583" cy="232094"/>
                <a:chOff x="2622620" y="2060894"/>
                <a:chExt cx="1887583" cy="232094"/>
              </a:xfrm>
            </p:grpSpPr>
            <p:sp>
              <p:nvSpPr>
                <p:cNvPr id="11" name="Rectángulo 10">
                  <a:extLst>
                    <a:ext uri="{FF2B5EF4-FFF2-40B4-BE49-F238E27FC236}">
                      <a16:creationId xmlns:a16="http://schemas.microsoft.com/office/drawing/2014/main" id="{0CCA7995-5AD4-E262-71F2-59300F59277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2" name="Rectángulo 11">
                  <a:extLst>
                    <a:ext uri="{FF2B5EF4-FFF2-40B4-BE49-F238E27FC236}">
                      <a16:creationId xmlns:a16="http://schemas.microsoft.com/office/drawing/2014/main" id="{F529B32E-84CE-4410-B214-4B8B64CA645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3" name="Rectángulo 12">
                  <a:extLst>
                    <a:ext uri="{FF2B5EF4-FFF2-40B4-BE49-F238E27FC236}">
                      <a16:creationId xmlns:a16="http://schemas.microsoft.com/office/drawing/2014/main" id="{1D68D418-1B8B-11D0-400E-E242FC06273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4" name="Rectángulo 13">
                  <a:extLst>
                    <a:ext uri="{FF2B5EF4-FFF2-40B4-BE49-F238E27FC236}">
                      <a16:creationId xmlns:a16="http://schemas.microsoft.com/office/drawing/2014/main" id="{F485B91C-6127-6BCF-3AEB-67C3AA01F43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5" name="Rectángulo 14">
                  <a:extLst>
                    <a:ext uri="{FF2B5EF4-FFF2-40B4-BE49-F238E27FC236}">
                      <a16:creationId xmlns:a16="http://schemas.microsoft.com/office/drawing/2014/main" id="{A0DB4C36-43E7-04C5-D9A8-64CC279A32E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6" name="Rectángulo 15">
                  <a:extLst>
                    <a:ext uri="{FF2B5EF4-FFF2-40B4-BE49-F238E27FC236}">
                      <a16:creationId xmlns:a16="http://schemas.microsoft.com/office/drawing/2014/main" id="{28CD3CFD-996B-067A-B944-F1DC78188DA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37" name="Rectángulo: esquinas redondeadas 36">
            <a:extLst>
              <a:ext uri="{FF2B5EF4-FFF2-40B4-BE49-F238E27FC236}">
                <a16:creationId xmlns:a16="http://schemas.microsoft.com/office/drawing/2014/main" id="{44E45322-D504-9C38-08CD-A5CA76B61DBC}"/>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aphicFrame>
        <p:nvGraphicFramePr>
          <p:cNvPr id="38" name="Tabla 37">
            <a:extLst>
              <a:ext uri="{FF2B5EF4-FFF2-40B4-BE49-F238E27FC236}">
                <a16:creationId xmlns:a16="http://schemas.microsoft.com/office/drawing/2014/main" id="{1BB9D75A-F951-A2DC-F106-A640A8E4368D}"/>
              </a:ext>
            </a:extLst>
          </p:cNvPr>
          <p:cNvGraphicFramePr>
            <a:graphicFrameLocks noGrp="1"/>
          </p:cNvGraphicFramePr>
          <p:nvPr/>
        </p:nvGraphicFramePr>
        <p:xfrm>
          <a:off x="1755337" y="3118028"/>
          <a:ext cx="4654624" cy="6099096"/>
        </p:xfrm>
        <a:graphic>
          <a:graphicData uri="http://schemas.openxmlformats.org/drawingml/2006/table">
            <a:tbl>
              <a:tblPr firstRow="1" bandRow="1">
                <a:tableStyleId>{5C22544A-7EE6-4342-B048-85BDC9FD1C3A}</a:tableStyleId>
              </a:tblPr>
              <a:tblGrid>
                <a:gridCol w="4654624">
                  <a:extLst>
                    <a:ext uri="{9D8B030D-6E8A-4147-A177-3AD203B41FA5}">
                      <a16:colId xmlns:a16="http://schemas.microsoft.com/office/drawing/2014/main" val="1456507748"/>
                    </a:ext>
                  </a:extLst>
                </a:gridCol>
              </a:tblGrid>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8248345"/>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1656995"/>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18856249"/>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01285225"/>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91639136"/>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4402299"/>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12417837"/>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3840673"/>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6054761"/>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20563015"/>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71604902"/>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79968071"/>
                  </a:ext>
                </a:extLst>
              </a:tr>
            </a:tbl>
          </a:graphicData>
        </a:graphic>
      </p:graphicFrame>
      <p:sp>
        <p:nvSpPr>
          <p:cNvPr id="39" name="Rectángulo 38">
            <a:extLst>
              <a:ext uri="{FF2B5EF4-FFF2-40B4-BE49-F238E27FC236}">
                <a16:creationId xmlns:a16="http://schemas.microsoft.com/office/drawing/2014/main" id="{5B063952-F131-56C3-4721-22553B12C2EF}"/>
              </a:ext>
            </a:extLst>
          </p:cNvPr>
          <p:cNvSpPr/>
          <p:nvPr/>
        </p:nvSpPr>
        <p:spPr>
          <a:xfrm>
            <a:off x="507331" y="3058406"/>
            <a:ext cx="915507"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rPr>
              <a:t>Enero</a:t>
            </a:r>
          </a:p>
        </p:txBody>
      </p:sp>
      <p:sp>
        <p:nvSpPr>
          <p:cNvPr id="40" name="Rectángulo 39">
            <a:extLst>
              <a:ext uri="{FF2B5EF4-FFF2-40B4-BE49-F238E27FC236}">
                <a16:creationId xmlns:a16="http://schemas.microsoft.com/office/drawing/2014/main" id="{B2BBAF60-C1D7-9CCC-19DD-7EA1FA32ED6B}"/>
              </a:ext>
            </a:extLst>
          </p:cNvPr>
          <p:cNvSpPr/>
          <p:nvPr/>
        </p:nvSpPr>
        <p:spPr>
          <a:xfrm>
            <a:off x="418924" y="3656556"/>
            <a:ext cx="1158651"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rPr>
              <a:t>Febrero</a:t>
            </a:r>
          </a:p>
        </p:txBody>
      </p:sp>
      <p:sp>
        <p:nvSpPr>
          <p:cNvPr id="41" name="Rectángulo 40">
            <a:extLst>
              <a:ext uri="{FF2B5EF4-FFF2-40B4-BE49-F238E27FC236}">
                <a16:creationId xmlns:a16="http://schemas.microsoft.com/office/drawing/2014/main" id="{0AC1D8D7-B76A-6565-6ED5-1D150984928A}"/>
              </a:ext>
            </a:extLst>
          </p:cNvPr>
          <p:cNvSpPr/>
          <p:nvPr/>
        </p:nvSpPr>
        <p:spPr>
          <a:xfrm>
            <a:off x="501723" y="4131039"/>
            <a:ext cx="979435"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Marzo</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44" name="Rectángulo 43">
            <a:extLst>
              <a:ext uri="{FF2B5EF4-FFF2-40B4-BE49-F238E27FC236}">
                <a16:creationId xmlns:a16="http://schemas.microsoft.com/office/drawing/2014/main" id="{FF1A4706-B6F4-A55D-FF3B-4440F1860013}"/>
              </a:ext>
            </a:extLst>
          </p:cNvPr>
          <p:cNvSpPr/>
          <p:nvPr/>
        </p:nvSpPr>
        <p:spPr>
          <a:xfrm>
            <a:off x="581138" y="4688299"/>
            <a:ext cx="772969"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Abril</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45" name="Rectángulo 44">
            <a:extLst>
              <a:ext uri="{FF2B5EF4-FFF2-40B4-BE49-F238E27FC236}">
                <a16:creationId xmlns:a16="http://schemas.microsoft.com/office/drawing/2014/main" id="{6195B3CA-87CF-D769-495E-A4994CDEF96B}"/>
              </a:ext>
            </a:extLst>
          </p:cNvPr>
          <p:cNvSpPr/>
          <p:nvPr/>
        </p:nvSpPr>
        <p:spPr>
          <a:xfrm>
            <a:off x="541635" y="5181832"/>
            <a:ext cx="887102"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Mayo</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46" name="Rectángulo 45">
            <a:extLst>
              <a:ext uri="{FF2B5EF4-FFF2-40B4-BE49-F238E27FC236}">
                <a16:creationId xmlns:a16="http://schemas.microsoft.com/office/drawing/2014/main" id="{6C2FB004-2B3B-DE48-1787-5943695BA74D}"/>
              </a:ext>
            </a:extLst>
          </p:cNvPr>
          <p:cNvSpPr/>
          <p:nvPr/>
        </p:nvSpPr>
        <p:spPr>
          <a:xfrm>
            <a:off x="556837" y="5699408"/>
            <a:ext cx="838691"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Junio</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47" name="Rectángulo 46">
            <a:extLst>
              <a:ext uri="{FF2B5EF4-FFF2-40B4-BE49-F238E27FC236}">
                <a16:creationId xmlns:a16="http://schemas.microsoft.com/office/drawing/2014/main" id="{C30D7C05-A610-D5AD-0798-45DB961730F6}"/>
              </a:ext>
            </a:extLst>
          </p:cNvPr>
          <p:cNvSpPr/>
          <p:nvPr/>
        </p:nvSpPr>
        <p:spPr>
          <a:xfrm>
            <a:off x="589104" y="6258424"/>
            <a:ext cx="747319"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Julio</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48" name="Rectángulo 47">
            <a:extLst>
              <a:ext uri="{FF2B5EF4-FFF2-40B4-BE49-F238E27FC236}">
                <a16:creationId xmlns:a16="http://schemas.microsoft.com/office/drawing/2014/main" id="{9713AC0F-0E96-D083-64D7-D777F11D55F9}"/>
              </a:ext>
            </a:extLst>
          </p:cNvPr>
          <p:cNvSpPr/>
          <p:nvPr/>
        </p:nvSpPr>
        <p:spPr>
          <a:xfrm>
            <a:off x="453733" y="6717417"/>
            <a:ext cx="1044901"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Agosto</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49" name="Rectángulo 48">
            <a:extLst>
              <a:ext uri="{FF2B5EF4-FFF2-40B4-BE49-F238E27FC236}">
                <a16:creationId xmlns:a16="http://schemas.microsoft.com/office/drawing/2014/main" id="{C2BC2A80-6243-E32F-D95F-071FD83C48F1}"/>
              </a:ext>
            </a:extLst>
          </p:cNvPr>
          <p:cNvSpPr/>
          <p:nvPr/>
        </p:nvSpPr>
        <p:spPr>
          <a:xfrm>
            <a:off x="255723" y="7212960"/>
            <a:ext cx="1469377"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Setiembre</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50" name="Rectángulo 49">
            <a:extLst>
              <a:ext uri="{FF2B5EF4-FFF2-40B4-BE49-F238E27FC236}">
                <a16:creationId xmlns:a16="http://schemas.microsoft.com/office/drawing/2014/main" id="{044F5DEC-586E-511C-6FD6-1EC0DBF880F2}"/>
              </a:ext>
            </a:extLst>
          </p:cNvPr>
          <p:cNvSpPr/>
          <p:nvPr/>
        </p:nvSpPr>
        <p:spPr>
          <a:xfrm>
            <a:off x="397380" y="7749160"/>
            <a:ext cx="1201740"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Octubre</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51" name="Rectángulo 50">
            <a:extLst>
              <a:ext uri="{FF2B5EF4-FFF2-40B4-BE49-F238E27FC236}">
                <a16:creationId xmlns:a16="http://schemas.microsoft.com/office/drawing/2014/main" id="{5A60B519-6934-8176-6850-BA0C75F493F5}"/>
              </a:ext>
            </a:extLst>
          </p:cNvPr>
          <p:cNvSpPr/>
          <p:nvPr/>
        </p:nvSpPr>
        <p:spPr>
          <a:xfrm>
            <a:off x="224025" y="8260936"/>
            <a:ext cx="1572290"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Noviembre</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52" name="Rectángulo 51">
            <a:extLst>
              <a:ext uri="{FF2B5EF4-FFF2-40B4-BE49-F238E27FC236}">
                <a16:creationId xmlns:a16="http://schemas.microsoft.com/office/drawing/2014/main" id="{73D95FBA-1D81-3D26-A01B-AADEA156295C}"/>
              </a:ext>
            </a:extLst>
          </p:cNvPr>
          <p:cNvSpPr/>
          <p:nvPr/>
        </p:nvSpPr>
        <p:spPr>
          <a:xfrm>
            <a:off x="263289" y="8695682"/>
            <a:ext cx="1463029"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Diciembre</a:t>
            </a:r>
            <a:endParaRPr lang="es-ES" sz="2400" b="0" cap="none" spc="0" dirty="0">
              <a:ln w="0"/>
              <a:solidFill>
                <a:schemeClr val="tx1"/>
              </a:solidFill>
              <a:effectLst>
                <a:outerShdw blurRad="38100" dist="19050" dir="2700000" algn="tl" rotWithShape="0">
                  <a:schemeClr val="dk1">
                    <a:alpha val="40000"/>
                  </a:schemeClr>
                </a:outerShdw>
              </a:effectLst>
            </a:endParaRPr>
          </a:p>
        </p:txBody>
      </p:sp>
      <p:pic>
        <p:nvPicPr>
          <p:cNvPr id="42" name="Imagen 41">
            <a:extLst>
              <a:ext uri="{FF2B5EF4-FFF2-40B4-BE49-F238E27FC236}">
                <a16:creationId xmlns:a16="http://schemas.microsoft.com/office/drawing/2014/main" id="{50D3BD3E-2F17-B2E0-EE25-823A4A0B38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08895" y="776717"/>
            <a:ext cx="4698455" cy="2280402"/>
          </a:xfrm>
          <a:prstGeom prst="rect">
            <a:avLst/>
          </a:prstGeom>
        </p:spPr>
      </p:pic>
    </p:spTree>
    <p:extLst>
      <p:ext uri="{BB962C8B-B14F-4D97-AF65-F5344CB8AC3E}">
        <p14:creationId xmlns:p14="http://schemas.microsoft.com/office/powerpoint/2010/main" val="2388450338"/>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2D8883E-4A61-42E8-3B3C-9FF8E073AEBE}"/>
              </a:ext>
            </a:extLst>
          </p:cNvPr>
          <p:cNvSpPr/>
          <p:nvPr/>
        </p:nvSpPr>
        <p:spPr>
          <a:xfrm>
            <a:off x="239452" y="795314"/>
            <a:ext cx="6327569" cy="2229743"/>
          </a:xfrm>
          <a:prstGeom prst="rect">
            <a:avLst/>
          </a:prstGeom>
          <a:solidFill>
            <a:srgbClr val="CC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3" name="Picture 2">
            <a:extLst>
              <a:ext uri="{FF2B5EF4-FFF2-40B4-BE49-F238E27FC236}">
                <a16:creationId xmlns:a16="http://schemas.microsoft.com/office/drawing/2014/main" id="{5B2DD682-92B5-4E13-A81D-9C424B55E9C5}"/>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636870" y="795314"/>
            <a:ext cx="1160888" cy="1957456"/>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id="{6BE19D3B-8607-B077-4627-312A188633E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6" name="Grupo 5">
            <a:extLst>
              <a:ext uri="{FF2B5EF4-FFF2-40B4-BE49-F238E27FC236}">
                <a16:creationId xmlns:a16="http://schemas.microsoft.com/office/drawing/2014/main" id="{B6E2E9ED-ED90-C029-BA46-D38A70851852}"/>
              </a:ext>
            </a:extLst>
          </p:cNvPr>
          <p:cNvGrpSpPr/>
          <p:nvPr/>
        </p:nvGrpSpPr>
        <p:grpSpPr>
          <a:xfrm rot="16200000">
            <a:off x="3285069" y="-2431831"/>
            <a:ext cx="206008" cy="6098771"/>
            <a:chOff x="6363126" y="1068524"/>
            <a:chExt cx="232096" cy="7870106"/>
          </a:xfrm>
        </p:grpSpPr>
        <p:grpSp>
          <p:nvGrpSpPr>
            <p:cNvPr id="7" name="Grupo 6">
              <a:extLst>
                <a:ext uri="{FF2B5EF4-FFF2-40B4-BE49-F238E27FC236}">
                  <a16:creationId xmlns:a16="http://schemas.microsoft.com/office/drawing/2014/main" id="{D093BEB6-A9A3-286D-1AC5-D4B732D354C6}"/>
                </a:ext>
              </a:extLst>
            </p:cNvPr>
            <p:cNvGrpSpPr/>
            <p:nvPr/>
          </p:nvGrpSpPr>
          <p:grpSpPr>
            <a:xfrm>
              <a:off x="6363127" y="1068524"/>
              <a:ext cx="232095" cy="3884476"/>
              <a:chOff x="5707970" y="2690022"/>
              <a:chExt cx="232095" cy="3884476"/>
            </a:xfrm>
          </p:grpSpPr>
          <p:grpSp>
            <p:nvGrpSpPr>
              <p:cNvPr id="23" name="Grupo 22">
                <a:extLst>
                  <a:ext uri="{FF2B5EF4-FFF2-40B4-BE49-F238E27FC236}">
                    <a16:creationId xmlns:a16="http://schemas.microsoft.com/office/drawing/2014/main" id="{561C72E4-6379-1B1C-CFD0-6D342FF3F5B6}"/>
                  </a:ext>
                </a:extLst>
              </p:cNvPr>
              <p:cNvGrpSpPr/>
              <p:nvPr/>
            </p:nvGrpSpPr>
            <p:grpSpPr>
              <a:xfrm rot="16200000">
                <a:off x="4880225" y="3517767"/>
                <a:ext cx="1887583" cy="232094"/>
                <a:chOff x="2622620" y="2060894"/>
                <a:chExt cx="1887583" cy="232094"/>
              </a:xfrm>
            </p:grpSpPr>
            <p:sp>
              <p:nvSpPr>
                <p:cNvPr id="31" name="Rectángulo 30">
                  <a:extLst>
                    <a:ext uri="{FF2B5EF4-FFF2-40B4-BE49-F238E27FC236}">
                      <a16:creationId xmlns:a16="http://schemas.microsoft.com/office/drawing/2014/main" id="{E845291E-D9A0-69F6-ECBA-65088163754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B72B46AA-C154-09BF-746A-26C5724FE1D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96EF54D6-BBBF-8E25-05DD-B9DABC823F7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4" name="Rectángulo 33">
                  <a:extLst>
                    <a:ext uri="{FF2B5EF4-FFF2-40B4-BE49-F238E27FC236}">
                      <a16:creationId xmlns:a16="http://schemas.microsoft.com/office/drawing/2014/main" id="{66BE30F8-8E16-FE5C-B37D-F4AE8ED9A64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B5C25C76-5E9C-DD26-5782-F73115C461C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6" name="Rectángulo 35">
                  <a:extLst>
                    <a:ext uri="{FF2B5EF4-FFF2-40B4-BE49-F238E27FC236}">
                      <a16:creationId xmlns:a16="http://schemas.microsoft.com/office/drawing/2014/main" id="{0CBF38F6-8219-28CB-6DDB-E1CAE63548A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4" name="Grupo 23">
                <a:extLst>
                  <a:ext uri="{FF2B5EF4-FFF2-40B4-BE49-F238E27FC236}">
                    <a16:creationId xmlns:a16="http://schemas.microsoft.com/office/drawing/2014/main" id="{8B9789B0-6CD2-62F8-8446-17B36325B0B9}"/>
                  </a:ext>
                </a:extLst>
              </p:cNvPr>
              <p:cNvGrpSpPr/>
              <p:nvPr/>
            </p:nvGrpSpPr>
            <p:grpSpPr>
              <a:xfrm rot="16200000">
                <a:off x="4880226" y="5514660"/>
                <a:ext cx="1887583" cy="232094"/>
                <a:chOff x="2622620" y="2060894"/>
                <a:chExt cx="1887583" cy="232094"/>
              </a:xfrm>
            </p:grpSpPr>
            <p:sp>
              <p:nvSpPr>
                <p:cNvPr id="25" name="Rectángulo 24">
                  <a:extLst>
                    <a:ext uri="{FF2B5EF4-FFF2-40B4-BE49-F238E27FC236}">
                      <a16:creationId xmlns:a16="http://schemas.microsoft.com/office/drawing/2014/main" id="{9F728C64-8D94-9E51-08F7-004E5040A14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6" name="Rectángulo 25">
                  <a:extLst>
                    <a:ext uri="{FF2B5EF4-FFF2-40B4-BE49-F238E27FC236}">
                      <a16:creationId xmlns:a16="http://schemas.microsoft.com/office/drawing/2014/main" id="{1DA14F8F-D7FB-C63C-B175-F56B7838DB1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D4D70AC5-010C-0B1A-0E1A-AD062020FCD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8" name="Rectángulo 27">
                  <a:extLst>
                    <a:ext uri="{FF2B5EF4-FFF2-40B4-BE49-F238E27FC236}">
                      <a16:creationId xmlns:a16="http://schemas.microsoft.com/office/drawing/2014/main" id="{DDB96789-F4C8-A5D7-1BE6-EB69F7685E7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 name="Rectángulo 28">
                  <a:extLst>
                    <a:ext uri="{FF2B5EF4-FFF2-40B4-BE49-F238E27FC236}">
                      <a16:creationId xmlns:a16="http://schemas.microsoft.com/office/drawing/2014/main" id="{674A4A76-34A9-6E69-B1DB-355BAF19160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4B83C693-9331-83CC-9EEE-8F7AADC60B7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 name="Grupo 7">
              <a:extLst>
                <a:ext uri="{FF2B5EF4-FFF2-40B4-BE49-F238E27FC236}">
                  <a16:creationId xmlns:a16="http://schemas.microsoft.com/office/drawing/2014/main" id="{D477F1D1-8FA4-A263-0588-A8F16515BDAD}"/>
                </a:ext>
              </a:extLst>
            </p:cNvPr>
            <p:cNvGrpSpPr/>
            <p:nvPr/>
          </p:nvGrpSpPr>
          <p:grpSpPr>
            <a:xfrm>
              <a:off x="6363126" y="5054154"/>
              <a:ext cx="232095" cy="3884476"/>
              <a:chOff x="5707970" y="2690022"/>
              <a:chExt cx="232095" cy="3884476"/>
            </a:xfrm>
          </p:grpSpPr>
          <p:grpSp>
            <p:nvGrpSpPr>
              <p:cNvPr id="9" name="Grupo 8">
                <a:extLst>
                  <a:ext uri="{FF2B5EF4-FFF2-40B4-BE49-F238E27FC236}">
                    <a16:creationId xmlns:a16="http://schemas.microsoft.com/office/drawing/2014/main" id="{EB865326-619A-1B73-6C57-2126A4831FD8}"/>
                  </a:ext>
                </a:extLst>
              </p:cNvPr>
              <p:cNvGrpSpPr/>
              <p:nvPr/>
            </p:nvGrpSpPr>
            <p:grpSpPr>
              <a:xfrm rot="16200000">
                <a:off x="4880225" y="3517767"/>
                <a:ext cx="1887583" cy="232094"/>
                <a:chOff x="2622620" y="2060894"/>
                <a:chExt cx="1887583" cy="232094"/>
              </a:xfrm>
            </p:grpSpPr>
            <p:sp>
              <p:nvSpPr>
                <p:cNvPr id="17" name="Rectángulo 16">
                  <a:extLst>
                    <a:ext uri="{FF2B5EF4-FFF2-40B4-BE49-F238E27FC236}">
                      <a16:creationId xmlns:a16="http://schemas.microsoft.com/office/drawing/2014/main" id="{711B687E-1D05-5E4E-972A-8F1FE43B178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E68F888A-F741-EC4A-E2A2-AF6545D05DE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9" name="Rectángulo 18">
                  <a:extLst>
                    <a:ext uri="{FF2B5EF4-FFF2-40B4-BE49-F238E27FC236}">
                      <a16:creationId xmlns:a16="http://schemas.microsoft.com/office/drawing/2014/main" id="{DF5893F0-39A5-1A84-4B26-A85290E9AB2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0" name="Rectángulo 19">
                  <a:extLst>
                    <a:ext uri="{FF2B5EF4-FFF2-40B4-BE49-F238E27FC236}">
                      <a16:creationId xmlns:a16="http://schemas.microsoft.com/office/drawing/2014/main" id="{0579C082-CD3A-0CE6-DDAA-F34F0465616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6C2B44B8-DDB0-100B-355D-8E5040CA8DA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2" name="Rectángulo 21">
                  <a:extLst>
                    <a:ext uri="{FF2B5EF4-FFF2-40B4-BE49-F238E27FC236}">
                      <a16:creationId xmlns:a16="http://schemas.microsoft.com/office/drawing/2014/main" id="{F98B2928-1CA3-964E-173A-B69911E695C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0" name="Grupo 9">
                <a:extLst>
                  <a:ext uri="{FF2B5EF4-FFF2-40B4-BE49-F238E27FC236}">
                    <a16:creationId xmlns:a16="http://schemas.microsoft.com/office/drawing/2014/main" id="{A42ED520-7074-9157-A7FA-452A743C415D}"/>
                  </a:ext>
                </a:extLst>
              </p:cNvPr>
              <p:cNvGrpSpPr/>
              <p:nvPr/>
            </p:nvGrpSpPr>
            <p:grpSpPr>
              <a:xfrm rot="16200000">
                <a:off x="4880226" y="5514660"/>
                <a:ext cx="1887583" cy="232094"/>
                <a:chOff x="2622620" y="2060894"/>
                <a:chExt cx="1887583" cy="232094"/>
              </a:xfrm>
            </p:grpSpPr>
            <p:sp>
              <p:nvSpPr>
                <p:cNvPr id="11" name="Rectángulo 10">
                  <a:extLst>
                    <a:ext uri="{FF2B5EF4-FFF2-40B4-BE49-F238E27FC236}">
                      <a16:creationId xmlns:a16="http://schemas.microsoft.com/office/drawing/2014/main" id="{29C2AD1D-9052-946C-0EAD-5315EBC112C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2" name="Rectángulo 11">
                  <a:extLst>
                    <a:ext uri="{FF2B5EF4-FFF2-40B4-BE49-F238E27FC236}">
                      <a16:creationId xmlns:a16="http://schemas.microsoft.com/office/drawing/2014/main" id="{C0C079FC-7E9A-4996-2266-4EC0365B236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3" name="Rectángulo 12">
                  <a:extLst>
                    <a:ext uri="{FF2B5EF4-FFF2-40B4-BE49-F238E27FC236}">
                      <a16:creationId xmlns:a16="http://schemas.microsoft.com/office/drawing/2014/main" id="{F22597C4-E0F2-6544-04BA-07707F55169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4" name="Rectángulo 13">
                  <a:extLst>
                    <a:ext uri="{FF2B5EF4-FFF2-40B4-BE49-F238E27FC236}">
                      <a16:creationId xmlns:a16="http://schemas.microsoft.com/office/drawing/2014/main" id="{0478BDA9-8F92-CF0F-365E-419646CEE4B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5" name="Rectángulo 14">
                  <a:extLst>
                    <a:ext uri="{FF2B5EF4-FFF2-40B4-BE49-F238E27FC236}">
                      <a16:creationId xmlns:a16="http://schemas.microsoft.com/office/drawing/2014/main" id="{9C09BB10-C46A-4833-515B-AF239F9245B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6" name="Rectángulo 15">
                  <a:extLst>
                    <a:ext uri="{FF2B5EF4-FFF2-40B4-BE49-F238E27FC236}">
                      <a16:creationId xmlns:a16="http://schemas.microsoft.com/office/drawing/2014/main" id="{35AD298C-7DFF-5204-2DAD-F3DB0E949A3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37" name="Rectángulo: esquinas redondeadas 36">
            <a:extLst>
              <a:ext uri="{FF2B5EF4-FFF2-40B4-BE49-F238E27FC236}">
                <a16:creationId xmlns:a16="http://schemas.microsoft.com/office/drawing/2014/main" id="{50DDE558-D8ED-CD8B-5C1F-2588ACECEB34}"/>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aphicFrame>
        <p:nvGraphicFramePr>
          <p:cNvPr id="38" name="Tabla 37">
            <a:extLst>
              <a:ext uri="{FF2B5EF4-FFF2-40B4-BE49-F238E27FC236}">
                <a16:creationId xmlns:a16="http://schemas.microsoft.com/office/drawing/2014/main" id="{05581AFE-D21B-D95E-B38F-E09927B62A99}"/>
              </a:ext>
            </a:extLst>
          </p:cNvPr>
          <p:cNvGraphicFramePr>
            <a:graphicFrameLocks noGrp="1"/>
          </p:cNvGraphicFramePr>
          <p:nvPr/>
        </p:nvGraphicFramePr>
        <p:xfrm>
          <a:off x="1755337" y="3118028"/>
          <a:ext cx="4654624" cy="6099096"/>
        </p:xfrm>
        <a:graphic>
          <a:graphicData uri="http://schemas.openxmlformats.org/drawingml/2006/table">
            <a:tbl>
              <a:tblPr firstRow="1" bandRow="1">
                <a:tableStyleId>{5C22544A-7EE6-4342-B048-85BDC9FD1C3A}</a:tableStyleId>
              </a:tblPr>
              <a:tblGrid>
                <a:gridCol w="4654624">
                  <a:extLst>
                    <a:ext uri="{9D8B030D-6E8A-4147-A177-3AD203B41FA5}">
                      <a16:colId xmlns:a16="http://schemas.microsoft.com/office/drawing/2014/main" val="1456507748"/>
                    </a:ext>
                  </a:extLst>
                </a:gridCol>
              </a:tblGrid>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8248345"/>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1656995"/>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18856249"/>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01285225"/>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91639136"/>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4402299"/>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12417837"/>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3840673"/>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6054761"/>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20563015"/>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71604902"/>
                  </a:ext>
                </a:extLst>
              </a:tr>
              <a:tr h="508258">
                <a:tc>
                  <a:txBody>
                    <a:bodyPr/>
                    <a:lstStyle/>
                    <a:p>
                      <a:pPr algn="ctr"/>
                      <a:endParaRPr lang="es-MX" sz="1200" b="0" dirty="0">
                        <a:solidFill>
                          <a:schemeClr val="tx1"/>
                        </a:solidFill>
                        <a:latin typeface="Century Gothic" panose="020B0502020202020204" pitchFamily="34" charset="0"/>
                        <a:ea typeface="BNTurkeyClub" panose="02000603000000000000" pitchFamily="2" charset="0"/>
                      </a:endParaRPr>
                    </a:p>
                  </a:txBody>
                  <a:tcPr marL="68580" marR="68580" marT="34290" marB="3429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79968071"/>
                  </a:ext>
                </a:extLst>
              </a:tr>
            </a:tbl>
          </a:graphicData>
        </a:graphic>
      </p:graphicFrame>
      <p:sp>
        <p:nvSpPr>
          <p:cNvPr id="39" name="Rectángulo 38">
            <a:extLst>
              <a:ext uri="{FF2B5EF4-FFF2-40B4-BE49-F238E27FC236}">
                <a16:creationId xmlns:a16="http://schemas.microsoft.com/office/drawing/2014/main" id="{9392F272-AAAC-7FE0-5295-99132C1D4CD1}"/>
              </a:ext>
            </a:extLst>
          </p:cNvPr>
          <p:cNvSpPr/>
          <p:nvPr/>
        </p:nvSpPr>
        <p:spPr>
          <a:xfrm>
            <a:off x="507331" y="3058406"/>
            <a:ext cx="915507"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rPr>
              <a:t>Enero</a:t>
            </a:r>
          </a:p>
        </p:txBody>
      </p:sp>
      <p:sp>
        <p:nvSpPr>
          <p:cNvPr id="40" name="Rectángulo 39">
            <a:extLst>
              <a:ext uri="{FF2B5EF4-FFF2-40B4-BE49-F238E27FC236}">
                <a16:creationId xmlns:a16="http://schemas.microsoft.com/office/drawing/2014/main" id="{D3212750-FCB5-950E-9D2B-07570EDDFD49}"/>
              </a:ext>
            </a:extLst>
          </p:cNvPr>
          <p:cNvSpPr/>
          <p:nvPr/>
        </p:nvSpPr>
        <p:spPr>
          <a:xfrm>
            <a:off x="418924" y="3656556"/>
            <a:ext cx="1158651"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rPr>
              <a:t>Febrero</a:t>
            </a:r>
          </a:p>
        </p:txBody>
      </p:sp>
      <p:sp>
        <p:nvSpPr>
          <p:cNvPr id="41" name="Rectángulo 40">
            <a:extLst>
              <a:ext uri="{FF2B5EF4-FFF2-40B4-BE49-F238E27FC236}">
                <a16:creationId xmlns:a16="http://schemas.microsoft.com/office/drawing/2014/main" id="{7B53827B-281E-B429-5F30-9EF69AA0CA74}"/>
              </a:ext>
            </a:extLst>
          </p:cNvPr>
          <p:cNvSpPr/>
          <p:nvPr/>
        </p:nvSpPr>
        <p:spPr>
          <a:xfrm>
            <a:off x="501723" y="4131039"/>
            <a:ext cx="979435"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Marzo</a:t>
            </a:r>
            <a:endParaRPr lang="es-ES" sz="2400" b="0" cap="none" spc="0" dirty="0">
              <a:ln w="0"/>
              <a:solidFill>
                <a:schemeClr val="tx1"/>
              </a:solidFill>
              <a:effectLst>
                <a:outerShdw blurRad="38100" dist="19050" dir="2700000" algn="tl" rotWithShape="0">
                  <a:schemeClr val="dk1">
                    <a:alpha val="40000"/>
                  </a:schemeClr>
                </a:outerShdw>
              </a:effectLst>
            </a:endParaRPr>
          </a:p>
        </p:txBody>
      </p:sp>
      <p:pic>
        <p:nvPicPr>
          <p:cNvPr id="43" name="Imagen 42">
            <a:extLst>
              <a:ext uri="{FF2B5EF4-FFF2-40B4-BE49-F238E27FC236}">
                <a16:creationId xmlns:a16="http://schemas.microsoft.com/office/drawing/2014/main" id="{45DD70A4-420F-7892-57C2-E141EE28679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40643" y="873603"/>
            <a:ext cx="4481721" cy="1890726"/>
          </a:xfrm>
          <a:prstGeom prst="rect">
            <a:avLst/>
          </a:prstGeom>
        </p:spPr>
      </p:pic>
      <p:sp>
        <p:nvSpPr>
          <p:cNvPr id="44" name="Rectángulo 43">
            <a:extLst>
              <a:ext uri="{FF2B5EF4-FFF2-40B4-BE49-F238E27FC236}">
                <a16:creationId xmlns:a16="http://schemas.microsoft.com/office/drawing/2014/main" id="{DD2F4A8E-60F0-EF65-244E-BCD9D3CEAD27}"/>
              </a:ext>
            </a:extLst>
          </p:cNvPr>
          <p:cNvSpPr/>
          <p:nvPr/>
        </p:nvSpPr>
        <p:spPr>
          <a:xfrm>
            <a:off x="581138" y="4688299"/>
            <a:ext cx="772969"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Abril</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45" name="Rectángulo 44">
            <a:extLst>
              <a:ext uri="{FF2B5EF4-FFF2-40B4-BE49-F238E27FC236}">
                <a16:creationId xmlns:a16="http://schemas.microsoft.com/office/drawing/2014/main" id="{69421FD3-4651-B757-F227-E2D01DF255AC}"/>
              </a:ext>
            </a:extLst>
          </p:cNvPr>
          <p:cNvSpPr/>
          <p:nvPr/>
        </p:nvSpPr>
        <p:spPr>
          <a:xfrm>
            <a:off x="541635" y="5181832"/>
            <a:ext cx="887102"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Mayo</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46" name="Rectángulo 45">
            <a:extLst>
              <a:ext uri="{FF2B5EF4-FFF2-40B4-BE49-F238E27FC236}">
                <a16:creationId xmlns:a16="http://schemas.microsoft.com/office/drawing/2014/main" id="{A736FEA1-4D85-925E-A8C9-C27C64C20F12}"/>
              </a:ext>
            </a:extLst>
          </p:cNvPr>
          <p:cNvSpPr/>
          <p:nvPr/>
        </p:nvSpPr>
        <p:spPr>
          <a:xfrm>
            <a:off x="556837" y="5699408"/>
            <a:ext cx="838691"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Junio</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47" name="Rectángulo 46">
            <a:extLst>
              <a:ext uri="{FF2B5EF4-FFF2-40B4-BE49-F238E27FC236}">
                <a16:creationId xmlns:a16="http://schemas.microsoft.com/office/drawing/2014/main" id="{87866B0E-C669-4261-C83B-34A05109FBA3}"/>
              </a:ext>
            </a:extLst>
          </p:cNvPr>
          <p:cNvSpPr/>
          <p:nvPr/>
        </p:nvSpPr>
        <p:spPr>
          <a:xfrm>
            <a:off x="589104" y="6258424"/>
            <a:ext cx="747319"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Julio</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48" name="Rectángulo 47">
            <a:extLst>
              <a:ext uri="{FF2B5EF4-FFF2-40B4-BE49-F238E27FC236}">
                <a16:creationId xmlns:a16="http://schemas.microsoft.com/office/drawing/2014/main" id="{9EFAB8D3-6319-9CD0-BE50-2F7879E466B1}"/>
              </a:ext>
            </a:extLst>
          </p:cNvPr>
          <p:cNvSpPr/>
          <p:nvPr/>
        </p:nvSpPr>
        <p:spPr>
          <a:xfrm>
            <a:off x="453733" y="6717417"/>
            <a:ext cx="1044901"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Agosto</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49" name="Rectángulo 48">
            <a:extLst>
              <a:ext uri="{FF2B5EF4-FFF2-40B4-BE49-F238E27FC236}">
                <a16:creationId xmlns:a16="http://schemas.microsoft.com/office/drawing/2014/main" id="{44129C8B-25D8-F0D6-DCCD-CD5458E7496F}"/>
              </a:ext>
            </a:extLst>
          </p:cNvPr>
          <p:cNvSpPr/>
          <p:nvPr/>
        </p:nvSpPr>
        <p:spPr>
          <a:xfrm>
            <a:off x="255723" y="7212960"/>
            <a:ext cx="1469377"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Setiembre</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50" name="Rectángulo 49">
            <a:extLst>
              <a:ext uri="{FF2B5EF4-FFF2-40B4-BE49-F238E27FC236}">
                <a16:creationId xmlns:a16="http://schemas.microsoft.com/office/drawing/2014/main" id="{BBC83A1B-D54B-A7CC-E665-8ABE4407A2C1}"/>
              </a:ext>
            </a:extLst>
          </p:cNvPr>
          <p:cNvSpPr/>
          <p:nvPr/>
        </p:nvSpPr>
        <p:spPr>
          <a:xfrm>
            <a:off x="397380" y="7749160"/>
            <a:ext cx="1201740"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Octubre</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51" name="Rectángulo 50">
            <a:extLst>
              <a:ext uri="{FF2B5EF4-FFF2-40B4-BE49-F238E27FC236}">
                <a16:creationId xmlns:a16="http://schemas.microsoft.com/office/drawing/2014/main" id="{EF25C18A-103D-52C7-45A8-222331FF3E6F}"/>
              </a:ext>
            </a:extLst>
          </p:cNvPr>
          <p:cNvSpPr/>
          <p:nvPr/>
        </p:nvSpPr>
        <p:spPr>
          <a:xfrm>
            <a:off x="224025" y="8260936"/>
            <a:ext cx="1572290"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Noviembre</a:t>
            </a:r>
            <a:endParaRPr lang="es-ES" sz="2400" b="0" cap="none" spc="0" dirty="0">
              <a:ln w="0"/>
              <a:solidFill>
                <a:schemeClr val="tx1"/>
              </a:solidFill>
              <a:effectLst>
                <a:outerShdw blurRad="38100" dist="19050" dir="2700000" algn="tl" rotWithShape="0">
                  <a:schemeClr val="dk1">
                    <a:alpha val="40000"/>
                  </a:schemeClr>
                </a:outerShdw>
              </a:effectLst>
            </a:endParaRPr>
          </a:p>
        </p:txBody>
      </p:sp>
      <p:sp>
        <p:nvSpPr>
          <p:cNvPr id="52" name="Rectángulo 51">
            <a:extLst>
              <a:ext uri="{FF2B5EF4-FFF2-40B4-BE49-F238E27FC236}">
                <a16:creationId xmlns:a16="http://schemas.microsoft.com/office/drawing/2014/main" id="{25831714-3AFA-952A-DD7F-CE1D7778405D}"/>
              </a:ext>
            </a:extLst>
          </p:cNvPr>
          <p:cNvSpPr/>
          <p:nvPr/>
        </p:nvSpPr>
        <p:spPr>
          <a:xfrm>
            <a:off x="263289" y="8695682"/>
            <a:ext cx="1463029"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Diciembre</a:t>
            </a:r>
            <a:endParaRPr lang="es-ES" sz="2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15657897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DD99990-8424-A936-95B7-B369DD13296A}"/>
              </a:ext>
            </a:extLst>
          </p:cNvPr>
          <p:cNvSpPr/>
          <p:nvPr/>
        </p:nvSpPr>
        <p:spPr>
          <a:xfrm>
            <a:off x="230446" y="821713"/>
            <a:ext cx="6327569" cy="2229743"/>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3" name="Picture 2">
            <a:extLst>
              <a:ext uri="{FF2B5EF4-FFF2-40B4-BE49-F238E27FC236}">
                <a16:creationId xmlns:a16="http://schemas.microsoft.com/office/drawing/2014/main" id="{F6DD863B-56B1-615D-99CA-E4B36C3D40DF}"/>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636870" y="795314"/>
            <a:ext cx="1160888" cy="1957456"/>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id="{8C3C80C4-8907-A1CE-666A-9E3B816DB1D6}"/>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107996" y="8052842"/>
            <a:ext cx="4212569" cy="1491654"/>
          </a:xfrm>
          <a:prstGeom prst="rect">
            <a:avLst/>
          </a:prstGeom>
        </p:spPr>
      </p:pic>
      <p:pic>
        <p:nvPicPr>
          <p:cNvPr id="5" name="Imagen 4">
            <a:extLst>
              <a:ext uri="{FF2B5EF4-FFF2-40B4-BE49-F238E27FC236}">
                <a16:creationId xmlns:a16="http://schemas.microsoft.com/office/drawing/2014/main" id="{B8BF0605-17E8-2971-A96D-AED663AB64F6}"/>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493252" y="940546"/>
            <a:ext cx="901523" cy="962575"/>
          </a:xfrm>
          <a:prstGeom prst="rect">
            <a:avLst/>
          </a:prstGeom>
        </p:spPr>
      </p:pic>
      <p:pic>
        <p:nvPicPr>
          <p:cNvPr id="6" name="Imagen 5">
            <a:extLst>
              <a:ext uri="{FF2B5EF4-FFF2-40B4-BE49-F238E27FC236}">
                <a16:creationId xmlns:a16="http://schemas.microsoft.com/office/drawing/2014/main" id="{5153D895-6317-C8DF-0E62-53C4ABC3A54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25454" y="631260"/>
            <a:ext cx="5140801" cy="2345441"/>
          </a:xfrm>
          <a:prstGeom prst="rect">
            <a:avLst/>
          </a:prstGeom>
        </p:spPr>
      </p:pic>
      <p:grpSp>
        <p:nvGrpSpPr>
          <p:cNvPr id="7" name="Grupo 6">
            <a:extLst>
              <a:ext uri="{FF2B5EF4-FFF2-40B4-BE49-F238E27FC236}">
                <a16:creationId xmlns:a16="http://schemas.microsoft.com/office/drawing/2014/main" id="{2F5E6BD8-55EB-9924-CEA5-2C5604D7E4B6}"/>
              </a:ext>
            </a:extLst>
          </p:cNvPr>
          <p:cNvGrpSpPr/>
          <p:nvPr/>
        </p:nvGrpSpPr>
        <p:grpSpPr>
          <a:xfrm rot="16200000">
            <a:off x="3285069" y="-2431831"/>
            <a:ext cx="206008" cy="6098771"/>
            <a:chOff x="6363126" y="1068524"/>
            <a:chExt cx="232096" cy="7870106"/>
          </a:xfrm>
        </p:grpSpPr>
        <p:grpSp>
          <p:nvGrpSpPr>
            <p:cNvPr id="8" name="Grupo 7">
              <a:extLst>
                <a:ext uri="{FF2B5EF4-FFF2-40B4-BE49-F238E27FC236}">
                  <a16:creationId xmlns:a16="http://schemas.microsoft.com/office/drawing/2014/main" id="{D5D48381-9118-63BD-FD45-FB0B6A07125F}"/>
                </a:ext>
              </a:extLst>
            </p:cNvPr>
            <p:cNvGrpSpPr/>
            <p:nvPr/>
          </p:nvGrpSpPr>
          <p:grpSpPr>
            <a:xfrm>
              <a:off x="6363127" y="1068524"/>
              <a:ext cx="232095" cy="3884476"/>
              <a:chOff x="5707970" y="2690022"/>
              <a:chExt cx="232095" cy="3884476"/>
            </a:xfrm>
          </p:grpSpPr>
          <p:grpSp>
            <p:nvGrpSpPr>
              <p:cNvPr id="24" name="Grupo 23">
                <a:extLst>
                  <a:ext uri="{FF2B5EF4-FFF2-40B4-BE49-F238E27FC236}">
                    <a16:creationId xmlns:a16="http://schemas.microsoft.com/office/drawing/2014/main" id="{6DB07448-B6DD-DBE2-C088-D7408447A8AB}"/>
                  </a:ext>
                </a:extLst>
              </p:cNvPr>
              <p:cNvGrpSpPr/>
              <p:nvPr/>
            </p:nvGrpSpPr>
            <p:grpSpPr>
              <a:xfrm rot="16200000">
                <a:off x="4880225" y="3517767"/>
                <a:ext cx="1887583" cy="232094"/>
                <a:chOff x="2622620" y="2060894"/>
                <a:chExt cx="1887583" cy="232094"/>
              </a:xfrm>
            </p:grpSpPr>
            <p:sp>
              <p:nvSpPr>
                <p:cNvPr id="32" name="Rectángulo 31">
                  <a:extLst>
                    <a:ext uri="{FF2B5EF4-FFF2-40B4-BE49-F238E27FC236}">
                      <a16:creationId xmlns:a16="http://schemas.microsoft.com/office/drawing/2014/main" id="{5727AAE0-4D21-DB5D-D2D0-932CD7762DF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416AE6B2-38AD-183C-179D-5D34A51E64B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AE019752-76F1-78FD-5883-4F3DA725E7A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5" name="Rectángulo 34">
                  <a:extLst>
                    <a:ext uri="{FF2B5EF4-FFF2-40B4-BE49-F238E27FC236}">
                      <a16:creationId xmlns:a16="http://schemas.microsoft.com/office/drawing/2014/main" id="{E01784EF-8FD3-7CC2-6D3B-135A1FC79C9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6" name="Rectángulo 35">
                  <a:extLst>
                    <a:ext uri="{FF2B5EF4-FFF2-40B4-BE49-F238E27FC236}">
                      <a16:creationId xmlns:a16="http://schemas.microsoft.com/office/drawing/2014/main" id="{7B618D5D-8A13-F43E-1038-E932E6F798B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7" name="Rectángulo 36">
                  <a:extLst>
                    <a:ext uri="{FF2B5EF4-FFF2-40B4-BE49-F238E27FC236}">
                      <a16:creationId xmlns:a16="http://schemas.microsoft.com/office/drawing/2014/main" id="{8CEC5563-C537-A6D6-08CD-F8D83DAE958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5" name="Grupo 24">
                <a:extLst>
                  <a:ext uri="{FF2B5EF4-FFF2-40B4-BE49-F238E27FC236}">
                    <a16:creationId xmlns:a16="http://schemas.microsoft.com/office/drawing/2014/main" id="{C785B025-A556-B373-D5AF-A81C23AFB4C1}"/>
                  </a:ext>
                </a:extLst>
              </p:cNvPr>
              <p:cNvGrpSpPr/>
              <p:nvPr/>
            </p:nvGrpSpPr>
            <p:grpSpPr>
              <a:xfrm rot="16200000">
                <a:off x="4880226" y="5514660"/>
                <a:ext cx="1887583" cy="232094"/>
                <a:chOff x="2622620" y="2060894"/>
                <a:chExt cx="1887583" cy="232094"/>
              </a:xfrm>
            </p:grpSpPr>
            <p:sp>
              <p:nvSpPr>
                <p:cNvPr id="26" name="Rectángulo 25">
                  <a:extLst>
                    <a:ext uri="{FF2B5EF4-FFF2-40B4-BE49-F238E27FC236}">
                      <a16:creationId xmlns:a16="http://schemas.microsoft.com/office/drawing/2014/main" id="{E221046B-7AB8-787D-6A21-0BBBB17658C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7AF98496-6E64-74D1-C702-42A4542DAC2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 name="Rectángulo 27">
                  <a:extLst>
                    <a:ext uri="{FF2B5EF4-FFF2-40B4-BE49-F238E27FC236}">
                      <a16:creationId xmlns:a16="http://schemas.microsoft.com/office/drawing/2014/main" id="{E24ECB6C-7B8C-97E3-D4D5-E6D20422003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9" name="Rectángulo 28">
                  <a:extLst>
                    <a:ext uri="{FF2B5EF4-FFF2-40B4-BE49-F238E27FC236}">
                      <a16:creationId xmlns:a16="http://schemas.microsoft.com/office/drawing/2014/main" id="{0B8620E5-6A51-6185-D0C1-81B8855379B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4CC674CF-E7DB-5B00-751E-01079BFFB6B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54AF2F26-D43A-3831-F615-88D8CDB4B96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9" name="Grupo 8">
              <a:extLst>
                <a:ext uri="{FF2B5EF4-FFF2-40B4-BE49-F238E27FC236}">
                  <a16:creationId xmlns:a16="http://schemas.microsoft.com/office/drawing/2014/main" id="{0A5B7792-3171-25F0-05FF-DD07BA4100A1}"/>
                </a:ext>
              </a:extLst>
            </p:cNvPr>
            <p:cNvGrpSpPr/>
            <p:nvPr/>
          </p:nvGrpSpPr>
          <p:grpSpPr>
            <a:xfrm>
              <a:off x="6363126" y="5054154"/>
              <a:ext cx="232095" cy="3884476"/>
              <a:chOff x="5707970" y="2690022"/>
              <a:chExt cx="232095" cy="3884476"/>
            </a:xfrm>
          </p:grpSpPr>
          <p:grpSp>
            <p:nvGrpSpPr>
              <p:cNvPr id="10" name="Grupo 9">
                <a:extLst>
                  <a:ext uri="{FF2B5EF4-FFF2-40B4-BE49-F238E27FC236}">
                    <a16:creationId xmlns:a16="http://schemas.microsoft.com/office/drawing/2014/main" id="{B32B69D7-34AD-05D6-CAB0-6419A98737C0}"/>
                  </a:ext>
                </a:extLst>
              </p:cNvPr>
              <p:cNvGrpSpPr/>
              <p:nvPr/>
            </p:nvGrpSpPr>
            <p:grpSpPr>
              <a:xfrm rot="16200000">
                <a:off x="4880225" y="3517767"/>
                <a:ext cx="1887583" cy="232094"/>
                <a:chOff x="2622620" y="2060894"/>
                <a:chExt cx="1887583" cy="232094"/>
              </a:xfrm>
            </p:grpSpPr>
            <p:sp>
              <p:nvSpPr>
                <p:cNvPr id="18" name="Rectángulo 17">
                  <a:extLst>
                    <a:ext uri="{FF2B5EF4-FFF2-40B4-BE49-F238E27FC236}">
                      <a16:creationId xmlns:a16="http://schemas.microsoft.com/office/drawing/2014/main" id="{A1E851CF-E07F-C1A4-92F0-3B2BD8D202D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9" name="Rectángulo 18">
                  <a:extLst>
                    <a:ext uri="{FF2B5EF4-FFF2-40B4-BE49-F238E27FC236}">
                      <a16:creationId xmlns:a16="http://schemas.microsoft.com/office/drawing/2014/main" id="{ACA97A44-1D8A-6418-A353-1ADB75AECF7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0" name="Rectángulo 19">
                  <a:extLst>
                    <a:ext uri="{FF2B5EF4-FFF2-40B4-BE49-F238E27FC236}">
                      <a16:creationId xmlns:a16="http://schemas.microsoft.com/office/drawing/2014/main" id="{F39FB42C-0CD6-06DB-D645-607CC1299CE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1" name="Rectángulo 20">
                  <a:extLst>
                    <a:ext uri="{FF2B5EF4-FFF2-40B4-BE49-F238E27FC236}">
                      <a16:creationId xmlns:a16="http://schemas.microsoft.com/office/drawing/2014/main" id="{471574A2-DD4D-C13F-CAF4-1D880C75565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2" name="Rectángulo 21">
                  <a:extLst>
                    <a:ext uri="{FF2B5EF4-FFF2-40B4-BE49-F238E27FC236}">
                      <a16:creationId xmlns:a16="http://schemas.microsoft.com/office/drawing/2014/main" id="{B7042C87-5AE5-A33F-66FA-BD510819E58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3" name="Rectángulo 22">
                  <a:extLst>
                    <a:ext uri="{FF2B5EF4-FFF2-40B4-BE49-F238E27FC236}">
                      <a16:creationId xmlns:a16="http://schemas.microsoft.com/office/drawing/2014/main" id="{B78284EC-B627-E11B-3839-5B83316947B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1" name="Grupo 10">
                <a:extLst>
                  <a:ext uri="{FF2B5EF4-FFF2-40B4-BE49-F238E27FC236}">
                    <a16:creationId xmlns:a16="http://schemas.microsoft.com/office/drawing/2014/main" id="{CDFA7210-C428-9EFC-FFBE-BA1AAF5297CA}"/>
                  </a:ext>
                </a:extLst>
              </p:cNvPr>
              <p:cNvGrpSpPr/>
              <p:nvPr/>
            </p:nvGrpSpPr>
            <p:grpSpPr>
              <a:xfrm rot="16200000">
                <a:off x="4880226" y="5514660"/>
                <a:ext cx="1887583" cy="232094"/>
                <a:chOff x="2622620" y="2060894"/>
                <a:chExt cx="1887583" cy="232094"/>
              </a:xfrm>
            </p:grpSpPr>
            <p:sp>
              <p:nvSpPr>
                <p:cNvPr id="12" name="Rectángulo 11">
                  <a:extLst>
                    <a:ext uri="{FF2B5EF4-FFF2-40B4-BE49-F238E27FC236}">
                      <a16:creationId xmlns:a16="http://schemas.microsoft.com/office/drawing/2014/main" id="{508E4BD7-E81A-B8B3-85B3-40EE18E9F43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3" name="Rectángulo 12">
                  <a:extLst>
                    <a:ext uri="{FF2B5EF4-FFF2-40B4-BE49-F238E27FC236}">
                      <a16:creationId xmlns:a16="http://schemas.microsoft.com/office/drawing/2014/main" id="{1A01EDE2-B55B-D652-03B7-4FE242EC55B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4" name="Rectángulo 13">
                  <a:extLst>
                    <a:ext uri="{FF2B5EF4-FFF2-40B4-BE49-F238E27FC236}">
                      <a16:creationId xmlns:a16="http://schemas.microsoft.com/office/drawing/2014/main" id="{87C2ED8C-7B56-CB1F-AA5B-FDB85426185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5" name="Rectángulo 14">
                  <a:extLst>
                    <a:ext uri="{FF2B5EF4-FFF2-40B4-BE49-F238E27FC236}">
                      <a16:creationId xmlns:a16="http://schemas.microsoft.com/office/drawing/2014/main" id="{2703E3F5-18E5-6E33-9DEF-EF8B212B485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6" name="Rectángulo 15">
                  <a:extLst>
                    <a:ext uri="{FF2B5EF4-FFF2-40B4-BE49-F238E27FC236}">
                      <a16:creationId xmlns:a16="http://schemas.microsoft.com/office/drawing/2014/main" id="{A92BDC62-F679-A0AC-C658-F6D65AD13B1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7" name="Rectángulo 16">
                  <a:extLst>
                    <a:ext uri="{FF2B5EF4-FFF2-40B4-BE49-F238E27FC236}">
                      <a16:creationId xmlns:a16="http://schemas.microsoft.com/office/drawing/2014/main" id="{B169CBD0-56BB-9732-3EE2-D85B9916B64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graphicFrame>
        <p:nvGraphicFramePr>
          <p:cNvPr id="38" name="Tabla 2">
            <a:extLst>
              <a:ext uri="{FF2B5EF4-FFF2-40B4-BE49-F238E27FC236}">
                <a16:creationId xmlns:a16="http://schemas.microsoft.com/office/drawing/2014/main" id="{2C0FB497-0834-F455-E64B-869CCC6936B9}"/>
              </a:ext>
            </a:extLst>
          </p:cNvPr>
          <p:cNvGraphicFramePr>
            <a:graphicFrameLocks noGrp="1"/>
          </p:cNvGraphicFramePr>
          <p:nvPr/>
        </p:nvGraphicFramePr>
        <p:xfrm>
          <a:off x="338789" y="3917044"/>
          <a:ext cx="6055987" cy="376168"/>
        </p:xfrm>
        <a:graphic>
          <a:graphicData uri="http://schemas.openxmlformats.org/drawingml/2006/table">
            <a:tbl>
              <a:tblPr firstRow="1" bandRow="1">
                <a:tableStyleId>{5C22544A-7EE6-4342-B048-85BDC9FD1C3A}</a:tableStyleId>
              </a:tblPr>
              <a:tblGrid>
                <a:gridCol w="6055987">
                  <a:extLst>
                    <a:ext uri="{9D8B030D-6E8A-4147-A177-3AD203B41FA5}">
                      <a16:colId xmlns:a16="http://schemas.microsoft.com/office/drawing/2014/main" val="3998522230"/>
                    </a:ext>
                  </a:extLst>
                </a:gridCol>
              </a:tblGrid>
              <a:tr h="376168">
                <a:tc>
                  <a:txBody>
                    <a:bodyPr/>
                    <a:lstStyle/>
                    <a:p>
                      <a:r>
                        <a:rPr lang="es-MX" sz="1600" b="0" dirty="0">
                          <a:solidFill>
                            <a:schemeClr val="tx1"/>
                          </a:solidFill>
                          <a:latin typeface="Century Gothic" panose="020B0502020202020204" pitchFamily="34" charset="0"/>
                        </a:rPr>
                        <a:t>Editable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94009298"/>
                  </a:ext>
                </a:extLst>
              </a:tr>
            </a:tbl>
          </a:graphicData>
        </a:graphic>
      </p:graphicFrame>
      <p:graphicFrame>
        <p:nvGraphicFramePr>
          <p:cNvPr id="39" name="Tabla 38">
            <a:extLst>
              <a:ext uri="{FF2B5EF4-FFF2-40B4-BE49-F238E27FC236}">
                <a16:creationId xmlns:a16="http://schemas.microsoft.com/office/drawing/2014/main" id="{53E62208-5260-A4A3-0791-4B5261BF6932}"/>
              </a:ext>
            </a:extLst>
          </p:cNvPr>
          <p:cNvGraphicFramePr>
            <a:graphicFrameLocks noGrp="1"/>
          </p:cNvGraphicFramePr>
          <p:nvPr/>
        </p:nvGraphicFramePr>
        <p:xfrm>
          <a:off x="338788" y="4809534"/>
          <a:ext cx="6055987" cy="376168"/>
        </p:xfrm>
        <a:graphic>
          <a:graphicData uri="http://schemas.openxmlformats.org/drawingml/2006/table">
            <a:tbl>
              <a:tblPr firstRow="1" bandRow="1">
                <a:tableStyleId>{5C22544A-7EE6-4342-B048-85BDC9FD1C3A}</a:tableStyleId>
              </a:tblPr>
              <a:tblGrid>
                <a:gridCol w="6055987">
                  <a:extLst>
                    <a:ext uri="{9D8B030D-6E8A-4147-A177-3AD203B41FA5}">
                      <a16:colId xmlns:a16="http://schemas.microsoft.com/office/drawing/2014/main" val="3998522230"/>
                    </a:ext>
                  </a:extLst>
                </a:gridCol>
              </a:tblGrid>
              <a:tr h="376168">
                <a:tc>
                  <a:txBody>
                    <a:bodyPr/>
                    <a:lstStyle/>
                    <a:p>
                      <a:r>
                        <a:rPr lang="es-MX" sz="1600" b="0" dirty="0">
                          <a:solidFill>
                            <a:schemeClr val="tx1"/>
                          </a:solidFill>
                          <a:latin typeface="Century Gothic" panose="020B0502020202020204" pitchFamily="34" charset="0"/>
                        </a:rPr>
                        <a:t>Editable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94009298"/>
                  </a:ext>
                </a:extLst>
              </a:tr>
            </a:tbl>
          </a:graphicData>
        </a:graphic>
      </p:graphicFrame>
      <p:graphicFrame>
        <p:nvGraphicFramePr>
          <p:cNvPr id="40" name="Tabla 2">
            <a:extLst>
              <a:ext uri="{FF2B5EF4-FFF2-40B4-BE49-F238E27FC236}">
                <a16:creationId xmlns:a16="http://schemas.microsoft.com/office/drawing/2014/main" id="{8D0CC728-D796-3323-22A0-1892365714D1}"/>
              </a:ext>
            </a:extLst>
          </p:cNvPr>
          <p:cNvGraphicFramePr>
            <a:graphicFrameLocks noGrp="1"/>
          </p:cNvGraphicFramePr>
          <p:nvPr/>
        </p:nvGraphicFramePr>
        <p:xfrm>
          <a:off x="338687" y="5706191"/>
          <a:ext cx="3279944" cy="376168"/>
        </p:xfrm>
        <a:graphic>
          <a:graphicData uri="http://schemas.openxmlformats.org/drawingml/2006/table">
            <a:tbl>
              <a:tblPr firstRow="1" bandRow="1">
                <a:tableStyleId>{5C22544A-7EE6-4342-B048-85BDC9FD1C3A}</a:tableStyleId>
              </a:tblPr>
              <a:tblGrid>
                <a:gridCol w="3279944">
                  <a:extLst>
                    <a:ext uri="{9D8B030D-6E8A-4147-A177-3AD203B41FA5}">
                      <a16:colId xmlns:a16="http://schemas.microsoft.com/office/drawing/2014/main" val="3998522230"/>
                    </a:ext>
                  </a:extLst>
                </a:gridCol>
              </a:tblGrid>
              <a:tr h="376168">
                <a:tc>
                  <a:txBody>
                    <a:bodyPr/>
                    <a:lstStyle/>
                    <a:p>
                      <a:r>
                        <a:rPr lang="es-MX" sz="1600" b="0" dirty="0">
                          <a:solidFill>
                            <a:schemeClr val="tx1"/>
                          </a:solidFill>
                          <a:latin typeface="Century Gothic" panose="020B0502020202020204" pitchFamily="34" charset="0"/>
                        </a:rPr>
                        <a:t>Editable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94009298"/>
                  </a:ext>
                </a:extLst>
              </a:tr>
            </a:tbl>
          </a:graphicData>
        </a:graphic>
      </p:graphicFrame>
      <p:graphicFrame>
        <p:nvGraphicFramePr>
          <p:cNvPr id="41" name="Tabla 2">
            <a:extLst>
              <a:ext uri="{FF2B5EF4-FFF2-40B4-BE49-F238E27FC236}">
                <a16:creationId xmlns:a16="http://schemas.microsoft.com/office/drawing/2014/main" id="{27ABD39D-9EA7-3130-BA0A-D1EA164A4F32}"/>
              </a:ext>
            </a:extLst>
          </p:cNvPr>
          <p:cNvGraphicFramePr>
            <a:graphicFrameLocks noGrp="1"/>
          </p:cNvGraphicFramePr>
          <p:nvPr/>
        </p:nvGraphicFramePr>
        <p:xfrm>
          <a:off x="3732931" y="5706191"/>
          <a:ext cx="2670106" cy="376168"/>
        </p:xfrm>
        <a:graphic>
          <a:graphicData uri="http://schemas.openxmlformats.org/drawingml/2006/table">
            <a:tbl>
              <a:tblPr firstRow="1" bandRow="1">
                <a:tableStyleId>{5C22544A-7EE6-4342-B048-85BDC9FD1C3A}</a:tableStyleId>
              </a:tblPr>
              <a:tblGrid>
                <a:gridCol w="2670106">
                  <a:extLst>
                    <a:ext uri="{9D8B030D-6E8A-4147-A177-3AD203B41FA5}">
                      <a16:colId xmlns:a16="http://schemas.microsoft.com/office/drawing/2014/main" val="3998522230"/>
                    </a:ext>
                  </a:extLst>
                </a:gridCol>
              </a:tblGrid>
              <a:tr h="376168">
                <a:tc>
                  <a:txBody>
                    <a:bodyPr/>
                    <a:lstStyle/>
                    <a:p>
                      <a:r>
                        <a:rPr lang="es-MX" sz="1600" b="0" dirty="0">
                          <a:solidFill>
                            <a:schemeClr val="tx1"/>
                          </a:solidFill>
                          <a:latin typeface="Century Gothic" panose="020B0502020202020204" pitchFamily="34" charset="0"/>
                        </a:rPr>
                        <a:t>Editable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94009298"/>
                  </a:ext>
                </a:extLst>
              </a:tr>
            </a:tbl>
          </a:graphicData>
        </a:graphic>
      </p:graphicFrame>
      <p:graphicFrame>
        <p:nvGraphicFramePr>
          <p:cNvPr id="42" name="Tabla 2">
            <a:extLst>
              <a:ext uri="{FF2B5EF4-FFF2-40B4-BE49-F238E27FC236}">
                <a16:creationId xmlns:a16="http://schemas.microsoft.com/office/drawing/2014/main" id="{DCE99A23-8CE8-3FF2-5049-8CE1DDA23650}"/>
              </a:ext>
            </a:extLst>
          </p:cNvPr>
          <p:cNvGraphicFramePr>
            <a:graphicFrameLocks noGrp="1"/>
          </p:cNvGraphicFramePr>
          <p:nvPr>
            <p:extLst>
              <p:ext uri="{D42A27DB-BD31-4B8C-83A1-F6EECF244321}">
                <p14:modId xmlns:p14="http://schemas.microsoft.com/office/powerpoint/2010/main" val="1964543623"/>
              </p:ext>
            </p:extLst>
          </p:nvPr>
        </p:nvGraphicFramePr>
        <p:xfrm>
          <a:off x="338688" y="6592228"/>
          <a:ext cx="5463301" cy="376168"/>
        </p:xfrm>
        <a:graphic>
          <a:graphicData uri="http://schemas.openxmlformats.org/drawingml/2006/table">
            <a:tbl>
              <a:tblPr firstRow="1" bandRow="1">
                <a:tableStyleId>{5C22544A-7EE6-4342-B048-85BDC9FD1C3A}</a:tableStyleId>
              </a:tblPr>
              <a:tblGrid>
                <a:gridCol w="5463301">
                  <a:extLst>
                    <a:ext uri="{9D8B030D-6E8A-4147-A177-3AD203B41FA5}">
                      <a16:colId xmlns:a16="http://schemas.microsoft.com/office/drawing/2014/main" val="3998522230"/>
                    </a:ext>
                  </a:extLst>
                </a:gridCol>
              </a:tblGrid>
              <a:tr h="376168">
                <a:tc>
                  <a:txBody>
                    <a:bodyPr/>
                    <a:lstStyle/>
                    <a:p>
                      <a:r>
                        <a:rPr lang="es-MX" sz="1600" b="0" dirty="0">
                          <a:solidFill>
                            <a:schemeClr val="tx1"/>
                          </a:solidFill>
                          <a:latin typeface="Century Gothic" panose="020B0502020202020204" pitchFamily="34" charset="0"/>
                        </a:rPr>
                        <a:t>Editable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94009298"/>
                  </a:ext>
                </a:extLst>
              </a:tr>
            </a:tbl>
          </a:graphicData>
        </a:graphic>
      </p:graphicFrame>
      <p:graphicFrame>
        <p:nvGraphicFramePr>
          <p:cNvPr id="44" name="Tabla 2">
            <a:extLst>
              <a:ext uri="{FF2B5EF4-FFF2-40B4-BE49-F238E27FC236}">
                <a16:creationId xmlns:a16="http://schemas.microsoft.com/office/drawing/2014/main" id="{6DDB28C2-50DE-EE4F-E11A-FA1557D7115B}"/>
              </a:ext>
            </a:extLst>
          </p:cNvPr>
          <p:cNvGraphicFramePr>
            <a:graphicFrameLocks noGrp="1"/>
          </p:cNvGraphicFramePr>
          <p:nvPr/>
        </p:nvGraphicFramePr>
        <p:xfrm>
          <a:off x="347051" y="7461102"/>
          <a:ext cx="3271580" cy="376168"/>
        </p:xfrm>
        <a:graphic>
          <a:graphicData uri="http://schemas.openxmlformats.org/drawingml/2006/table">
            <a:tbl>
              <a:tblPr firstRow="1" bandRow="1">
                <a:tableStyleId>{5C22544A-7EE6-4342-B048-85BDC9FD1C3A}</a:tableStyleId>
              </a:tblPr>
              <a:tblGrid>
                <a:gridCol w="3271580">
                  <a:extLst>
                    <a:ext uri="{9D8B030D-6E8A-4147-A177-3AD203B41FA5}">
                      <a16:colId xmlns:a16="http://schemas.microsoft.com/office/drawing/2014/main" val="3998522230"/>
                    </a:ext>
                  </a:extLst>
                </a:gridCol>
              </a:tblGrid>
              <a:tr h="376168">
                <a:tc>
                  <a:txBody>
                    <a:bodyPr/>
                    <a:lstStyle/>
                    <a:p>
                      <a:r>
                        <a:rPr lang="es-MX" sz="1600" b="0" dirty="0">
                          <a:solidFill>
                            <a:schemeClr val="tx1"/>
                          </a:solidFill>
                          <a:latin typeface="Century Gothic" panose="020B0502020202020204" pitchFamily="34" charset="0"/>
                        </a:rPr>
                        <a:t>Editable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94009298"/>
                  </a:ext>
                </a:extLst>
              </a:tr>
            </a:tbl>
          </a:graphicData>
        </a:graphic>
      </p:graphicFrame>
      <p:sp>
        <p:nvSpPr>
          <p:cNvPr id="45" name="Rectángulo: esquinas redondeadas 44">
            <a:extLst>
              <a:ext uri="{FF2B5EF4-FFF2-40B4-BE49-F238E27FC236}">
                <a16:creationId xmlns:a16="http://schemas.microsoft.com/office/drawing/2014/main" id="{944841D7-5531-793D-D150-223091B1A362}"/>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7" name="Rectángulo 46">
            <a:extLst>
              <a:ext uri="{FF2B5EF4-FFF2-40B4-BE49-F238E27FC236}">
                <a16:creationId xmlns:a16="http://schemas.microsoft.com/office/drawing/2014/main" id="{CE289462-660B-6FCB-1C6B-801F7E261A0A}"/>
              </a:ext>
            </a:extLst>
          </p:cNvPr>
          <p:cNvSpPr/>
          <p:nvPr/>
        </p:nvSpPr>
        <p:spPr>
          <a:xfrm>
            <a:off x="276593" y="3345845"/>
            <a:ext cx="1281120"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Nombre</a:t>
            </a:r>
          </a:p>
        </p:txBody>
      </p:sp>
      <p:sp>
        <p:nvSpPr>
          <p:cNvPr id="48" name="Rectángulo 47">
            <a:extLst>
              <a:ext uri="{FF2B5EF4-FFF2-40B4-BE49-F238E27FC236}">
                <a16:creationId xmlns:a16="http://schemas.microsoft.com/office/drawing/2014/main" id="{61ED0927-2918-6D94-6F66-2D2D4F66538E}"/>
              </a:ext>
            </a:extLst>
          </p:cNvPr>
          <p:cNvSpPr/>
          <p:nvPr/>
        </p:nvSpPr>
        <p:spPr>
          <a:xfrm>
            <a:off x="230446" y="4322624"/>
            <a:ext cx="3182281"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Nombre de la escuela</a:t>
            </a:r>
          </a:p>
        </p:txBody>
      </p:sp>
      <p:sp>
        <p:nvSpPr>
          <p:cNvPr id="49" name="Rectángulo 48">
            <a:extLst>
              <a:ext uri="{FF2B5EF4-FFF2-40B4-BE49-F238E27FC236}">
                <a16:creationId xmlns:a16="http://schemas.microsoft.com/office/drawing/2014/main" id="{0A2A79D9-E56D-A155-493F-7BA6BB6D397E}"/>
              </a:ext>
            </a:extLst>
          </p:cNvPr>
          <p:cNvSpPr/>
          <p:nvPr/>
        </p:nvSpPr>
        <p:spPr>
          <a:xfrm>
            <a:off x="368249" y="5196467"/>
            <a:ext cx="1125628"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Grado </a:t>
            </a:r>
            <a:endParaRPr lang="es-ES" sz="2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52" name="Rectángulo 51">
            <a:extLst>
              <a:ext uri="{FF2B5EF4-FFF2-40B4-BE49-F238E27FC236}">
                <a16:creationId xmlns:a16="http://schemas.microsoft.com/office/drawing/2014/main" id="{FDCE34BB-D155-43FD-E33C-CDE057B1C0A4}"/>
              </a:ext>
            </a:extLst>
          </p:cNvPr>
          <p:cNvSpPr/>
          <p:nvPr/>
        </p:nvSpPr>
        <p:spPr>
          <a:xfrm>
            <a:off x="207924" y="7008583"/>
            <a:ext cx="3473580"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Teléfono d</a:t>
            </a:r>
            <a:r>
              <a:rPr lang="es-ES" sz="2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e emergencia</a:t>
            </a:r>
            <a:endParaRPr lang="es-ES" sz="2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53" name="Rectángulo 52">
            <a:extLst>
              <a:ext uri="{FF2B5EF4-FFF2-40B4-BE49-F238E27FC236}">
                <a16:creationId xmlns:a16="http://schemas.microsoft.com/office/drawing/2014/main" id="{9D965C12-01F0-981E-F77F-AC02E3675465}"/>
              </a:ext>
            </a:extLst>
          </p:cNvPr>
          <p:cNvSpPr/>
          <p:nvPr/>
        </p:nvSpPr>
        <p:spPr>
          <a:xfrm>
            <a:off x="238639" y="6090022"/>
            <a:ext cx="2702984"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Correo electrónico</a:t>
            </a:r>
            <a:endParaRPr lang="es-ES" sz="2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54" name="Rectángulo 53">
            <a:extLst>
              <a:ext uri="{FF2B5EF4-FFF2-40B4-BE49-F238E27FC236}">
                <a16:creationId xmlns:a16="http://schemas.microsoft.com/office/drawing/2014/main" id="{6C34C2B1-D9DC-4761-9192-3AFBF3E39750}"/>
              </a:ext>
            </a:extLst>
          </p:cNvPr>
          <p:cNvSpPr/>
          <p:nvPr/>
        </p:nvSpPr>
        <p:spPr>
          <a:xfrm>
            <a:off x="3645028" y="5239571"/>
            <a:ext cx="1366080"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Sección </a:t>
            </a:r>
            <a:endParaRPr lang="es-ES" sz="2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6510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601F772-FB58-ED3A-B3B0-A4B08B105C73}"/>
              </a:ext>
            </a:extLst>
          </p:cNvPr>
          <p:cNvSpPr/>
          <p:nvPr/>
        </p:nvSpPr>
        <p:spPr>
          <a:xfrm>
            <a:off x="230446" y="821713"/>
            <a:ext cx="6327569" cy="1262021"/>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 name="Rectángulo: esquinas redondeadas 1">
            <a:extLst>
              <a:ext uri="{FF2B5EF4-FFF2-40B4-BE49-F238E27FC236}">
                <a16:creationId xmlns:a16="http://schemas.microsoft.com/office/drawing/2014/main" id="{816D5A95-1B16-B83A-1F02-C1A8CFC6A44F}"/>
              </a:ext>
            </a:extLst>
          </p:cNvPr>
          <p:cNvSpPr/>
          <p:nvPr/>
        </p:nvSpPr>
        <p:spPr>
          <a:xfrm>
            <a:off x="404694" y="2139918"/>
            <a:ext cx="5998241" cy="7012111"/>
          </a:xfrm>
          <a:prstGeom prst="roundRect">
            <a:avLst>
              <a:gd name="adj" fmla="val 9303"/>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Rectángulo: esquinas redondeadas 2">
            <a:extLst>
              <a:ext uri="{FF2B5EF4-FFF2-40B4-BE49-F238E27FC236}">
                <a16:creationId xmlns:a16="http://schemas.microsoft.com/office/drawing/2014/main" id="{DA7A1266-9C14-F3F5-CC46-CC7BFEFE8D78}"/>
              </a:ext>
            </a:extLst>
          </p:cNvPr>
          <p:cNvSpPr/>
          <p:nvPr/>
        </p:nvSpPr>
        <p:spPr>
          <a:xfrm>
            <a:off x="330370" y="2566243"/>
            <a:ext cx="6309777" cy="649574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Aft>
                <a:spcPts val="1200"/>
              </a:spcAft>
            </a:pPr>
            <a:r>
              <a:rPr lang="es-ES" sz="1500" dirty="0">
                <a:solidFill>
                  <a:schemeClr val="tx1"/>
                </a:solidFill>
                <a:latin typeface="Morning Rainbow" pitchFamily="2" charset="0"/>
                <a:ea typeface="AGCanYouNotBold" panose="02000803000000000000" pitchFamily="2" charset="0"/>
              </a:rPr>
              <a:t>Artículo I: </a:t>
            </a:r>
            <a:r>
              <a:rPr lang="es-ES" sz="1500" dirty="0">
                <a:solidFill>
                  <a:schemeClr val="tx1"/>
                </a:solidFill>
                <a:latin typeface="Becca &amp; Perry" panose="02000500000000000000" pitchFamily="2" charset="0"/>
                <a:ea typeface="AGCanYouNotBold" panose="02000803000000000000" pitchFamily="2" charset="0"/>
              </a:rPr>
              <a:t>El padre debe cumplir con el Reglamento de la Institución </a:t>
            </a:r>
            <a:r>
              <a:rPr lang="es-ES" sz="1500" dirty="0">
                <a:solidFill>
                  <a:schemeClr val="tx1"/>
                </a:solidFill>
                <a:latin typeface="Morning Rainbow" pitchFamily="2" charset="0"/>
                <a:ea typeface="AGCanYouNotBold" panose="02000803000000000000" pitchFamily="2" charset="0"/>
              </a:rPr>
              <a:t>Artículo II: </a:t>
            </a:r>
            <a:r>
              <a:rPr lang="es-ES" sz="1500" dirty="0">
                <a:solidFill>
                  <a:schemeClr val="tx1"/>
                </a:solidFill>
                <a:latin typeface="Becca &amp; Perry" panose="02000500000000000000" pitchFamily="2" charset="0"/>
                <a:ea typeface="AGCanYouNotBold" panose="02000803000000000000" pitchFamily="2" charset="0"/>
              </a:rPr>
              <a:t>Velar por la salud, formación y educación de su niño o niña.</a:t>
            </a:r>
          </a:p>
          <a:p>
            <a:pPr algn="just">
              <a:lnSpc>
                <a:spcPct val="150000"/>
              </a:lnSpc>
              <a:spcAft>
                <a:spcPts val="1200"/>
              </a:spcAft>
            </a:pPr>
            <a:r>
              <a:rPr lang="es-ES" sz="1500" dirty="0">
                <a:solidFill>
                  <a:schemeClr val="tx1"/>
                </a:solidFill>
                <a:latin typeface="Morning Rainbow" pitchFamily="2" charset="0"/>
                <a:ea typeface="AGCanYouNotBold" panose="02000803000000000000" pitchFamily="2" charset="0"/>
              </a:rPr>
              <a:t>Artículo III</a:t>
            </a:r>
            <a:r>
              <a:rPr lang="es-ES" sz="1500" dirty="0">
                <a:solidFill>
                  <a:schemeClr val="tx1"/>
                </a:solidFill>
                <a:latin typeface="Becca &amp; Perry" panose="02000500000000000000" pitchFamily="2" charset="0"/>
                <a:ea typeface="AGCanYouNotBold" panose="02000803000000000000" pitchFamily="2" charset="0"/>
              </a:rPr>
              <a:t>: Respetar el horario de trabajo y hacer sus consultas – envío de evidencias en el horario pertinente</a:t>
            </a:r>
          </a:p>
          <a:p>
            <a:pPr algn="just">
              <a:lnSpc>
                <a:spcPct val="150000"/>
              </a:lnSpc>
              <a:spcAft>
                <a:spcPts val="1200"/>
              </a:spcAft>
            </a:pPr>
            <a:r>
              <a:rPr lang="es-ES" sz="1500" dirty="0">
                <a:solidFill>
                  <a:schemeClr val="tx1"/>
                </a:solidFill>
                <a:latin typeface="Morning Rainbow" pitchFamily="2" charset="0"/>
                <a:ea typeface="AGCanYouNotBold" panose="02000803000000000000" pitchFamily="2" charset="0"/>
              </a:rPr>
              <a:t>Artículo IV: </a:t>
            </a:r>
            <a:r>
              <a:rPr lang="es-ES" sz="1500" dirty="0">
                <a:solidFill>
                  <a:schemeClr val="tx1"/>
                </a:solidFill>
                <a:latin typeface="Becca &amp; Perry" panose="02000500000000000000" pitchFamily="2" charset="0"/>
                <a:ea typeface="AGCanYouNotBold" panose="02000803000000000000" pitchFamily="2" charset="0"/>
              </a:rPr>
              <a:t>Asegurar un espacio en la casa donde puedan hacer sus actividades con la mayor comodidad posible</a:t>
            </a:r>
          </a:p>
          <a:p>
            <a:pPr algn="just">
              <a:lnSpc>
                <a:spcPct val="150000"/>
              </a:lnSpc>
              <a:spcAft>
                <a:spcPts val="1200"/>
              </a:spcAft>
            </a:pPr>
            <a:r>
              <a:rPr lang="es-ES" sz="1500" dirty="0">
                <a:solidFill>
                  <a:schemeClr val="tx1"/>
                </a:solidFill>
                <a:latin typeface="Morning Rainbow" pitchFamily="2" charset="0"/>
                <a:ea typeface="AGCanYouNotBold" panose="02000803000000000000" pitchFamily="2" charset="0"/>
              </a:rPr>
              <a:t>Artículo V</a:t>
            </a:r>
            <a:r>
              <a:rPr lang="es-ES" sz="1500" dirty="0">
                <a:solidFill>
                  <a:schemeClr val="tx1"/>
                </a:solidFill>
                <a:latin typeface="Becca &amp; Perry" panose="02000500000000000000" pitchFamily="2" charset="0"/>
                <a:ea typeface="AGCanYouNotBold" panose="02000803000000000000" pitchFamily="2" charset="0"/>
              </a:rPr>
              <a:t>: Ayudar a que cuenten con tranquilidad para poder concentrarse. Evitar bulla y distracciones.</a:t>
            </a:r>
          </a:p>
          <a:p>
            <a:pPr algn="just">
              <a:lnSpc>
                <a:spcPct val="150000"/>
              </a:lnSpc>
              <a:spcAft>
                <a:spcPts val="1200"/>
              </a:spcAft>
            </a:pPr>
            <a:r>
              <a:rPr lang="es-ES" sz="1500" dirty="0">
                <a:solidFill>
                  <a:schemeClr val="tx1"/>
                </a:solidFill>
                <a:latin typeface="Morning Rainbow" pitchFamily="2" charset="0"/>
                <a:ea typeface="AGCanYouNotBold" panose="02000803000000000000" pitchFamily="2" charset="0"/>
              </a:rPr>
              <a:t>Artículo VI: </a:t>
            </a:r>
            <a:r>
              <a:rPr lang="es-ES" sz="1500" dirty="0">
                <a:solidFill>
                  <a:schemeClr val="tx1"/>
                </a:solidFill>
                <a:latin typeface="Becca &amp; Perry" panose="02000500000000000000" pitchFamily="2" charset="0"/>
                <a:ea typeface="AGCanYouNotBold" panose="02000803000000000000" pitchFamily="2" charset="0"/>
              </a:rPr>
              <a:t>Generar un buen clima para el aprendizaje, ayudarlos a resolver dudas y preguntas que podamos resolver.</a:t>
            </a:r>
          </a:p>
          <a:p>
            <a:pPr algn="just">
              <a:lnSpc>
                <a:spcPct val="150000"/>
              </a:lnSpc>
              <a:spcAft>
                <a:spcPts val="1200"/>
              </a:spcAft>
            </a:pPr>
            <a:r>
              <a:rPr lang="es-ES" sz="1500" dirty="0">
                <a:solidFill>
                  <a:schemeClr val="tx1"/>
                </a:solidFill>
                <a:latin typeface="Morning Rainbow" pitchFamily="2" charset="0"/>
                <a:ea typeface="AGCanYouNotBold" panose="02000803000000000000" pitchFamily="2" charset="0"/>
              </a:rPr>
              <a:t>Artículo VII:  </a:t>
            </a:r>
            <a:r>
              <a:rPr lang="es-ES" sz="1500" dirty="0">
                <a:solidFill>
                  <a:schemeClr val="tx1"/>
                </a:solidFill>
                <a:latin typeface="Becca &amp; Perry" panose="02000500000000000000" pitchFamily="2" charset="0"/>
                <a:ea typeface="AGCanYouNotBold" panose="02000803000000000000" pitchFamily="2" charset="0"/>
              </a:rPr>
              <a:t>Tomar contacto con los docentes o directivo de la institución educativa y comunicarse cuando sea necesario</a:t>
            </a:r>
          </a:p>
          <a:p>
            <a:pPr algn="just">
              <a:lnSpc>
                <a:spcPct val="150000"/>
              </a:lnSpc>
              <a:spcAft>
                <a:spcPts val="1200"/>
              </a:spcAft>
            </a:pPr>
            <a:r>
              <a:rPr lang="es-ES" sz="1500" dirty="0">
                <a:solidFill>
                  <a:schemeClr val="tx1"/>
                </a:solidFill>
                <a:latin typeface="Morning Rainbow" pitchFamily="2" charset="0"/>
                <a:ea typeface="AGCanYouNotBold" panose="02000803000000000000" pitchFamily="2" charset="0"/>
              </a:rPr>
              <a:t>Artículo VIII: </a:t>
            </a:r>
            <a:r>
              <a:rPr lang="es-ES" sz="1500" dirty="0">
                <a:solidFill>
                  <a:schemeClr val="tx1"/>
                </a:solidFill>
                <a:latin typeface="Becca &amp; Perry" panose="02000500000000000000" pitchFamily="2" charset="0"/>
                <a:ea typeface="AGCanYouNotBold" panose="02000803000000000000" pitchFamily="2" charset="0"/>
              </a:rPr>
              <a:t>Enviar a su niño todos los días y justificar sus inasistencias con evidencia y por escrito. El 30% de faltas injustificadas.</a:t>
            </a:r>
          </a:p>
          <a:p>
            <a:pPr algn="just">
              <a:lnSpc>
                <a:spcPct val="150000"/>
              </a:lnSpc>
            </a:pPr>
            <a:r>
              <a:rPr lang="es-ES" sz="1500" dirty="0">
                <a:solidFill>
                  <a:schemeClr val="tx1"/>
                </a:solidFill>
                <a:effectLst/>
                <a:latin typeface="Morning Rainbow" pitchFamily="2" charset="0"/>
                <a:ea typeface="AGCanYouNotBold" panose="02000803000000000000" pitchFamily="2" charset="0"/>
                <a:cs typeface="Arial" panose="020B0604020202020204" pitchFamily="34" charset="0"/>
              </a:rPr>
              <a:t>Art</a:t>
            </a:r>
            <a:r>
              <a:rPr lang="es-ES" sz="1500" dirty="0">
                <a:solidFill>
                  <a:schemeClr val="tx1"/>
                </a:solidFill>
                <a:effectLst/>
                <a:latin typeface="Morning Rainbow" pitchFamily="2" charset="0"/>
                <a:ea typeface="AGCanYouNotBold" panose="02000803000000000000" pitchFamily="2" charset="0"/>
                <a:cs typeface="Cambria" panose="02040503050406030204" pitchFamily="18" charset="0"/>
              </a:rPr>
              <a:t>í</a:t>
            </a:r>
            <a:r>
              <a:rPr lang="es-ES" sz="1500" dirty="0">
                <a:solidFill>
                  <a:schemeClr val="tx1"/>
                </a:solidFill>
                <a:effectLst/>
                <a:latin typeface="Morning Rainbow" pitchFamily="2" charset="0"/>
                <a:ea typeface="AGCanYouNotBold" panose="02000803000000000000" pitchFamily="2" charset="0"/>
                <a:cs typeface="Arial" panose="020B0604020202020204" pitchFamily="34" charset="0"/>
              </a:rPr>
              <a:t>culo IX: </a:t>
            </a:r>
            <a:r>
              <a:rPr lang="es-ES" sz="1500" dirty="0">
                <a:solidFill>
                  <a:schemeClr val="tx1"/>
                </a:solidFill>
                <a:effectLst/>
                <a:latin typeface="Becca &amp; Perry" panose="02000500000000000000" pitchFamily="2" charset="0"/>
                <a:ea typeface="AGCanYouNotBold" panose="02000803000000000000" pitchFamily="2" charset="0"/>
                <a:cs typeface="Arial" panose="020B0604020202020204" pitchFamily="34" charset="0"/>
              </a:rPr>
              <a:t>Participar de las actividades que tienen que hacerse con la familia.</a:t>
            </a:r>
            <a:endParaRPr lang="es-PE" sz="1500" dirty="0">
              <a:solidFill>
                <a:schemeClr val="tx1"/>
              </a:solidFill>
              <a:effectLst/>
              <a:latin typeface="Becca &amp; Perry" panose="02000500000000000000" pitchFamily="2" charset="0"/>
              <a:ea typeface="AGCanYouNotBold" panose="02000803000000000000" pitchFamily="2" charset="0"/>
            </a:endParaRPr>
          </a:p>
          <a:p>
            <a:pPr algn="just">
              <a:lnSpc>
                <a:spcPct val="150000"/>
              </a:lnSpc>
              <a:spcAft>
                <a:spcPts val="1200"/>
              </a:spcAft>
            </a:pPr>
            <a:r>
              <a:rPr lang="es-ES" sz="1500" dirty="0">
                <a:solidFill>
                  <a:schemeClr val="tx1"/>
                </a:solidFill>
                <a:latin typeface="Becca &amp; Perry" panose="02000500000000000000" pitchFamily="2" charset="0"/>
                <a:ea typeface="AGCanYouNotBold" panose="02000803000000000000" pitchFamily="2" charset="0"/>
              </a:rPr>
              <a:t>.</a:t>
            </a:r>
            <a:endParaRPr lang="es-ES" sz="1500" dirty="0">
              <a:latin typeface="Becca &amp; Perry" panose="02000500000000000000" pitchFamily="2" charset="0"/>
              <a:ea typeface="AGCanYouNotBold" panose="02000803000000000000" pitchFamily="2" charset="0"/>
            </a:endParaRPr>
          </a:p>
        </p:txBody>
      </p:sp>
      <p:pic>
        <p:nvPicPr>
          <p:cNvPr id="6" name="Imagen 5">
            <a:extLst>
              <a:ext uri="{FF2B5EF4-FFF2-40B4-BE49-F238E27FC236}">
                <a16:creationId xmlns:a16="http://schemas.microsoft.com/office/drawing/2014/main" id="{CFBB54E3-C548-2538-A00B-5292338716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5930" y="723111"/>
            <a:ext cx="4635977" cy="1459223"/>
          </a:xfrm>
          <a:prstGeom prst="rect">
            <a:avLst/>
          </a:prstGeom>
        </p:spPr>
      </p:pic>
      <p:pic>
        <p:nvPicPr>
          <p:cNvPr id="5" name="Picture 2">
            <a:extLst>
              <a:ext uri="{FF2B5EF4-FFF2-40B4-BE49-F238E27FC236}">
                <a16:creationId xmlns:a16="http://schemas.microsoft.com/office/drawing/2014/main" id="{24A4DF9F-2DB2-7AB8-9077-9B99214C4B0B}"/>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507959" y="782042"/>
            <a:ext cx="758868" cy="1279581"/>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7">
            <a:extLst>
              <a:ext uri="{FF2B5EF4-FFF2-40B4-BE49-F238E27FC236}">
                <a16:creationId xmlns:a16="http://schemas.microsoft.com/office/drawing/2014/main" id="{7D568F9D-EB37-E4A3-9530-130C3C916A8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593413" y="936088"/>
            <a:ext cx="901523" cy="962575"/>
          </a:xfrm>
          <a:prstGeom prst="rect">
            <a:avLst/>
          </a:prstGeom>
        </p:spPr>
      </p:pic>
      <p:grpSp>
        <p:nvGrpSpPr>
          <p:cNvPr id="9" name="Grupo 8">
            <a:extLst>
              <a:ext uri="{FF2B5EF4-FFF2-40B4-BE49-F238E27FC236}">
                <a16:creationId xmlns:a16="http://schemas.microsoft.com/office/drawing/2014/main" id="{F8662163-DE19-DD52-1367-C712D037C998}"/>
              </a:ext>
            </a:extLst>
          </p:cNvPr>
          <p:cNvGrpSpPr/>
          <p:nvPr/>
        </p:nvGrpSpPr>
        <p:grpSpPr>
          <a:xfrm rot="16200000">
            <a:off x="3276752" y="-2481270"/>
            <a:ext cx="206008" cy="6098771"/>
            <a:chOff x="6363126" y="1068524"/>
            <a:chExt cx="232096" cy="7870106"/>
          </a:xfrm>
        </p:grpSpPr>
        <p:grpSp>
          <p:nvGrpSpPr>
            <p:cNvPr id="10" name="Grupo 9">
              <a:extLst>
                <a:ext uri="{FF2B5EF4-FFF2-40B4-BE49-F238E27FC236}">
                  <a16:creationId xmlns:a16="http://schemas.microsoft.com/office/drawing/2014/main" id="{B778362E-4343-107C-D40D-96CCEAA169D4}"/>
                </a:ext>
              </a:extLst>
            </p:cNvPr>
            <p:cNvGrpSpPr/>
            <p:nvPr/>
          </p:nvGrpSpPr>
          <p:grpSpPr>
            <a:xfrm>
              <a:off x="6363127" y="1068524"/>
              <a:ext cx="232095" cy="3884476"/>
              <a:chOff x="5707970" y="2690022"/>
              <a:chExt cx="232095" cy="3884476"/>
            </a:xfrm>
          </p:grpSpPr>
          <p:grpSp>
            <p:nvGrpSpPr>
              <p:cNvPr id="26" name="Grupo 25">
                <a:extLst>
                  <a:ext uri="{FF2B5EF4-FFF2-40B4-BE49-F238E27FC236}">
                    <a16:creationId xmlns:a16="http://schemas.microsoft.com/office/drawing/2014/main" id="{AFCC28EC-27AC-2714-3213-767C21650F16}"/>
                  </a:ext>
                </a:extLst>
              </p:cNvPr>
              <p:cNvGrpSpPr/>
              <p:nvPr/>
            </p:nvGrpSpPr>
            <p:grpSpPr>
              <a:xfrm rot="16200000">
                <a:off x="4880225" y="3517767"/>
                <a:ext cx="1887583" cy="232094"/>
                <a:chOff x="2622620" y="2060894"/>
                <a:chExt cx="1887583" cy="232094"/>
              </a:xfrm>
            </p:grpSpPr>
            <p:sp>
              <p:nvSpPr>
                <p:cNvPr id="34" name="Rectángulo 33">
                  <a:extLst>
                    <a:ext uri="{FF2B5EF4-FFF2-40B4-BE49-F238E27FC236}">
                      <a16:creationId xmlns:a16="http://schemas.microsoft.com/office/drawing/2014/main" id="{53410F35-121C-AA31-CE7E-775176C3164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94E0DECA-F369-B4F9-56B5-B377FC3ABC6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6" name="Rectángulo 35">
                  <a:extLst>
                    <a:ext uri="{FF2B5EF4-FFF2-40B4-BE49-F238E27FC236}">
                      <a16:creationId xmlns:a16="http://schemas.microsoft.com/office/drawing/2014/main" id="{8750989F-05D1-8B6D-D8D7-3E3EBA8AD91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7" name="Rectángulo 36">
                  <a:extLst>
                    <a:ext uri="{FF2B5EF4-FFF2-40B4-BE49-F238E27FC236}">
                      <a16:creationId xmlns:a16="http://schemas.microsoft.com/office/drawing/2014/main" id="{C2943BB0-13D7-54FA-5159-07B7AA7303E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B7534826-B0E5-585E-2CED-8A1906268E5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9" name="Rectángulo 38">
                  <a:extLst>
                    <a:ext uri="{FF2B5EF4-FFF2-40B4-BE49-F238E27FC236}">
                      <a16:creationId xmlns:a16="http://schemas.microsoft.com/office/drawing/2014/main" id="{A8FA188A-D813-E9FF-2ECF-E144FCE9933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7" name="Grupo 26">
                <a:extLst>
                  <a:ext uri="{FF2B5EF4-FFF2-40B4-BE49-F238E27FC236}">
                    <a16:creationId xmlns:a16="http://schemas.microsoft.com/office/drawing/2014/main" id="{4FCF1E34-7637-B085-76B5-67E2C46A2D15}"/>
                  </a:ext>
                </a:extLst>
              </p:cNvPr>
              <p:cNvGrpSpPr/>
              <p:nvPr/>
            </p:nvGrpSpPr>
            <p:grpSpPr>
              <a:xfrm rot="16200000">
                <a:off x="4880226" y="5514660"/>
                <a:ext cx="1887583" cy="232094"/>
                <a:chOff x="2622620" y="2060894"/>
                <a:chExt cx="1887583" cy="232094"/>
              </a:xfrm>
            </p:grpSpPr>
            <p:sp>
              <p:nvSpPr>
                <p:cNvPr id="28" name="Rectángulo 27">
                  <a:extLst>
                    <a:ext uri="{FF2B5EF4-FFF2-40B4-BE49-F238E27FC236}">
                      <a16:creationId xmlns:a16="http://schemas.microsoft.com/office/drawing/2014/main" id="{D7D889EA-5073-09DB-306E-4F4C5BB2DBE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 name="Rectángulo 28">
                  <a:extLst>
                    <a:ext uri="{FF2B5EF4-FFF2-40B4-BE49-F238E27FC236}">
                      <a16:creationId xmlns:a16="http://schemas.microsoft.com/office/drawing/2014/main" id="{95C96599-CBC1-9265-1838-9985AF4DFFA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0FB35254-AA9B-7A1A-F2BD-FC8C6D92C3A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1" name="Rectángulo 30">
                  <a:extLst>
                    <a:ext uri="{FF2B5EF4-FFF2-40B4-BE49-F238E27FC236}">
                      <a16:creationId xmlns:a16="http://schemas.microsoft.com/office/drawing/2014/main" id="{8779134C-88B1-6F72-BD95-78E17E5F7A0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0EF8E2D9-F81E-8A69-ACE5-B9DB521D58A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16991CDB-AE48-2B30-040E-00E3369CD7C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1" name="Grupo 10">
              <a:extLst>
                <a:ext uri="{FF2B5EF4-FFF2-40B4-BE49-F238E27FC236}">
                  <a16:creationId xmlns:a16="http://schemas.microsoft.com/office/drawing/2014/main" id="{CCF0D4ED-C3A2-D031-8345-39228AF03BE7}"/>
                </a:ext>
              </a:extLst>
            </p:cNvPr>
            <p:cNvGrpSpPr/>
            <p:nvPr/>
          </p:nvGrpSpPr>
          <p:grpSpPr>
            <a:xfrm>
              <a:off x="6363126" y="5054154"/>
              <a:ext cx="232095" cy="3884476"/>
              <a:chOff x="5707970" y="2690022"/>
              <a:chExt cx="232095" cy="3884476"/>
            </a:xfrm>
          </p:grpSpPr>
          <p:grpSp>
            <p:nvGrpSpPr>
              <p:cNvPr id="12" name="Grupo 11">
                <a:extLst>
                  <a:ext uri="{FF2B5EF4-FFF2-40B4-BE49-F238E27FC236}">
                    <a16:creationId xmlns:a16="http://schemas.microsoft.com/office/drawing/2014/main" id="{94D774F8-178C-26AB-FCCA-524E5BC58D89}"/>
                  </a:ext>
                </a:extLst>
              </p:cNvPr>
              <p:cNvGrpSpPr/>
              <p:nvPr/>
            </p:nvGrpSpPr>
            <p:grpSpPr>
              <a:xfrm rot="16200000">
                <a:off x="4880225" y="3517767"/>
                <a:ext cx="1887583" cy="232094"/>
                <a:chOff x="2622620" y="2060894"/>
                <a:chExt cx="1887583" cy="232094"/>
              </a:xfrm>
            </p:grpSpPr>
            <p:sp>
              <p:nvSpPr>
                <p:cNvPr id="20" name="Rectángulo 19">
                  <a:extLst>
                    <a:ext uri="{FF2B5EF4-FFF2-40B4-BE49-F238E27FC236}">
                      <a16:creationId xmlns:a16="http://schemas.microsoft.com/office/drawing/2014/main" id="{74DAAD6B-A4C9-00AA-0A3C-60B5C7CBA4F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5306322F-00DF-E62F-15EE-3B92FF88777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2" name="Rectángulo 21">
                  <a:extLst>
                    <a:ext uri="{FF2B5EF4-FFF2-40B4-BE49-F238E27FC236}">
                      <a16:creationId xmlns:a16="http://schemas.microsoft.com/office/drawing/2014/main" id="{360E930A-AC41-278F-270B-820A590BD71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3" name="Rectángulo 22">
                  <a:extLst>
                    <a:ext uri="{FF2B5EF4-FFF2-40B4-BE49-F238E27FC236}">
                      <a16:creationId xmlns:a16="http://schemas.microsoft.com/office/drawing/2014/main" id="{A89275BA-9EA4-5207-4DA7-A65BEDD3DCC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D0C4CFF2-A9F9-8CD6-0885-EF3B15DF89E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5" name="Rectángulo 24">
                  <a:extLst>
                    <a:ext uri="{FF2B5EF4-FFF2-40B4-BE49-F238E27FC236}">
                      <a16:creationId xmlns:a16="http://schemas.microsoft.com/office/drawing/2014/main" id="{52DF1549-6D8D-CC18-FB61-3FFAC93669B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3" name="Grupo 12">
                <a:extLst>
                  <a:ext uri="{FF2B5EF4-FFF2-40B4-BE49-F238E27FC236}">
                    <a16:creationId xmlns:a16="http://schemas.microsoft.com/office/drawing/2014/main" id="{750BA6EF-717D-F671-75CE-A1A2A7DA89B4}"/>
                  </a:ext>
                </a:extLst>
              </p:cNvPr>
              <p:cNvGrpSpPr/>
              <p:nvPr/>
            </p:nvGrpSpPr>
            <p:grpSpPr>
              <a:xfrm rot="16200000">
                <a:off x="4880226" y="5514660"/>
                <a:ext cx="1887583" cy="232094"/>
                <a:chOff x="2622620" y="2060894"/>
                <a:chExt cx="1887583" cy="232094"/>
              </a:xfrm>
            </p:grpSpPr>
            <p:sp>
              <p:nvSpPr>
                <p:cNvPr id="14" name="Rectángulo 13">
                  <a:extLst>
                    <a:ext uri="{FF2B5EF4-FFF2-40B4-BE49-F238E27FC236}">
                      <a16:creationId xmlns:a16="http://schemas.microsoft.com/office/drawing/2014/main" id="{506EC6BC-3144-6859-88AB-846AD868561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5" name="Rectángulo 14">
                  <a:extLst>
                    <a:ext uri="{FF2B5EF4-FFF2-40B4-BE49-F238E27FC236}">
                      <a16:creationId xmlns:a16="http://schemas.microsoft.com/office/drawing/2014/main" id="{BEFE2C81-1629-371B-2826-59E44C1121B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6" name="Rectángulo 15">
                  <a:extLst>
                    <a:ext uri="{FF2B5EF4-FFF2-40B4-BE49-F238E27FC236}">
                      <a16:creationId xmlns:a16="http://schemas.microsoft.com/office/drawing/2014/main" id="{C06EB796-3D9A-5196-200F-2EB508F3E43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7" name="Rectángulo 16">
                  <a:extLst>
                    <a:ext uri="{FF2B5EF4-FFF2-40B4-BE49-F238E27FC236}">
                      <a16:creationId xmlns:a16="http://schemas.microsoft.com/office/drawing/2014/main" id="{9F4064BE-C00C-D527-E38B-ECB4162473F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FD5234CF-2EF3-C709-F509-A572E5324C2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9" name="Rectángulo 18">
                  <a:extLst>
                    <a:ext uri="{FF2B5EF4-FFF2-40B4-BE49-F238E27FC236}">
                      <a16:creationId xmlns:a16="http://schemas.microsoft.com/office/drawing/2014/main" id="{B2C0497F-694D-91AA-52C0-EEAA13D4521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40" name="Rectángulo: esquinas redondeadas 39">
            <a:extLst>
              <a:ext uri="{FF2B5EF4-FFF2-40B4-BE49-F238E27FC236}">
                <a16:creationId xmlns:a16="http://schemas.microsoft.com/office/drawing/2014/main" id="{37E21D79-2EA6-038F-1E46-2C6202CB0EA0}"/>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428232889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esquinas redondeadas 1">
            <a:extLst>
              <a:ext uri="{FF2B5EF4-FFF2-40B4-BE49-F238E27FC236}">
                <a16:creationId xmlns:a16="http://schemas.microsoft.com/office/drawing/2014/main" id="{F56E3C05-DFB7-2193-78D3-8CCD1ECF7DB6}"/>
              </a:ext>
            </a:extLst>
          </p:cNvPr>
          <p:cNvSpPr/>
          <p:nvPr/>
        </p:nvSpPr>
        <p:spPr>
          <a:xfrm>
            <a:off x="529389" y="2163295"/>
            <a:ext cx="5998241" cy="6856312"/>
          </a:xfrm>
          <a:prstGeom prst="roundRect">
            <a:avLst>
              <a:gd name="adj" fmla="val 9303"/>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Rectángulo: esquinas redondeadas 4">
            <a:extLst>
              <a:ext uri="{FF2B5EF4-FFF2-40B4-BE49-F238E27FC236}">
                <a16:creationId xmlns:a16="http://schemas.microsoft.com/office/drawing/2014/main" id="{9BAD1B73-7CF5-E5A3-360D-DBAC6473085F}"/>
              </a:ext>
            </a:extLst>
          </p:cNvPr>
          <p:cNvSpPr/>
          <p:nvPr/>
        </p:nvSpPr>
        <p:spPr>
          <a:xfrm>
            <a:off x="385010" y="3570413"/>
            <a:ext cx="6286998" cy="440862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Aft>
                <a:spcPts val="1200"/>
              </a:spcAft>
            </a:pPr>
            <a:r>
              <a:rPr lang="es-MX" sz="1400" dirty="0">
                <a:solidFill>
                  <a:schemeClr val="tx1"/>
                </a:solidFill>
                <a:latin typeface="Morning Rainbow" pitchFamily="2" charset="0"/>
                <a:ea typeface="AGCanYouNotBold" panose="02000803000000000000" pitchFamily="2" charset="0"/>
              </a:rPr>
              <a:t>Artículo X: </a:t>
            </a:r>
            <a:r>
              <a:rPr lang="es-MX" sz="1400" dirty="0">
                <a:solidFill>
                  <a:schemeClr val="tx1"/>
                </a:solidFill>
                <a:latin typeface="Becca &amp; Perry" panose="02000500000000000000" pitchFamily="2" charset="0"/>
                <a:ea typeface="AGCanYouNotBold" panose="02000803000000000000" pitchFamily="2" charset="0"/>
              </a:rPr>
              <a:t>Brindar el soporte emocional necesario. Animarlos, felicitarlos, abrazarlos y decirles que están orgullosos de ver cómo hacen sus trabajos.</a:t>
            </a:r>
            <a:endParaRPr lang="es-MX" sz="1400" dirty="0">
              <a:solidFill>
                <a:schemeClr val="tx1"/>
              </a:solidFill>
              <a:latin typeface="Morning Rainbow" pitchFamily="2" charset="0"/>
              <a:ea typeface="AGCanYouNotBold" panose="02000803000000000000" pitchFamily="2" charset="0"/>
            </a:endParaRPr>
          </a:p>
          <a:p>
            <a:pPr algn="just">
              <a:lnSpc>
                <a:spcPct val="150000"/>
              </a:lnSpc>
              <a:spcAft>
                <a:spcPts val="1200"/>
              </a:spcAft>
            </a:pPr>
            <a:r>
              <a:rPr lang="es-MX" sz="1400" dirty="0">
                <a:solidFill>
                  <a:schemeClr val="tx1"/>
                </a:solidFill>
                <a:latin typeface="Morning Rainbow" pitchFamily="2" charset="0"/>
                <a:ea typeface="AGCanYouNotBold" panose="02000803000000000000" pitchFamily="2" charset="0"/>
              </a:rPr>
              <a:t>Artículo XI: </a:t>
            </a:r>
            <a:r>
              <a:rPr lang="es-MX" sz="1400" dirty="0">
                <a:solidFill>
                  <a:schemeClr val="tx1"/>
                </a:solidFill>
                <a:latin typeface="Becca &amp; Perry" panose="02000500000000000000" pitchFamily="2" charset="0"/>
                <a:ea typeface="AGCanYouNotBold" panose="02000803000000000000" pitchFamily="2" charset="0"/>
              </a:rPr>
              <a:t>Prever si tienen dificultad con “cruce” de horarios y buscar la mejor alternativa de solución. el retiro del niño o niña.</a:t>
            </a:r>
          </a:p>
          <a:p>
            <a:pPr algn="just">
              <a:lnSpc>
                <a:spcPct val="150000"/>
              </a:lnSpc>
              <a:spcAft>
                <a:spcPts val="1200"/>
              </a:spcAft>
            </a:pPr>
            <a:r>
              <a:rPr lang="es-MX" sz="1400" dirty="0">
                <a:solidFill>
                  <a:schemeClr val="tx1"/>
                </a:solidFill>
                <a:latin typeface="Morning Rainbow" pitchFamily="2" charset="0"/>
                <a:ea typeface="AGCanYouNotBold" panose="02000803000000000000" pitchFamily="2" charset="0"/>
              </a:rPr>
              <a:t>Artículo XIII: </a:t>
            </a:r>
            <a:r>
              <a:rPr lang="es-MX" sz="1400" dirty="0">
                <a:solidFill>
                  <a:schemeClr val="tx1"/>
                </a:solidFill>
                <a:latin typeface="Becca &amp; Perry" panose="02000500000000000000" pitchFamily="2" charset="0"/>
                <a:ea typeface="AGCanYouNotBold" panose="02000803000000000000" pitchFamily="2" charset="0"/>
              </a:rPr>
              <a:t>En lo posible tener acceso a internet e implementar equipos como: computadora de escritorio, Laptop, Tablet, celulares que le permitan comunicarse e interactuar.</a:t>
            </a:r>
          </a:p>
          <a:p>
            <a:pPr algn="just">
              <a:lnSpc>
                <a:spcPct val="150000"/>
              </a:lnSpc>
              <a:spcAft>
                <a:spcPts val="1200"/>
              </a:spcAft>
            </a:pPr>
            <a:r>
              <a:rPr lang="es-MX" sz="1400" dirty="0">
                <a:solidFill>
                  <a:schemeClr val="tx1"/>
                </a:solidFill>
                <a:latin typeface="Morning Rainbow" pitchFamily="2" charset="0"/>
                <a:ea typeface="AGCanYouNotBold" panose="02000803000000000000" pitchFamily="2" charset="0"/>
              </a:rPr>
              <a:t>Artículo XIV: </a:t>
            </a:r>
            <a:r>
              <a:rPr lang="es-MX" sz="1400" dirty="0">
                <a:solidFill>
                  <a:schemeClr val="tx1"/>
                </a:solidFill>
                <a:latin typeface="Becca &amp; Perry" panose="02000500000000000000" pitchFamily="2" charset="0"/>
                <a:ea typeface="AGCanYouNotBold" panose="02000803000000000000" pitchFamily="2" charset="0"/>
              </a:rPr>
              <a:t>En cuanto a las responsabilidades del alumno, en lo relacionado a las clases virtuales, el mediador (padre de familia o apoderado) es responsable de su cumplimiento</a:t>
            </a:r>
          </a:p>
          <a:p>
            <a:pPr algn="just">
              <a:lnSpc>
                <a:spcPct val="150000"/>
              </a:lnSpc>
              <a:spcAft>
                <a:spcPts val="1200"/>
              </a:spcAft>
            </a:pPr>
            <a:r>
              <a:rPr lang="es-MX" sz="1400" dirty="0">
                <a:solidFill>
                  <a:schemeClr val="tx1"/>
                </a:solidFill>
                <a:latin typeface="Morning Rainbow" pitchFamily="2" charset="0"/>
                <a:ea typeface="AGCanYouNotBold" panose="02000803000000000000" pitchFamily="2" charset="0"/>
              </a:rPr>
              <a:t>Artículo XV: </a:t>
            </a:r>
            <a:r>
              <a:rPr lang="es-MX" sz="1400" dirty="0">
                <a:solidFill>
                  <a:schemeClr val="tx1"/>
                </a:solidFill>
                <a:latin typeface="Becca &amp; Perry" panose="02000500000000000000" pitchFamily="2" charset="0"/>
                <a:ea typeface="AGCanYouNotBold" panose="02000803000000000000" pitchFamily="2" charset="0"/>
              </a:rPr>
              <a:t>El reglamento presencial, también se aplica bajo esta coyuntura.</a:t>
            </a:r>
          </a:p>
          <a:p>
            <a:pPr algn="just">
              <a:lnSpc>
                <a:spcPct val="150000"/>
              </a:lnSpc>
              <a:spcAft>
                <a:spcPts val="1200"/>
              </a:spcAft>
            </a:pPr>
            <a:r>
              <a:rPr lang="es-MX" sz="1400" dirty="0">
                <a:solidFill>
                  <a:schemeClr val="tx1"/>
                </a:solidFill>
                <a:latin typeface="Morning Rainbow" pitchFamily="2" charset="0"/>
                <a:ea typeface="AGCanYouNotBold" panose="02000803000000000000" pitchFamily="2" charset="0"/>
              </a:rPr>
              <a:t>Artículo XVI: </a:t>
            </a:r>
            <a:r>
              <a:rPr lang="es-MX" sz="1400" dirty="0">
                <a:solidFill>
                  <a:schemeClr val="tx1"/>
                </a:solidFill>
                <a:latin typeface="Becca &amp; Perry" panose="02000500000000000000" pitchFamily="2" charset="0"/>
                <a:ea typeface="AGCanYouNotBold" panose="02000803000000000000" pitchFamily="2" charset="0"/>
              </a:rPr>
              <a:t>La comunicación entre la Institución y el Padre de familia es personal, más no grupal, ya que cada experiencia es independiente de otra, además que el contrato es firmado en forma personal y no colectiva, en cuanto a la prestación del servicio.</a:t>
            </a:r>
          </a:p>
          <a:p>
            <a:pPr algn="just">
              <a:lnSpc>
                <a:spcPct val="150000"/>
              </a:lnSpc>
              <a:spcAft>
                <a:spcPts val="1200"/>
              </a:spcAft>
            </a:pPr>
            <a:r>
              <a:rPr lang="es-MX" sz="1400" dirty="0">
                <a:solidFill>
                  <a:schemeClr val="tx1"/>
                </a:solidFill>
                <a:latin typeface="Morning Rainbow" pitchFamily="2" charset="0"/>
                <a:ea typeface="AGCanYouNotBold" panose="02000803000000000000" pitchFamily="2" charset="0"/>
              </a:rPr>
              <a:t>Artículo XVII: </a:t>
            </a:r>
            <a:r>
              <a:rPr lang="es-MX" sz="1400" dirty="0">
                <a:solidFill>
                  <a:schemeClr val="tx1"/>
                </a:solidFill>
                <a:latin typeface="Becca &amp; Perry" panose="02000500000000000000" pitchFamily="2" charset="0"/>
                <a:ea typeface="AGCanYouNotBold" panose="02000803000000000000" pitchFamily="2" charset="0"/>
              </a:rPr>
              <a:t>Vigilar permanentemente, para que el estudiante no sea víctima de acoso, amedrentamiento, amenaza y violación de su intimidad personal y familiar.. </a:t>
            </a:r>
          </a:p>
          <a:p>
            <a:pPr algn="just">
              <a:lnSpc>
                <a:spcPct val="150000"/>
              </a:lnSpc>
              <a:spcAft>
                <a:spcPts val="1200"/>
              </a:spcAft>
            </a:pPr>
            <a:r>
              <a:rPr lang="es-ES" sz="1400" dirty="0">
                <a:solidFill>
                  <a:schemeClr val="tx1"/>
                </a:solidFill>
                <a:latin typeface="Becca &amp; Perry" panose="02000500000000000000" pitchFamily="2" charset="0"/>
                <a:ea typeface="AGCanYouNotBold" panose="02000803000000000000" pitchFamily="2" charset="0"/>
              </a:rPr>
              <a:t>.</a:t>
            </a:r>
            <a:endParaRPr lang="es-ES" sz="1400" dirty="0">
              <a:latin typeface="Becca &amp; Perry" panose="02000500000000000000" pitchFamily="2" charset="0"/>
              <a:ea typeface="AGCanYouNotBold" panose="02000803000000000000" pitchFamily="2" charset="0"/>
            </a:endParaRPr>
          </a:p>
        </p:txBody>
      </p:sp>
      <p:sp>
        <p:nvSpPr>
          <p:cNvPr id="41" name="Rectángulo 40">
            <a:extLst>
              <a:ext uri="{FF2B5EF4-FFF2-40B4-BE49-F238E27FC236}">
                <a16:creationId xmlns:a16="http://schemas.microsoft.com/office/drawing/2014/main" id="{8F29C5DD-2633-9B1D-DAAB-4161464F70BA}"/>
              </a:ext>
            </a:extLst>
          </p:cNvPr>
          <p:cNvSpPr/>
          <p:nvPr/>
        </p:nvSpPr>
        <p:spPr>
          <a:xfrm>
            <a:off x="230446" y="821713"/>
            <a:ext cx="6327569" cy="1262021"/>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42" name="Imagen 41">
            <a:extLst>
              <a:ext uri="{FF2B5EF4-FFF2-40B4-BE49-F238E27FC236}">
                <a16:creationId xmlns:a16="http://schemas.microsoft.com/office/drawing/2014/main" id="{0E7F5672-533F-9925-3BC5-02492CB3A0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5930" y="723111"/>
            <a:ext cx="4635977" cy="1459223"/>
          </a:xfrm>
          <a:prstGeom prst="rect">
            <a:avLst/>
          </a:prstGeom>
        </p:spPr>
      </p:pic>
      <p:pic>
        <p:nvPicPr>
          <p:cNvPr id="43" name="Picture 2">
            <a:extLst>
              <a:ext uri="{FF2B5EF4-FFF2-40B4-BE49-F238E27FC236}">
                <a16:creationId xmlns:a16="http://schemas.microsoft.com/office/drawing/2014/main" id="{208C3D90-5356-DF89-CFA6-73C3A6C47F2F}"/>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507959" y="782042"/>
            <a:ext cx="758868" cy="1279581"/>
          </a:xfrm>
          <a:prstGeom prst="rect">
            <a:avLst/>
          </a:prstGeom>
          <a:noFill/>
          <a:extLst>
            <a:ext uri="{909E8E84-426E-40DD-AFC4-6F175D3DCCD1}">
              <a14:hiddenFill xmlns:a14="http://schemas.microsoft.com/office/drawing/2010/main">
                <a:solidFill>
                  <a:srgbClr val="FFFFFF"/>
                </a:solidFill>
              </a14:hiddenFill>
            </a:ext>
          </a:extLst>
        </p:spPr>
      </p:pic>
      <p:pic>
        <p:nvPicPr>
          <p:cNvPr id="44" name="Imagen 43">
            <a:extLst>
              <a:ext uri="{FF2B5EF4-FFF2-40B4-BE49-F238E27FC236}">
                <a16:creationId xmlns:a16="http://schemas.microsoft.com/office/drawing/2014/main" id="{7BCE8D67-6ABF-448E-7F81-394332BA080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593413" y="936088"/>
            <a:ext cx="901523" cy="962575"/>
          </a:xfrm>
          <a:prstGeom prst="rect">
            <a:avLst/>
          </a:prstGeom>
        </p:spPr>
      </p:pic>
      <p:grpSp>
        <p:nvGrpSpPr>
          <p:cNvPr id="45" name="Grupo 44">
            <a:extLst>
              <a:ext uri="{FF2B5EF4-FFF2-40B4-BE49-F238E27FC236}">
                <a16:creationId xmlns:a16="http://schemas.microsoft.com/office/drawing/2014/main" id="{83E7CC96-6E43-A909-8BF9-45214020097E}"/>
              </a:ext>
            </a:extLst>
          </p:cNvPr>
          <p:cNvGrpSpPr/>
          <p:nvPr/>
        </p:nvGrpSpPr>
        <p:grpSpPr>
          <a:xfrm rot="16200000">
            <a:off x="3286691" y="-2481270"/>
            <a:ext cx="206008" cy="6098771"/>
            <a:chOff x="6363126" y="1068524"/>
            <a:chExt cx="232096" cy="7870106"/>
          </a:xfrm>
        </p:grpSpPr>
        <p:grpSp>
          <p:nvGrpSpPr>
            <p:cNvPr id="46" name="Grupo 45">
              <a:extLst>
                <a:ext uri="{FF2B5EF4-FFF2-40B4-BE49-F238E27FC236}">
                  <a16:creationId xmlns:a16="http://schemas.microsoft.com/office/drawing/2014/main" id="{B3DA63D2-32DC-04A5-BB1E-4201B5A121E7}"/>
                </a:ext>
              </a:extLst>
            </p:cNvPr>
            <p:cNvGrpSpPr/>
            <p:nvPr/>
          </p:nvGrpSpPr>
          <p:grpSpPr>
            <a:xfrm>
              <a:off x="6363127" y="1068524"/>
              <a:ext cx="232095" cy="3884476"/>
              <a:chOff x="5707970" y="2690022"/>
              <a:chExt cx="232095" cy="3884476"/>
            </a:xfrm>
          </p:grpSpPr>
          <p:grpSp>
            <p:nvGrpSpPr>
              <p:cNvPr id="62" name="Grupo 61">
                <a:extLst>
                  <a:ext uri="{FF2B5EF4-FFF2-40B4-BE49-F238E27FC236}">
                    <a16:creationId xmlns:a16="http://schemas.microsoft.com/office/drawing/2014/main" id="{DB617E49-D6FD-405B-6704-9B74519494EC}"/>
                  </a:ext>
                </a:extLst>
              </p:cNvPr>
              <p:cNvGrpSpPr/>
              <p:nvPr/>
            </p:nvGrpSpPr>
            <p:grpSpPr>
              <a:xfrm rot="16200000">
                <a:off x="4880225" y="3517767"/>
                <a:ext cx="1887583" cy="232094"/>
                <a:chOff x="2622620" y="2060894"/>
                <a:chExt cx="1887583" cy="232094"/>
              </a:xfrm>
            </p:grpSpPr>
            <p:sp>
              <p:nvSpPr>
                <p:cNvPr id="70" name="Rectángulo 69">
                  <a:extLst>
                    <a:ext uri="{FF2B5EF4-FFF2-40B4-BE49-F238E27FC236}">
                      <a16:creationId xmlns:a16="http://schemas.microsoft.com/office/drawing/2014/main" id="{E00B711B-D0FE-39BE-11E0-803E2FF073D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1" name="Rectángulo 70">
                  <a:extLst>
                    <a:ext uri="{FF2B5EF4-FFF2-40B4-BE49-F238E27FC236}">
                      <a16:creationId xmlns:a16="http://schemas.microsoft.com/office/drawing/2014/main" id="{22CC25DB-8B60-6191-9272-0D2562D4158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2" name="Rectángulo 71">
                  <a:extLst>
                    <a:ext uri="{FF2B5EF4-FFF2-40B4-BE49-F238E27FC236}">
                      <a16:creationId xmlns:a16="http://schemas.microsoft.com/office/drawing/2014/main" id="{97784244-2643-D849-5593-17A91F40A4E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73" name="Rectángulo 72">
                  <a:extLst>
                    <a:ext uri="{FF2B5EF4-FFF2-40B4-BE49-F238E27FC236}">
                      <a16:creationId xmlns:a16="http://schemas.microsoft.com/office/drawing/2014/main" id="{A7EF0263-6118-7BFA-4DE7-0D3ADE4E036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4" name="Rectángulo 73">
                  <a:extLst>
                    <a:ext uri="{FF2B5EF4-FFF2-40B4-BE49-F238E27FC236}">
                      <a16:creationId xmlns:a16="http://schemas.microsoft.com/office/drawing/2014/main" id="{4142CA11-35FA-2B19-802D-BB883D6894F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5" name="Rectángulo 74">
                  <a:extLst>
                    <a:ext uri="{FF2B5EF4-FFF2-40B4-BE49-F238E27FC236}">
                      <a16:creationId xmlns:a16="http://schemas.microsoft.com/office/drawing/2014/main" id="{9C18972F-12E7-88FD-EF66-0D3B0A06644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63" name="Grupo 62">
                <a:extLst>
                  <a:ext uri="{FF2B5EF4-FFF2-40B4-BE49-F238E27FC236}">
                    <a16:creationId xmlns:a16="http://schemas.microsoft.com/office/drawing/2014/main" id="{78D6CDD2-133B-8B8E-C00E-F519AD040442}"/>
                  </a:ext>
                </a:extLst>
              </p:cNvPr>
              <p:cNvGrpSpPr/>
              <p:nvPr/>
            </p:nvGrpSpPr>
            <p:grpSpPr>
              <a:xfrm rot="16200000">
                <a:off x="4880226" y="5514660"/>
                <a:ext cx="1887583" cy="232094"/>
                <a:chOff x="2622620" y="2060894"/>
                <a:chExt cx="1887583" cy="232094"/>
              </a:xfrm>
            </p:grpSpPr>
            <p:sp>
              <p:nvSpPr>
                <p:cNvPr id="64" name="Rectángulo 63">
                  <a:extLst>
                    <a:ext uri="{FF2B5EF4-FFF2-40B4-BE49-F238E27FC236}">
                      <a16:creationId xmlns:a16="http://schemas.microsoft.com/office/drawing/2014/main" id="{529AB6F1-7767-27F1-C1E2-EE8F8840993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5" name="Rectángulo 64">
                  <a:extLst>
                    <a:ext uri="{FF2B5EF4-FFF2-40B4-BE49-F238E27FC236}">
                      <a16:creationId xmlns:a16="http://schemas.microsoft.com/office/drawing/2014/main" id="{34F2CF65-6350-765F-4785-FCDEBB00E4A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6" name="Rectángulo 65">
                  <a:extLst>
                    <a:ext uri="{FF2B5EF4-FFF2-40B4-BE49-F238E27FC236}">
                      <a16:creationId xmlns:a16="http://schemas.microsoft.com/office/drawing/2014/main" id="{9DAF0E8E-CC45-F688-B962-4F351C2D91C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67" name="Rectángulo 66">
                  <a:extLst>
                    <a:ext uri="{FF2B5EF4-FFF2-40B4-BE49-F238E27FC236}">
                      <a16:creationId xmlns:a16="http://schemas.microsoft.com/office/drawing/2014/main" id="{123EB761-3FB9-EC47-FBCE-F37B49BFBE1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8" name="Rectángulo 67">
                  <a:extLst>
                    <a:ext uri="{FF2B5EF4-FFF2-40B4-BE49-F238E27FC236}">
                      <a16:creationId xmlns:a16="http://schemas.microsoft.com/office/drawing/2014/main" id="{1CB65B6B-C08B-3D70-94BD-C63BB22B833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9" name="Rectángulo 68">
                  <a:extLst>
                    <a:ext uri="{FF2B5EF4-FFF2-40B4-BE49-F238E27FC236}">
                      <a16:creationId xmlns:a16="http://schemas.microsoft.com/office/drawing/2014/main" id="{1C4E6805-E903-8F91-715A-8572C399EDB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47" name="Grupo 46">
              <a:extLst>
                <a:ext uri="{FF2B5EF4-FFF2-40B4-BE49-F238E27FC236}">
                  <a16:creationId xmlns:a16="http://schemas.microsoft.com/office/drawing/2014/main" id="{071A0C04-3EE7-2B6C-7555-2D51D6185BBF}"/>
                </a:ext>
              </a:extLst>
            </p:cNvPr>
            <p:cNvGrpSpPr/>
            <p:nvPr/>
          </p:nvGrpSpPr>
          <p:grpSpPr>
            <a:xfrm>
              <a:off x="6363126" y="5054154"/>
              <a:ext cx="232095" cy="3884476"/>
              <a:chOff x="5707970" y="2690022"/>
              <a:chExt cx="232095" cy="3884476"/>
            </a:xfrm>
          </p:grpSpPr>
          <p:grpSp>
            <p:nvGrpSpPr>
              <p:cNvPr id="48" name="Grupo 47">
                <a:extLst>
                  <a:ext uri="{FF2B5EF4-FFF2-40B4-BE49-F238E27FC236}">
                    <a16:creationId xmlns:a16="http://schemas.microsoft.com/office/drawing/2014/main" id="{B4D702DD-5DEF-D623-E20F-85F1601A8601}"/>
                  </a:ext>
                </a:extLst>
              </p:cNvPr>
              <p:cNvGrpSpPr/>
              <p:nvPr/>
            </p:nvGrpSpPr>
            <p:grpSpPr>
              <a:xfrm rot="16200000">
                <a:off x="4880225" y="3517767"/>
                <a:ext cx="1887583" cy="232094"/>
                <a:chOff x="2622620" y="2060894"/>
                <a:chExt cx="1887583" cy="232094"/>
              </a:xfrm>
            </p:grpSpPr>
            <p:sp>
              <p:nvSpPr>
                <p:cNvPr id="56" name="Rectángulo 55">
                  <a:extLst>
                    <a:ext uri="{FF2B5EF4-FFF2-40B4-BE49-F238E27FC236}">
                      <a16:creationId xmlns:a16="http://schemas.microsoft.com/office/drawing/2014/main" id="{F035EA7E-86BA-7D32-9EA7-3C43B2C3BDB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7" name="Rectángulo 56">
                  <a:extLst>
                    <a:ext uri="{FF2B5EF4-FFF2-40B4-BE49-F238E27FC236}">
                      <a16:creationId xmlns:a16="http://schemas.microsoft.com/office/drawing/2014/main" id="{5356BF0B-5D39-A4BA-BF66-456FF80ACD2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8" name="Rectángulo 57">
                  <a:extLst>
                    <a:ext uri="{FF2B5EF4-FFF2-40B4-BE49-F238E27FC236}">
                      <a16:creationId xmlns:a16="http://schemas.microsoft.com/office/drawing/2014/main" id="{94A41D80-51F1-B51E-B84D-CAC51B66EE1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59" name="Rectángulo 58">
                  <a:extLst>
                    <a:ext uri="{FF2B5EF4-FFF2-40B4-BE49-F238E27FC236}">
                      <a16:creationId xmlns:a16="http://schemas.microsoft.com/office/drawing/2014/main" id="{8245FF0A-9D7B-AF09-26C0-2EEF38A3272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0" name="Rectángulo 59">
                  <a:extLst>
                    <a:ext uri="{FF2B5EF4-FFF2-40B4-BE49-F238E27FC236}">
                      <a16:creationId xmlns:a16="http://schemas.microsoft.com/office/drawing/2014/main" id="{E41EAC20-8378-516F-BEC2-43990A5C78C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1" name="Rectángulo 60">
                  <a:extLst>
                    <a:ext uri="{FF2B5EF4-FFF2-40B4-BE49-F238E27FC236}">
                      <a16:creationId xmlns:a16="http://schemas.microsoft.com/office/drawing/2014/main" id="{92FFDB9A-B7FC-DC30-C9F4-04A22DE4302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49" name="Grupo 48">
                <a:extLst>
                  <a:ext uri="{FF2B5EF4-FFF2-40B4-BE49-F238E27FC236}">
                    <a16:creationId xmlns:a16="http://schemas.microsoft.com/office/drawing/2014/main" id="{06E9EF7A-7B9C-1B57-A407-39E5E64039CF}"/>
                  </a:ext>
                </a:extLst>
              </p:cNvPr>
              <p:cNvGrpSpPr/>
              <p:nvPr/>
            </p:nvGrpSpPr>
            <p:grpSpPr>
              <a:xfrm rot="16200000">
                <a:off x="4880226" y="5514660"/>
                <a:ext cx="1887583" cy="232094"/>
                <a:chOff x="2622620" y="2060894"/>
                <a:chExt cx="1887583" cy="232094"/>
              </a:xfrm>
            </p:grpSpPr>
            <p:sp>
              <p:nvSpPr>
                <p:cNvPr id="50" name="Rectángulo 49">
                  <a:extLst>
                    <a:ext uri="{FF2B5EF4-FFF2-40B4-BE49-F238E27FC236}">
                      <a16:creationId xmlns:a16="http://schemas.microsoft.com/office/drawing/2014/main" id="{4D583495-C49F-1E11-7F3D-F98602B76A3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1" name="Rectángulo 50">
                  <a:extLst>
                    <a:ext uri="{FF2B5EF4-FFF2-40B4-BE49-F238E27FC236}">
                      <a16:creationId xmlns:a16="http://schemas.microsoft.com/office/drawing/2014/main" id="{A5A730F9-C540-B924-BFCC-66F64BCBE7F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2" name="Rectángulo 51">
                  <a:extLst>
                    <a:ext uri="{FF2B5EF4-FFF2-40B4-BE49-F238E27FC236}">
                      <a16:creationId xmlns:a16="http://schemas.microsoft.com/office/drawing/2014/main" id="{06FBAE4D-9111-944B-D696-FB228D922D8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53" name="Rectángulo 52">
                  <a:extLst>
                    <a:ext uri="{FF2B5EF4-FFF2-40B4-BE49-F238E27FC236}">
                      <a16:creationId xmlns:a16="http://schemas.microsoft.com/office/drawing/2014/main" id="{DA709646-5E17-09F8-CB2A-6AC5803171A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4" name="Rectángulo 53">
                  <a:extLst>
                    <a:ext uri="{FF2B5EF4-FFF2-40B4-BE49-F238E27FC236}">
                      <a16:creationId xmlns:a16="http://schemas.microsoft.com/office/drawing/2014/main" id="{9488A89E-C842-6546-738F-872A88277A0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5" name="Rectángulo 54">
                  <a:extLst>
                    <a:ext uri="{FF2B5EF4-FFF2-40B4-BE49-F238E27FC236}">
                      <a16:creationId xmlns:a16="http://schemas.microsoft.com/office/drawing/2014/main" id="{B2F7B6C9-E293-A96F-1FE1-88F67F91934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76" name="Rectángulo: esquinas redondeadas 75">
            <a:extLst>
              <a:ext uri="{FF2B5EF4-FFF2-40B4-BE49-F238E27FC236}">
                <a16:creationId xmlns:a16="http://schemas.microsoft.com/office/drawing/2014/main" id="{ACFF7407-1D22-E643-276D-4A5C9CB43143}"/>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315826052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5">
            <a:extLst>
              <a:ext uri="{FF2B5EF4-FFF2-40B4-BE49-F238E27FC236}">
                <a16:creationId xmlns:a16="http://schemas.microsoft.com/office/drawing/2014/main" id="{24970BFA-1648-EBE3-4DDB-9FB604B6A2FF}"/>
              </a:ext>
            </a:extLst>
          </p:cNvPr>
          <p:cNvGraphicFramePr>
            <a:graphicFrameLocks noGrp="1"/>
          </p:cNvGraphicFramePr>
          <p:nvPr>
            <p:extLst>
              <p:ext uri="{D42A27DB-BD31-4B8C-83A1-F6EECF244321}">
                <p14:modId xmlns:p14="http://schemas.microsoft.com/office/powerpoint/2010/main" val="2106429134"/>
              </p:ext>
            </p:extLst>
          </p:nvPr>
        </p:nvGraphicFramePr>
        <p:xfrm>
          <a:off x="274550" y="3869348"/>
          <a:ext cx="6308900" cy="3849781"/>
        </p:xfrm>
        <a:graphic>
          <a:graphicData uri="http://schemas.openxmlformats.org/drawingml/2006/table">
            <a:tbl>
              <a:tblPr firstRow="1" bandRow="1">
                <a:tableStyleId>{5C22544A-7EE6-4342-B048-85BDC9FD1C3A}</a:tableStyleId>
              </a:tblPr>
              <a:tblGrid>
                <a:gridCol w="1311719">
                  <a:extLst>
                    <a:ext uri="{9D8B030D-6E8A-4147-A177-3AD203B41FA5}">
                      <a16:colId xmlns:a16="http://schemas.microsoft.com/office/drawing/2014/main" val="2381913658"/>
                    </a:ext>
                  </a:extLst>
                </a:gridCol>
                <a:gridCol w="2044733">
                  <a:extLst>
                    <a:ext uri="{9D8B030D-6E8A-4147-A177-3AD203B41FA5}">
                      <a16:colId xmlns:a16="http://schemas.microsoft.com/office/drawing/2014/main" val="369189525"/>
                    </a:ext>
                  </a:extLst>
                </a:gridCol>
                <a:gridCol w="1235021">
                  <a:extLst>
                    <a:ext uri="{9D8B030D-6E8A-4147-A177-3AD203B41FA5}">
                      <a16:colId xmlns:a16="http://schemas.microsoft.com/office/drawing/2014/main" val="1681061783"/>
                    </a:ext>
                  </a:extLst>
                </a:gridCol>
                <a:gridCol w="1717427">
                  <a:extLst>
                    <a:ext uri="{9D8B030D-6E8A-4147-A177-3AD203B41FA5}">
                      <a16:colId xmlns:a16="http://schemas.microsoft.com/office/drawing/2014/main" val="4034195535"/>
                    </a:ext>
                  </a:extLst>
                </a:gridCol>
              </a:tblGrid>
              <a:tr h="500649">
                <a:tc>
                  <a:txBody>
                    <a:bodyPr/>
                    <a:lstStyle/>
                    <a:p>
                      <a:pPr algn="ctr"/>
                      <a:endParaRPr lang="es-PE" sz="2000" b="1" dirty="0">
                        <a:solidFill>
                          <a:schemeClr val="tx1"/>
                        </a:solidFill>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CECFF"/>
                    </a:solidFill>
                  </a:tcPr>
                </a:tc>
                <a:tc>
                  <a:txBody>
                    <a:bodyPr/>
                    <a:lstStyle/>
                    <a:p>
                      <a:pPr algn="ctr"/>
                      <a:r>
                        <a:rPr lang="es-PE" sz="2000" b="1" dirty="0">
                          <a:solidFill>
                            <a:schemeClr val="tx1"/>
                          </a:solidFill>
                          <a:latin typeface="Dinomik" pitchFamily="50" charset="0"/>
                        </a:rPr>
                        <a:t>NOMBRE</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CECFF"/>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s-PE" sz="2000" b="1" dirty="0" err="1">
                          <a:solidFill>
                            <a:schemeClr val="tx1"/>
                          </a:solidFill>
                          <a:latin typeface="Dinomik" pitchFamily="50" charset="0"/>
                        </a:rPr>
                        <a:t>N°</a:t>
                      </a:r>
                      <a:r>
                        <a:rPr lang="es-PE" sz="2000" b="1" dirty="0">
                          <a:solidFill>
                            <a:schemeClr val="tx1"/>
                          </a:solidFill>
                          <a:latin typeface="Dinomik" pitchFamily="50" charset="0"/>
                        </a:rPr>
                        <a:t> DNI</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CECFF"/>
                    </a:solidFill>
                  </a:tcPr>
                </a:tc>
                <a:tc>
                  <a:txBody>
                    <a:bodyPr/>
                    <a:lstStyle/>
                    <a:p>
                      <a:pPr algn="ctr"/>
                      <a:r>
                        <a:rPr lang="es-PE" sz="2000" b="1" dirty="0">
                          <a:solidFill>
                            <a:schemeClr val="tx1"/>
                          </a:solidFill>
                          <a:latin typeface="Dinomik" pitchFamily="50" charset="0"/>
                        </a:rPr>
                        <a:t>FIRMA</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3740241076"/>
                  </a:ext>
                </a:extLst>
              </a:tr>
              <a:tr h="781835">
                <a:tc>
                  <a:txBody>
                    <a:bodyPr/>
                    <a:lstStyle/>
                    <a:p>
                      <a:pPr algn="ctr"/>
                      <a:r>
                        <a:rPr lang="es-PE" sz="1600" b="1" dirty="0">
                          <a:latin typeface="Dinomik" pitchFamily="50" charset="0"/>
                        </a:rPr>
                        <a:t>PRESIDENTE </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9BF126"/>
                    </a:solidFill>
                  </a:tcPr>
                </a:tc>
                <a:tc>
                  <a:txBody>
                    <a:bodyPr/>
                    <a:lstStyle/>
                    <a:p>
                      <a:pPr algn="ctr"/>
                      <a:endParaRPr lang="es-PE" sz="1600" b="1" dirty="0">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s-PE" sz="1600" b="1" dirty="0">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s-PE" sz="1600" b="1">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5259928"/>
                  </a:ext>
                </a:extLst>
              </a:tr>
              <a:tr h="781835">
                <a:tc>
                  <a:txBody>
                    <a:bodyPr/>
                    <a:lstStyle/>
                    <a:p>
                      <a:pPr algn="ctr"/>
                      <a:r>
                        <a:rPr lang="es-PE" sz="1600" b="1" dirty="0">
                          <a:latin typeface="Dinomik" pitchFamily="50" charset="0"/>
                        </a:rPr>
                        <a:t>SECRETARIO</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CCFF"/>
                    </a:solidFill>
                  </a:tcPr>
                </a:tc>
                <a:tc>
                  <a:txBody>
                    <a:bodyPr/>
                    <a:lstStyle/>
                    <a:p>
                      <a:pPr algn="ctr"/>
                      <a:endParaRPr lang="es-PE" sz="1600" b="1" dirty="0">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s-PE" sz="1600" b="1" dirty="0">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s-PE" sz="1600" b="1" dirty="0">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03436934"/>
                  </a:ext>
                </a:extLst>
              </a:tr>
              <a:tr h="892731">
                <a:tc>
                  <a:txBody>
                    <a:bodyPr/>
                    <a:lstStyle/>
                    <a:p>
                      <a:pPr algn="ctr"/>
                      <a:r>
                        <a:rPr lang="es-PE" sz="1600" b="1" dirty="0">
                          <a:latin typeface="Dinomik" pitchFamily="50" charset="0"/>
                        </a:rPr>
                        <a:t>TESORERO</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CECFF"/>
                    </a:solidFill>
                  </a:tcPr>
                </a:tc>
                <a:tc>
                  <a:txBody>
                    <a:bodyPr/>
                    <a:lstStyle/>
                    <a:p>
                      <a:pPr algn="ctr"/>
                      <a:endParaRPr lang="es-PE" sz="1600" b="1" dirty="0">
                        <a:latin typeface="Dinomik" pitchFamily="50" charset="0"/>
                      </a:endParaRPr>
                    </a:p>
                    <a:p>
                      <a:pPr algn="ctr"/>
                      <a:endParaRPr lang="es-PE" sz="1600" b="1" dirty="0">
                        <a:latin typeface="Dinomik" pitchFamily="50" charset="0"/>
                      </a:endParaRPr>
                    </a:p>
                    <a:p>
                      <a:pPr algn="ctr"/>
                      <a:endParaRPr lang="es-PE" sz="1600" b="1" dirty="0">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s-PE" sz="1600" b="1" dirty="0">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s-PE" sz="1600" b="1" dirty="0">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82486850"/>
                  </a:ext>
                </a:extLst>
              </a:tr>
              <a:tr h="892731">
                <a:tc>
                  <a:txBody>
                    <a:bodyPr/>
                    <a:lstStyle/>
                    <a:p>
                      <a:pPr algn="ctr"/>
                      <a:r>
                        <a:rPr lang="es-PE" sz="1600" b="1" dirty="0">
                          <a:latin typeface="Dinomik" pitchFamily="50" charset="0"/>
                        </a:rPr>
                        <a:t>VOCAL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endParaRPr lang="es-PE" sz="1600" b="1" dirty="0">
                        <a:latin typeface="Dinomik" pitchFamily="50" charset="0"/>
                      </a:endParaRPr>
                    </a:p>
                    <a:p>
                      <a:pPr algn="ctr"/>
                      <a:endParaRPr lang="es-PE" sz="1600" b="1" dirty="0">
                        <a:latin typeface="Dinomik" pitchFamily="50" charset="0"/>
                      </a:endParaRPr>
                    </a:p>
                    <a:p>
                      <a:pPr algn="ctr"/>
                      <a:endParaRPr lang="es-PE" sz="1600" b="1" dirty="0">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s-PE" sz="1600" b="1" dirty="0">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es-PE" sz="1600" b="1" dirty="0">
                        <a:latin typeface="Dinomik" pitchFamily="50"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43258416"/>
                  </a:ext>
                </a:extLst>
              </a:tr>
            </a:tbl>
          </a:graphicData>
        </a:graphic>
      </p:graphicFrame>
      <p:pic>
        <p:nvPicPr>
          <p:cNvPr id="5" name="Imagen 4">
            <a:extLst>
              <a:ext uri="{FF2B5EF4-FFF2-40B4-BE49-F238E27FC236}">
                <a16:creationId xmlns:a16="http://schemas.microsoft.com/office/drawing/2014/main" id="{26F7F855-151C-9A02-7B3E-93080F54E57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5337"/>
          <a:stretch/>
        </p:blipFill>
        <p:spPr>
          <a:xfrm>
            <a:off x="378649" y="2925551"/>
            <a:ext cx="870448" cy="919691"/>
          </a:xfrm>
          <a:prstGeom prst="rect">
            <a:avLst/>
          </a:prstGeom>
        </p:spPr>
      </p:pic>
      <p:pic>
        <p:nvPicPr>
          <p:cNvPr id="6" name="Imagen 5">
            <a:extLst>
              <a:ext uri="{FF2B5EF4-FFF2-40B4-BE49-F238E27FC236}">
                <a16:creationId xmlns:a16="http://schemas.microsoft.com/office/drawing/2014/main" id="{B39D47EA-375B-677E-DB19-07D54A66255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3550"/>
          <a:stretch/>
        </p:blipFill>
        <p:spPr>
          <a:xfrm>
            <a:off x="4608421" y="2925552"/>
            <a:ext cx="1106929" cy="919692"/>
          </a:xfrm>
          <a:prstGeom prst="rect">
            <a:avLst/>
          </a:prstGeom>
        </p:spPr>
      </p:pic>
      <p:pic>
        <p:nvPicPr>
          <p:cNvPr id="7" name="Imagen 6">
            <a:extLst>
              <a:ext uri="{FF2B5EF4-FFF2-40B4-BE49-F238E27FC236}">
                <a16:creationId xmlns:a16="http://schemas.microsoft.com/office/drawing/2014/main" id="{1DE1875D-C70F-8EE3-3DE5-4B049C968F0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8617"/>
          <a:stretch/>
        </p:blipFill>
        <p:spPr>
          <a:xfrm>
            <a:off x="2507399" y="2973816"/>
            <a:ext cx="1087519" cy="886121"/>
          </a:xfrm>
          <a:prstGeom prst="rect">
            <a:avLst/>
          </a:prstGeom>
        </p:spPr>
      </p:pic>
      <p:pic>
        <p:nvPicPr>
          <p:cNvPr id="8" name="Imagen 7">
            <a:extLst>
              <a:ext uri="{FF2B5EF4-FFF2-40B4-BE49-F238E27FC236}">
                <a16:creationId xmlns:a16="http://schemas.microsoft.com/office/drawing/2014/main" id="{1E73C49C-1905-85D0-A900-E32DE3564A1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3870"/>
          <a:stretch/>
        </p:blipFill>
        <p:spPr>
          <a:xfrm>
            <a:off x="1461138" y="2917093"/>
            <a:ext cx="854336" cy="920105"/>
          </a:xfrm>
          <a:prstGeom prst="rect">
            <a:avLst/>
          </a:prstGeom>
        </p:spPr>
      </p:pic>
      <p:pic>
        <p:nvPicPr>
          <p:cNvPr id="9" name="Imagen 8">
            <a:extLst>
              <a:ext uri="{FF2B5EF4-FFF2-40B4-BE49-F238E27FC236}">
                <a16:creationId xmlns:a16="http://schemas.microsoft.com/office/drawing/2014/main" id="{70479159-7E6D-E50A-F7E6-67E63898BB5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32414"/>
          <a:stretch/>
        </p:blipFill>
        <p:spPr>
          <a:xfrm>
            <a:off x="3520928" y="2951701"/>
            <a:ext cx="967173" cy="902702"/>
          </a:xfrm>
          <a:prstGeom prst="rect">
            <a:avLst/>
          </a:prstGeom>
        </p:spPr>
      </p:pic>
      <p:pic>
        <p:nvPicPr>
          <p:cNvPr id="10" name="Imagen 9">
            <a:extLst>
              <a:ext uri="{FF2B5EF4-FFF2-40B4-BE49-F238E27FC236}">
                <a16:creationId xmlns:a16="http://schemas.microsoft.com/office/drawing/2014/main" id="{10EEAD10-3E81-AF7C-E6AC-E1CF00A0214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7656"/>
          <a:stretch/>
        </p:blipFill>
        <p:spPr>
          <a:xfrm>
            <a:off x="5802057" y="3005706"/>
            <a:ext cx="880747" cy="861090"/>
          </a:xfrm>
          <a:prstGeom prst="rect">
            <a:avLst/>
          </a:prstGeom>
        </p:spPr>
      </p:pic>
      <p:sp>
        <p:nvSpPr>
          <p:cNvPr id="16" name="Rectángulo 15">
            <a:extLst>
              <a:ext uri="{FF2B5EF4-FFF2-40B4-BE49-F238E27FC236}">
                <a16:creationId xmlns:a16="http://schemas.microsoft.com/office/drawing/2014/main" id="{B9025364-75EA-8D3B-3689-CAE3EA73D100}"/>
              </a:ext>
            </a:extLst>
          </p:cNvPr>
          <p:cNvSpPr/>
          <p:nvPr/>
        </p:nvSpPr>
        <p:spPr>
          <a:xfrm>
            <a:off x="220866" y="784414"/>
            <a:ext cx="6327569" cy="1543000"/>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17" name="Imagen 16">
            <a:extLst>
              <a:ext uri="{FF2B5EF4-FFF2-40B4-BE49-F238E27FC236}">
                <a16:creationId xmlns:a16="http://schemas.microsoft.com/office/drawing/2014/main" id="{D6207EB1-0AF2-E494-DD6B-260BBCFC1B72}"/>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18" name="Grupo 17">
            <a:extLst>
              <a:ext uri="{FF2B5EF4-FFF2-40B4-BE49-F238E27FC236}">
                <a16:creationId xmlns:a16="http://schemas.microsoft.com/office/drawing/2014/main" id="{2FFA3F7C-8B43-4D7D-0DC6-DE5AFCBF2DBB}"/>
              </a:ext>
            </a:extLst>
          </p:cNvPr>
          <p:cNvGrpSpPr/>
          <p:nvPr/>
        </p:nvGrpSpPr>
        <p:grpSpPr>
          <a:xfrm rot="16200000">
            <a:off x="3285069" y="-2431831"/>
            <a:ext cx="206008" cy="6098771"/>
            <a:chOff x="6363126" y="1068524"/>
            <a:chExt cx="232096" cy="7870106"/>
          </a:xfrm>
        </p:grpSpPr>
        <p:grpSp>
          <p:nvGrpSpPr>
            <p:cNvPr id="19" name="Grupo 18">
              <a:extLst>
                <a:ext uri="{FF2B5EF4-FFF2-40B4-BE49-F238E27FC236}">
                  <a16:creationId xmlns:a16="http://schemas.microsoft.com/office/drawing/2014/main" id="{CF0EC2BE-A300-6104-B930-3688F8A9B33C}"/>
                </a:ext>
              </a:extLst>
            </p:cNvPr>
            <p:cNvGrpSpPr/>
            <p:nvPr/>
          </p:nvGrpSpPr>
          <p:grpSpPr>
            <a:xfrm>
              <a:off x="6363127" y="1068524"/>
              <a:ext cx="232095" cy="3884476"/>
              <a:chOff x="5707970" y="2690022"/>
              <a:chExt cx="232095" cy="3884476"/>
            </a:xfrm>
          </p:grpSpPr>
          <p:grpSp>
            <p:nvGrpSpPr>
              <p:cNvPr id="35" name="Grupo 34">
                <a:extLst>
                  <a:ext uri="{FF2B5EF4-FFF2-40B4-BE49-F238E27FC236}">
                    <a16:creationId xmlns:a16="http://schemas.microsoft.com/office/drawing/2014/main" id="{925B31CB-8B72-594E-C27B-5580C89817D6}"/>
                  </a:ext>
                </a:extLst>
              </p:cNvPr>
              <p:cNvGrpSpPr/>
              <p:nvPr/>
            </p:nvGrpSpPr>
            <p:grpSpPr>
              <a:xfrm rot="16200000">
                <a:off x="4880225" y="3517767"/>
                <a:ext cx="1887583" cy="232094"/>
                <a:chOff x="2622620" y="2060894"/>
                <a:chExt cx="1887583" cy="232094"/>
              </a:xfrm>
            </p:grpSpPr>
            <p:sp>
              <p:nvSpPr>
                <p:cNvPr id="43" name="Rectángulo 42">
                  <a:extLst>
                    <a:ext uri="{FF2B5EF4-FFF2-40B4-BE49-F238E27FC236}">
                      <a16:creationId xmlns:a16="http://schemas.microsoft.com/office/drawing/2014/main" id="{FB3811BE-810C-0B57-B5B4-E43EB049853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4" name="Rectángulo 43">
                  <a:extLst>
                    <a:ext uri="{FF2B5EF4-FFF2-40B4-BE49-F238E27FC236}">
                      <a16:creationId xmlns:a16="http://schemas.microsoft.com/office/drawing/2014/main" id="{E6BE2C38-A1CD-0705-AB20-C2F050852FC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5" name="Rectángulo 44">
                  <a:extLst>
                    <a:ext uri="{FF2B5EF4-FFF2-40B4-BE49-F238E27FC236}">
                      <a16:creationId xmlns:a16="http://schemas.microsoft.com/office/drawing/2014/main" id="{358B4E08-CC21-B908-9B8E-780566306C7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6" name="Rectángulo 45">
                  <a:extLst>
                    <a:ext uri="{FF2B5EF4-FFF2-40B4-BE49-F238E27FC236}">
                      <a16:creationId xmlns:a16="http://schemas.microsoft.com/office/drawing/2014/main" id="{D1BC1EB4-F5C5-322D-785E-E48437ABF42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7" name="Rectángulo 46">
                  <a:extLst>
                    <a:ext uri="{FF2B5EF4-FFF2-40B4-BE49-F238E27FC236}">
                      <a16:creationId xmlns:a16="http://schemas.microsoft.com/office/drawing/2014/main" id="{ED700DB1-3F5A-9754-FBF5-2BB04CF3AC8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8" name="Rectángulo 47">
                  <a:extLst>
                    <a:ext uri="{FF2B5EF4-FFF2-40B4-BE49-F238E27FC236}">
                      <a16:creationId xmlns:a16="http://schemas.microsoft.com/office/drawing/2014/main" id="{CF6BCA3F-C098-ABF3-16FD-08E1894C81D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36" name="Grupo 35">
                <a:extLst>
                  <a:ext uri="{FF2B5EF4-FFF2-40B4-BE49-F238E27FC236}">
                    <a16:creationId xmlns:a16="http://schemas.microsoft.com/office/drawing/2014/main" id="{33E77213-F738-7953-4B1D-787E5365A87A}"/>
                  </a:ext>
                </a:extLst>
              </p:cNvPr>
              <p:cNvGrpSpPr/>
              <p:nvPr/>
            </p:nvGrpSpPr>
            <p:grpSpPr>
              <a:xfrm rot="16200000">
                <a:off x="4880226" y="5514660"/>
                <a:ext cx="1887583" cy="232094"/>
                <a:chOff x="2622620" y="2060894"/>
                <a:chExt cx="1887583" cy="232094"/>
              </a:xfrm>
            </p:grpSpPr>
            <p:sp>
              <p:nvSpPr>
                <p:cNvPr id="37" name="Rectángulo 36">
                  <a:extLst>
                    <a:ext uri="{FF2B5EF4-FFF2-40B4-BE49-F238E27FC236}">
                      <a16:creationId xmlns:a16="http://schemas.microsoft.com/office/drawing/2014/main" id="{B11ED9EA-C9D3-4A75-9700-509C070B3FE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17092EBE-A47E-CB28-2D4A-23DDF3B40C7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9" name="Rectángulo 38">
                  <a:extLst>
                    <a:ext uri="{FF2B5EF4-FFF2-40B4-BE49-F238E27FC236}">
                      <a16:creationId xmlns:a16="http://schemas.microsoft.com/office/drawing/2014/main" id="{49AB9065-5C33-0BF5-02BD-657A3B94C53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0" name="Rectángulo 39">
                  <a:extLst>
                    <a:ext uri="{FF2B5EF4-FFF2-40B4-BE49-F238E27FC236}">
                      <a16:creationId xmlns:a16="http://schemas.microsoft.com/office/drawing/2014/main" id="{4122644E-7107-A121-6F26-B3F8579F9C6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D045930A-4FB5-7364-9D8A-38316DC3AD1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2" name="Rectángulo 41">
                  <a:extLst>
                    <a:ext uri="{FF2B5EF4-FFF2-40B4-BE49-F238E27FC236}">
                      <a16:creationId xmlns:a16="http://schemas.microsoft.com/office/drawing/2014/main" id="{A03365E8-28EF-D093-6B6B-BF2A46BD663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20" name="Grupo 19">
              <a:extLst>
                <a:ext uri="{FF2B5EF4-FFF2-40B4-BE49-F238E27FC236}">
                  <a16:creationId xmlns:a16="http://schemas.microsoft.com/office/drawing/2014/main" id="{3B09A9B8-12C6-829E-6A24-9FDB267F65E1}"/>
                </a:ext>
              </a:extLst>
            </p:cNvPr>
            <p:cNvGrpSpPr/>
            <p:nvPr/>
          </p:nvGrpSpPr>
          <p:grpSpPr>
            <a:xfrm>
              <a:off x="6363126" y="5054154"/>
              <a:ext cx="232095" cy="3884476"/>
              <a:chOff x="5707970" y="2690022"/>
              <a:chExt cx="232095" cy="3884476"/>
            </a:xfrm>
          </p:grpSpPr>
          <p:grpSp>
            <p:nvGrpSpPr>
              <p:cNvPr id="21" name="Grupo 20">
                <a:extLst>
                  <a:ext uri="{FF2B5EF4-FFF2-40B4-BE49-F238E27FC236}">
                    <a16:creationId xmlns:a16="http://schemas.microsoft.com/office/drawing/2014/main" id="{18D81071-4678-9A03-57F5-D7C0AF0508A4}"/>
                  </a:ext>
                </a:extLst>
              </p:cNvPr>
              <p:cNvGrpSpPr/>
              <p:nvPr/>
            </p:nvGrpSpPr>
            <p:grpSpPr>
              <a:xfrm rot="16200000">
                <a:off x="4880225" y="3517767"/>
                <a:ext cx="1887583" cy="232094"/>
                <a:chOff x="2622620" y="2060894"/>
                <a:chExt cx="1887583" cy="232094"/>
              </a:xfrm>
            </p:grpSpPr>
            <p:sp>
              <p:nvSpPr>
                <p:cNvPr id="29" name="Rectángulo 28">
                  <a:extLst>
                    <a:ext uri="{FF2B5EF4-FFF2-40B4-BE49-F238E27FC236}">
                      <a16:creationId xmlns:a16="http://schemas.microsoft.com/office/drawing/2014/main" id="{79F6F0BD-9958-506D-D537-DFA13706B73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61EF8E68-1B47-400D-C181-5514FFC2DC0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2884605F-B987-612C-7D39-332CF8175DD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2" name="Rectángulo 31">
                  <a:extLst>
                    <a:ext uri="{FF2B5EF4-FFF2-40B4-BE49-F238E27FC236}">
                      <a16:creationId xmlns:a16="http://schemas.microsoft.com/office/drawing/2014/main" id="{92001783-F3A7-C3C4-CC1A-E273140C778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B0B0BA40-8DCD-3733-6730-A46D5B78862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A3835623-114E-771E-F8D3-0420BB45DC5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2" name="Grupo 21">
                <a:extLst>
                  <a:ext uri="{FF2B5EF4-FFF2-40B4-BE49-F238E27FC236}">
                    <a16:creationId xmlns:a16="http://schemas.microsoft.com/office/drawing/2014/main" id="{6B29B450-5A79-60E6-4909-BC1E6C22EF6D}"/>
                  </a:ext>
                </a:extLst>
              </p:cNvPr>
              <p:cNvGrpSpPr/>
              <p:nvPr/>
            </p:nvGrpSpPr>
            <p:grpSpPr>
              <a:xfrm rot="16200000">
                <a:off x="4880226" y="5514660"/>
                <a:ext cx="1887583" cy="232094"/>
                <a:chOff x="2622620" y="2060894"/>
                <a:chExt cx="1887583" cy="232094"/>
              </a:xfrm>
            </p:grpSpPr>
            <p:sp>
              <p:nvSpPr>
                <p:cNvPr id="23" name="Rectángulo 22">
                  <a:extLst>
                    <a:ext uri="{FF2B5EF4-FFF2-40B4-BE49-F238E27FC236}">
                      <a16:creationId xmlns:a16="http://schemas.microsoft.com/office/drawing/2014/main" id="{D5DC80EC-4EBD-E012-18DB-719D357926E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253A008C-EE20-2BC0-0BE0-83DE1389F5E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5" name="Rectángulo 24">
                  <a:extLst>
                    <a:ext uri="{FF2B5EF4-FFF2-40B4-BE49-F238E27FC236}">
                      <a16:creationId xmlns:a16="http://schemas.microsoft.com/office/drawing/2014/main" id="{B8B3ACEA-BD7D-4FF8-BD3A-AEB72EBDC3E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6" name="Rectángulo 25">
                  <a:extLst>
                    <a:ext uri="{FF2B5EF4-FFF2-40B4-BE49-F238E27FC236}">
                      <a16:creationId xmlns:a16="http://schemas.microsoft.com/office/drawing/2014/main" id="{AD0BFC4E-60E0-254B-2B87-A336862374C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9AB5019C-4FE8-2002-CCC2-94B13E71B3E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 name="Rectángulo 27">
                  <a:extLst>
                    <a:ext uri="{FF2B5EF4-FFF2-40B4-BE49-F238E27FC236}">
                      <a16:creationId xmlns:a16="http://schemas.microsoft.com/office/drawing/2014/main" id="{30FF8F49-D2C8-23D7-C383-E2083776B20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49" name="Rectángulo: esquinas redondeadas 48">
            <a:extLst>
              <a:ext uri="{FF2B5EF4-FFF2-40B4-BE49-F238E27FC236}">
                <a16:creationId xmlns:a16="http://schemas.microsoft.com/office/drawing/2014/main" id="{26074E3E-112F-4D63-3694-DD72E451EEF4}"/>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15" name="Imagen 14">
            <a:extLst>
              <a:ext uri="{FF2B5EF4-FFF2-40B4-BE49-F238E27FC236}">
                <a16:creationId xmlns:a16="http://schemas.microsoft.com/office/drawing/2014/main" id="{5BEB44A5-057E-145B-5ADD-B998915E9A7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56773" y="600223"/>
            <a:ext cx="3448509" cy="1993669"/>
          </a:xfrm>
          <a:prstGeom prst="rect">
            <a:avLst/>
          </a:prstGeom>
        </p:spPr>
      </p:pic>
      <p:pic>
        <p:nvPicPr>
          <p:cNvPr id="50" name="Imagen 49">
            <a:extLst>
              <a:ext uri="{FF2B5EF4-FFF2-40B4-BE49-F238E27FC236}">
                <a16:creationId xmlns:a16="http://schemas.microsoft.com/office/drawing/2014/main" id="{247C597F-9968-E0AB-8DF5-159E30D79021}"/>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843554" y="8425911"/>
            <a:ext cx="3082191" cy="1091392"/>
          </a:xfrm>
          <a:prstGeom prst="rect">
            <a:avLst/>
          </a:prstGeom>
        </p:spPr>
      </p:pic>
    </p:spTree>
    <p:extLst>
      <p:ext uri="{BB962C8B-B14F-4D97-AF65-F5344CB8AC3E}">
        <p14:creationId xmlns:p14="http://schemas.microsoft.com/office/powerpoint/2010/main" val="3211261446"/>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uadroTexto 29">
            <a:extLst>
              <a:ext uri="{FF2B5EF4-FFF2-40B4-BE49-F238E27FC236}">
                <a16:creationId xmlns:a16="http://schemas.microsoft.com/office/drawing/2014/main" id="{336CA98A-6F47-30D1-D031-401020DB2891}"/>
              </a:ext>
            </a:extLst>
          </p:cNvPr>
          <p:cNvSpPr txBox="1"/>
          <p:nvPr/>
        </p:nvSpPr>
        <p:spPr>
          <a:xfrm>
            <a:off x="305488" y="1369385"/>
            <a:ext cx="6095312" cy="2677656"/>
          </a:xfrm>
          <a:prstGeom prst="rect">
            <a:avLst/>
          </a:prstGeom>
          <a:noFill/>
        </p:spPr>
        <p:txBody>
          <a:bodyPr wrap="square" rtlCol="0">
            <a:spAutoFit/>
          </a:bodyPr>
          <a:lstStyle/>
          <a:p>
            <a:r>
              <a:rPr lang="es-ES" sz="1200" dirty="0"/>
              <a:t>En la Institución Educativa ……………………………….., siendo las …………p.m. del día …….días del mes de ………………, en el aula del ……….. de Educación ………………., se reunieron los Padres de Familia del aula en mención, bajo la dirección del Tutor: …………………………………………………. para tratar la siguiente agenda,</a:t>
            </a:r>
          </a:p>
          <a:p>
            <a:pPr indent="266700"/>
            <a:r>
              <a:rPr lang="es-ES" sz="1200" dirty="0"/>
              <a:t>1. Plan de actividades de la promoción del presente año.</a:t>
            </a:r>
          </a:p>
          <a:p>
            <a:pPr indent="266700"/>
            <a:r>
              <a:rPr lang="es-ES" sz="1200" dirty="0"/>
              <a:t>2. Dar a conocer a los padres el Reglamento interno de la I.E. </a:t>
            </a:r>
          </a:p>
          <a:p>
            <a:pPr indent="266700"/>
            <a:r>
              <a:rPr lang="es-ES" sz="1200" dirty="0"/>
              <a:t>    Presentación de los estudiantes</a:t>
            </a:r>
          </a:p>
          <a:p>
            <a:pPr indent="266700"/>
            <a:r>
              <a:rPr lang="es-ES" sz="1200" dirty="0"/>
              <a:t>   Puntualidad a la hora de ingreso</a:t>
            </a:r>
          </a:p>
          <a:p>
            <a:pPr indent="266700"/>
            <a:r>
              <a:rPr lang="es-ES" sz="1200" dirty="0"/>
              <a:t>3. Elección del Comité de Aula</a:t>
            </a:r>
          </a:p>
          <a:p>
            <a:pPr indent="266700"/>
            <a:r>
              <a:rPr lang="es-ES" sz="1200" dirty="0"/>
              <a:t>4. Otros acuerdos de la promoción.</a:t>
            </a:r>
          </a:p>
          <a:p>
            <a:r>
              <a:rPr lang="es-ES" sz="1200" dirty="0"/>
              <a:t>El Tutor(a) pide a los Padres de Familia que se constituya el Comité de Aula para el presente año escolar 2025 de acuerdo a las disposiciones de Ley, contando con el quórum reglamentario, eligen la nueva Junta Directiva del Aula de cuyos integrantes y por voto democrático recaen los cargos a los siguientes padres:</a:t>
            </a:r>
          </a:p>
        </p:txBody>
      </p:sp>
      <p:graphicFrame>
        <p:nvGraphicFramePr>
          <p:cNvPr id="31" name="Tabla 30">
            <a:extLst>
              <a:ext uri="{FF2B5EF4-FFF2-40B4-BE49-F238E27FC236}">
                <a16:creationId xmlns:a16="http://schemas.microsoft.com/office/drawing/2014/main" id="{B2FDE954-5037-1D6B-61F2-097061C47C6F}"/>
              </a:ext>
            </a:extLst>
          </p:cNvPr>
          <p:cNvGraphicFramePr>
            <a:graphicFrameLocks noGrp="1"/>
          </p:cNvGraphicFramePr>
          <p:nvPr>
            <p:extLst>
              <p:ext uri="{D42A27DB-BD31-4B8C-83A1-F6EECF244321}">
                <p14:modId xmlns:p14="http://schemas.microsoft.com/office/powerpoint/2010/main" val="1207793697"/>
              </p:ext>
            </p:extLst>
          </p:nvPr>
        </p:nvGraphicFramePr>
        <p:xfrm>
          <a:off x="395631" y="4107201"/>
          <a:ext cx="5915026" cy="1287745"/>
        </p:xfrm>
        <a:graphic>
          <a:graphicData uri="http://schemas.openxmlformats.org/drawingml/2006/table">
            <a:tbl>
              <a:tblPr firstRow="1" firstCol="1" lastRow="1" lastCol="1" bandRow="1" bandCol="1">
                <a:tableStyleId>{5940675A-B579-460E-94D1-54222C63F5DA}</a:tableStyleId>
              </a:tblPr>
              <a:tblGrid>
                <a:gridCol w="898133">
                  <a:extLst>
                    <a:ext uri="{9D8B030D-6E8A-4147-A177-3AD203B41FA5}">
                      <a16:colId xmlns:a16="http://schemas.microsoft.com/office/drawing/2014/main" val="4215828817"/>
                    </a:ext>
                  </a:extLst>
                </a:gridCol>
                <a:gridCol w="2358547">
                  <a:extLst>
                    <a:ext uri="{9D8B030D-6E8A-4147-A177-3AD203B41FA5}">
                      <a16:colId xmlns:a16="http://schemas.microsoft.com/office/drawing/2014/main" val="2546832245"/>
                    </a:ext>
                  </a:extLst>
                </a:gridCol>
                <a:gridCol w="901295">
                  <a:extLst>
                    <a:ext uri="{9D8B030D-6E8A-4147-A177-3AD203B41FA5}">
                      <a16:colId xmlns:a16="http://schemas.microsoft.com/office/drawing/2014/main" val="3952024543"/>
                    </a:ext>
                  </a:extLst>
                </a:gridCol>
                <a:gridCol w="810217">
                  <a:extLst>
                    <a:ext uri="{9D8B030D-6E8A-4147-A177-3AD203B41FA5}">
                      <a16:colId xmlns:a16="http://schemas.microsoft.com/office/drawing/2014/main" val="1231251082"/>
                    </a:ext>
                  </a:extLst>
                </a:gridCol>
                <a:gridCol w="946834">
                  <a:extLst>
                    <a:ext uri="{9D8B030D-6E8A-4147-A177-3AD203B41FA5}">
                      <a16:colId xmlns:a16="http://schemas.microsoft.com/office/drawing/2014/main" val="1312621430"/>
                    </a:ext>
                  </a:extLst>
                </a:gridCol>
              </a:tblGrid>
              <a:tr h="251730">
                <a:tc>
                  <a:txBody>
                    <a:bodyPr/>
                    <a:lstStyle/>
                    <a:p>
                      <a:pPr marL="212725">
                        <a:spcBef>
                          <a:spcPts val="15"/>
                        </a:spcBef>
                      </a:pPr>
                      <a:r>
                        <a:rPr lang="es-ES" sz="1000" b="1" spc="-10" dirty="0">
                          <a:effectLst/>
                        </a:rPr>
                        <a:t>CARGO</a:t>
                      </a:r>
                      <a:endParaRPr lang="es-PE" sz="1100" b="1" dirty="0">
                        <a:effectLst/>
                        <a:latin typeface="Arial MT"/>
                        <a:ea typeface="Arial MT"/>
                        <a:cs typeface="Arial MT"/>
                      </a:endParaRPr>
                    </a:p>
                  </a:txBody>
                  <a:tcPr marL="0" marR="0" marT="0" marB="0"/>
                </a:tc>
                <a:tc>
                  <a:txBody>
                    <a:bodyPr/>
                    <a:lstStyle/>
                    <a:p>
                      <a:pPr marL="456565">
                        <a:spcBef>
                          <a:spcPts val="15"/>
                        </a:spcBef>
                      </a:pPr>
                      <a:r>
                        <a:rPr lang="es-ES" sz="1000" b="1" dirty="0">
                          <a:effectLst/>
                        </a:rPr>
                        <a:t>APELLIDOS</a:t>
                      </a:r>
                      <a:r>
                        <a:rPr lang="es-ES" sz="1000" b="1" spc="-20" dirty="0">
                          <a:effectLst/>
                        </a:rPr>
                        <a:t> </a:t>
                      </a:r>
                      <a:r>
                        <a:rPr lang="es-ES" sz="1000" b="1" dirty="0">
                          <a:effectLst/>
                        </a:rPr>
                        <a:t>Y</a:t>
                      </a:r>
                      <a:r>
                        <a:rPr lang="es-ES" sz="1000" b="1" spc="-15" dirty="0">
                          <a:effectLst/>
                        </a:rPr>
                        <a:t> </a:t>
                      </a:r>
                      <a:r>
                        <a:rPr lang="es-ES" sz="1000" b="1" spc="-10" dirty="0">
                          <a:effectLst/>
                        </a:rPr>
                        <a:t>NOMBRE</a:t>
                      </a:r>
                      <a:endParaRPr lang="es-PE" sz="1100" b="1" dirty="0">
                        <a:effectLst/>
                        <a:latin typeface="Arial MT"/>
                        <a:ea typeface="Arial MT"/>
                        <a:cs typeface="Arial MT"/>
                      </a:endParaRPr>
                    </a:p>
                  </a:txBody>
                  <a:tcPr marL="0" marR="0" marT="0" marB="0"/>
                </a:tc>
                <a:tc>
                  <a:txBody>
                    <a:bodyPr/>
                    <a:lstStyle/>
                    <a:p>
                      <a:pPr marL="4445" algn="ctr">
                        <a:spcBef>
                          <a:spcPts val="15"/>
                        </a:spcBef>
                      </a:pPr>
                      <a:r>
                        <a:rPr lang="es-ES" sz="1000" b="1" spc="-25">
                          <a:effectLst/>
                        </a:rPr>
                        <a:t>DNI</a:t>
                      </a:r>
                      <a:endParaRPr lang="es-PE" sz="1100" b="1">
                        <a:effectLst/>
                        <a:latin typeface="Arial MT"/>
                        <a:ea typeface="Arial MT"/>
                        <a:cs typeface="Arial MT"/>
                      </a:endParaRPr>
                    </a:p>
                  </a:txBody>
                  <a:tcPr marL="0" marR="0" marT="0" marB="0"/>
                </a:tc>
                <a:tc>
                  <a:txBody>
                    <a:bodyPr/>
                    <a:lstStyle/>
                    <a:p>
                      <a:pPr marL="204470">
                        <a:spcBef>
                          <a:spcPts val="15"/>
                        </a:spcBef>
                      </a:pPr>
                      <a:r>
                        <a:rPr lang="es-ES" sz="1000" b="1" spc="-10">
                          <a:effectLst/>
                        </a:rPr>
                        <a:t>FIRMA</a:t>
                      </a:r>
                      <a:endParaRPr lang="es-PE" sz="1100" b="1">
                        <a:effectLst/>
                        <a:latin typeface="Arial MT"/>
                        <a:ea typeface="Arial MT"/>
                        <a:cs typeface="Arial MT"/>
                      </a:endParaRPr>
                    </a:p>
                  </a:txBody>
                  <a:tcPr marL="0" marR="0" marT="0" marB="0"/>
                </a:tc>
                <a:tc>
                  <a:txBody>
                    <a:bodyPr/>
                    <a:lstStyle/>
                    <a:p>
                      <a:pPr marL="128270">
                        <a:spcBef>
                          <a:spcPts val="15"/>
                        </a:spcBef>
                      </a:pPr>
                      <a:r>
                        <a:rPr lang="es-ES" sz="1000" b="1" spc="-10">
                          <a:effectLst/>
                        </a:rPr>
                        <a:t>TELÉFONO</a:t>
                      </a:r>
                      <a:endParaRPr lang="es-PE" sz="1100" b="1">
                        <a:effectLst/>
                        <a:latin typeface="Arial MT"/>
                        <a:ea typeface="Arial MT"/>
                        <a:cs typeface="Arial MT"/>
                      </a:endParaRPr>
                    </a:p>
                  </a:txBody>
                  <a:tcPr marL="0" marR="0" marT="0" marB="0"/>
                </a:tc>
                <a:extLst>
                  <a:ext uri="{0D108BD9-81ED-4DB2-BD59-A6C34878D82A}">
                    <a16:rowId xmlns:a16="http://schemas.microsoft.com/office/drawing/2014/main" val="3884920776"/>
                  </a:ext>
                </a:extLst>
              </a:tr>
              <a:tr h="256158">
                <a:tc>
                  <a:txBody>
                    <a:bodyPr/>
                    <a:lstStyle/>
                    <a:p>
                      <a:pPr marL="67945">
                        <a:spcBef>
                          <a:spcPts val="15"/>
                        </a:spcBef>
                      </a:pPr>
                      <a:r>
                        <a:rPr lang="es-ES" sz="1000" b="1" spc="-10" dirty="0">
                          <a:effectLst/>
                        </a:rPr>
                        <a:t>Presidente(a)</a:t>
                      </a:r>
                      <a:endParaRPr lang="es-PE" sz="1100" b="1" dirty="0">
                        <a:effectLst/>
                        <a:latin typeface="Arial MT"/>
                        <a:ea typeface="Arial MT"/>
                        <a:cs typeface="Arial MT"/>
                      </a:endParaRPr>
                    </a:p>
                  </a:txBody>
                  <a:tcPr marL="0" marR="0" marT="0" marB="0"/>
                </a:tc>
                <a:tc>
                  <a:txBody>
                    <a:bodyPr/>
                    <a:lstStyle/>
                    <a:p>
                      <a:pPr marL="65405">
                        <a:spcBef>
                          <a:spcPts val="15"/>
                        </a:spcBef>
                      </a:pPr>
                      <a:endParaRPr lang="es-PE" sz="1100" b="1" dirty="0">
                        <a:effectLst/>
                        <a:latin typeface="Arial MT"/>
                        <a:ea typeface="Arial MT"/>
                        <a:cs typeface="Arial MT"/>
                      </a:endParaRPr>
                    </a:p>
                  </a:txBody>
                  <a:tcPr marL="0" marR="0" marT="0" marB="0"/>
                </a:tc>
                <a:tc>
                  <a:txBody>
                    <a:bodyPr/>
                    <a:lstStyle/>
                    <a:p>
                      <a:r>
                        <a:rPr lang="es-ES" sz="1000" b="1">
                          <a:effectLst/>
                        </a:rPr>
                        <a:t> </a:t>
                      </a:r>
                      <a:endParaRPr lang="es-PE" sz="1100" b="1">
                        <a:effectLst/>
                        <a:latin typeface="Arial MT"/>
                        <a:ea typeface="Arial MT"/>
                        <a:cs typeface="Arial MT"/>
                      </a:endParaRPr>
                    </a:p>
                  </a:txBody>
                  <a:tcPr marL="0" marR="0" marT="0" marB="0"/>
                </a:tc>
                <a:tc>
                  <a:txBody>
                    <a:bodyPr/>
                    <a:lstStyle/>
                    <a:p>
                      <a:r>
                        <a:rPr lang="es-ES" sz="1000" b="1">
                          <a:effectLst/>
                        </a:rPr>
                        <a:t> </a:t>
                      </a:r>
                      <a:endParaRPr lang="es-PE" sz="1100" b="1">
                        <a:effectLst/>
                        <a:latin typeface="Arial MT"/>
                        <a:ea typeface="Arial MT"/>
                        <a:cs typeface="Arial MT"/>
                      </a:endParaRPr>
                    </a:p>
                  </a:txBody>
                  <a:tcPr marL="0" marR="0" marT="0" marB="0"/>
                </a:tc>
                <a:tc>
                  <a:txBody>
                    <a:bodyPr/>
                    <a:lstStyle/>
                    <a:p>
                      <a:pPr marL="67310"/>
                      <a:endParaRPr lang="es-PE" sz="1100" b="1" dirty="0">
                        <a:effectLst/>
                        <a:latin typeface="Arial MT"/>
                        <a:ea typeface="Arial MT"/>
                        <a:cs typeface="Arial MT"/>
                      </a:endParaRPr>
                    </a:p>
                  </a:txBody>
                  <a:tcPr marL="0" marR="0" marT="0" marB="0"/>
                </a:tc>
                <a:extLst>
                  <a:ext uri="{0D108BD9-81ED-4DB2-BD59-A6C34878D82A}">
                    <a16:rowId xmlns:a16="http://schemas.microsoft.com/office/drawing/2014/main" val="1797568313"/>
                  </a:ext>
                </a:extLst>
              </a:tr>
              <a:tr h="268807">
                <a:tc>
                  <a:txBody>
                    <a:bodyPr/>
                    <a:lstStyle/>
                    <a:p>
                      <a:pPr marL="67945">
                        <a:spcBef>
                          <a:spcPts val="15"/>
                        </a:spcBef>
                      </a:pPr>
                      <a:r>
                        <a:rPr lang="es-ES" sz="1000" b="1" spc="-10">
                          <a:effectLst/>
                        </a:rPr>
                        <a:t>Secretario(a)</a:t>
                      </a:r>
                      <a:endParaRPr lang="es-PE" sz="1100" b="1">
                        <a:effectLst/>
                        <a:latin typeface="Arial MT"/>
                        <a:ea typeface="Arial MT"/>
                        <a:cs typeface="Arial MT"/>
                      </a:endParaRPr>
                    </a:p>
                  </a:txBody>
                  <a:tcPr marL="0" marR="0" marT="0" marB="0"/>
                </a:tc>
                <a:tc>
                  <a:txBody>
                    <a:bodyPr/>
                    <a:lstStyle/>
                    <a:p>
                      <a:pPr marL="65405">
                        <a:spcBef>
                          <a:spcPts val="15"/>
                        </a:spcBef>
                      </a:pPr>
                      <a:endParaRPr lang="es-PE" sz="1100" b="1" dirty="0">
                        <a:effectLst/>
                        <a:latin typeface="Arial MT"/>
                        <a:ea typeface="Arial MT"/>
                        <a:cs typeface="Arial MT"/>
                      </a:endParaRPr>
                    </a:p>
                  </a:txBody>
                  <a:tcPr marL="0" marR="0" marT="0" marB="0"/>
                </a:tc>
                <a:tc>
                  <a:txBody>
                    <a:bodyPr/>
                    <a:lstStyle/>
                    <a:p>
                      <a:r>
                        <a:rPr lang="es-ES" sz="1000" b="1">
                          <a:effectLst/>
                        </a:rPr>
                        <a:t> </a:t>
                      </a:r>
                      <a:endParaRPr lang="es-PE" sz="1100" b="1">
                        <a:effectLst/>
                        <a:latin typeface="Arial MT"/>
                        <a:ea typeface="Arial MT"/>
                        <a:cs typeface="Arial MT"/>
                      </a:endParaRPr>
                    </a:p>
                  </a:txBody>
                  <a:tcPr marL="0" marR="0" marT="0" marB="0"/>
                </a:tc>
                <a:tc>
                  <a:txBody>
                    <a:bodyPr/>
                    <a:lstStyle/>
                    <a:p>
                      <a:r>
                        <a:rPr lang="es-ES" sz="1000" b="1">
                          <a:effectLst/>
                        </a:rPr>
                        <a:t> </a:t>
                      </a:r>
                      <a:endParaRPr lang="es-PE" sz="1100" b="1">
                        <a:effectLst/>
                        <a:latin typeface="Arial MT"/>
                        <a:ea typeface="Arial MT"/>
                        <a:cs typeface="Arial MT"/>
                      </a:endParaRPr>
                    </a:p>
                  </a:txBody>
                  <a:tcPr marL="0" marR="0" marT="0" marB="0"/>
                </a:tc>
                <a:tc>
                  <a:txBody>
                    <a:bodyPr/>
                    <a:lstStyle/>
                    <a:p>
                      <a:pPr marL="67310"/>
                      <a:endParaRPr lang="es-PE" sz="1100" b="1" dirty="0">
                        <a:effectLst/>
                        <a:latin typeface="Arial MT"/>
                        <a:ea typeface="Arial MT"/>
                        <a:cs typeface="Arial MT"/>
                      </a:endParaRPr>
                    </a:p>
                  </a:txBody>
                  <a:tcPr marL="0" marR="0" marT="0" marB="0"/>
                </a:tc>
                <a:extLst>
                  <a:ext uri="{0D108BD9-81ED-4DB2-BD59-A6C34878D82A}">
                    <a16:rowId xmlns:a16="http://schemas.microsoft.com/office/drawing/2014/main" val="2433641259"/>
                  </a:ext>
                </a:extLst>
              </a:tr>
              <a:tr h="254260">
                <a:tc>
                  <a:txBody>
                    <a:bodyPr/>
                    <a:lstStyle/>
                    <a:p>
                      <a:pPr marL="67945">
                        <a:lnSpc>
                          <a:spcPts val="1145"/>
                        </a:lnSpc>
                      </a:pPr>
                      <a:r>
                        <a:rPr lang="es-ES" sz="1000" b="1" spc="-10">
                          <a:effectLst/>
                        </a:rPr>
                        <a:t>Tesorero(a)</a:t>
                      </a:r>
                      <a:endParaRPr lang="es-PE" sz="1100" b="1">
                        <a:effectLst/>
                        <a:latin typeface="Arial MT"/>
                        <a:ea typeface="Arial MT"/>
                        <a:cs typeface="Arial MT"/>
                      </a:endParaRPr>
                    </a:p>
                  </a:txBody>
                  <a:tcPr marL="0" marR="0" marT="0" marB="0"/>
                </a:tc>
                <a:tc>
                  <a:txBody>
                    <a:bodyPr/>
                    <a:lstStyle/>
                    <a:p>
                      <a:pPr marL="65405">
                        <a:lnSpc>
                          <a:spcPts val="1145"/>
                        </a:lnSpc>
                      </a:pPr>
                      <a:endParaRPr lang="es-PE" sz="1100" b="1" dirty="0">
                        <a:effectLst/>
                        <a:latin typeface="Arial MT"/>
                        <a:ea typeface="Arial MT"/>
                        <a:cs typeface="Arial MT"/>
                      </a:endParaRPr>
                    </a:p>
                  </a:txBody>
                  <a:tcPr marL="0" marR="0" marT="0" marB="0"/>
                </a:tc>
                <a:tc>
                  <a:txBody>
                    <a:bodyPr/>
                    <a:lstStyle/>
                    <a:p>
                      <a:r>
                        <a:rPr lang="es-ES" sz="1000" b="1" dirty="0">
                          <a:effectLst/>
                        </a:rPr>
                        <a:t> </a:t>
                      </a:r>
                      <a:endParaRPr lang="es-PE" sz="1100" b="1" dirty="0">
                        <a:effectLst/>
                        <a:latin typeface="Arial MT"/>
                        <a:ea typeface="Arial MT"/>
                        <a:cs typeface="Arial MT"/>
                      </a:endParaRPr>
                    </a:p>
                  </a:txBody>
                  <a:tcPr marL="0" marR="0" marT="0" marB="0"/>
                </a:tc>
                <a:tc>
                  <a:txBody>
                    <a:bodyPr/>
                    <a:lstStyle/>
                    <a:p>
                      <a:r>
                        <a:rPr lang="es-ES" sz="1000" b="1" dirty="0">
                          <a:effectLst/>
                        </a:rPr>
                        <a:t> </a:t>
                      </a:r>
                      <a:endParaRPr lang="es-PE" sz="1100" b="1" dirty="0">
                        <a:effectLst/>
                        <a:latin typeface="Arial MT"/>
                        <a:ea typeface="Arial MT"/>
                        <a:cs typeface="Arial MT"/>
                      </a:endParaRPr>
                    </a:p>
                  </a:txBody>
                  <a:tcPr marL="0" marR="0" marT="0" marB="0"/>
                </a:tc>
                <a:tc>
                  <a:txBody>
                    <a:bodyPr/>
                    <a:lstStyle/>
                    <a:p>
                      <a:pPr marL="67310">
                        <a:lnSpc>
                          <a:spcPts val="1250"/>
                        </a:lnSpc>
                      </a:pPr>
                      <a:endParaRPr lang="es-PE" sz="1100" b="1" dirty="0">
                        <a:effectLst/>
                        <a:latin typeface="Arial MT"/>
                        <a:ea typeface="Arial MT"/>
                        <a:cs typeface="Arial MT"/>
                      </a:endParaRPr>
                    </a:p>
                  </a:txBody>
                  <a:tcPr marL="0" marR="0" marT="0" marB="0"/>
                </a:tc>
                <a:extLst>
                  <a:ext uri="{0D108BD9-81ED-4DB2-BD59-A6C34878D82A}">
                    <a16:rowId xmlns:a16="http://schemas.microsoft.com/office/drawing/2014/main" val="379459473"/>
                  </a:ext>
                </a:extLst>
              </a:tr>
              <a:tr h="256790">
                <a:tc>
                  <a:txBody>
                    <a:bodyPr/>
                    <a:lstStyle/>
                    <a:p>
                      <a:pPr marL="67945">
                        <a:spcBef>
                          <a:spcPts val="20"/>
                        </a:spcBef>
                      </a:pPr>
                      <a:r>
                        <a:rPr lang="es-ES" sz="1000" b="1">
                          <a:effectLst/>
                        </a:rPr>
                        <a:t>Vocal</a:t>
                      </a:r>
                      <a:r>
                        <a:rPr lang="es-ES" sz="1000" b="1" spc="-15">
                          <a:effectLst/>
                        </a:rPr>
                        <a:t> </a:t>
                      </a:r>
                      <a:r>
                        <a:rPr lang="es-ES" sz="1000" b="1">
                          <a:effectLst/>
                        </a:rPr>
                        <a:t>Nº</a:t>
                      </a:r>
                      <a:r>
                        <a:rPr lang="es-ES" sz="1000" b="1" spc="-25">
                          <a:effectLst/>
                        </a:rPr>
                        <a:t> </a:t>
                      </a:r>
                      <a:r>
                        <a:rPr lang="es-ES" sz="1000" b="1" spc="-50">
                          <a:effectLst/>
                        </a:rPr>
                        <a:t>1</a:t>
                      </a:r>
                      <a:endParaRPr lang="es-PE" sz="1100" b="1">
                        <a:effectLst/>
                        <a:latin typeface="Arial MT"/>
                        <a:ea typeface="Arial MT"/>
                        <a:cs typeface="Arial MT"/>
                      </a:endParaRPr>
                    </a:p>
                  </a:txBody>
                  <a:tcPr marL="0" marR="0" marT="0" marB="0"/>
                </a:tc>
                <a:tc>
                  <a:txBody>
                    <a:bodyPr/>
                    <a:lstStyle/>
                    <a:p>
                      <a:pPr marL="65405">
                        <a:lnSpc>
                          <a:spcPts val="1030"/>
                        </a:lnSpc>
                      </a:pPr>
                      <a:endParaRPr lang="es-PE" sz="1100" b="1" dirty="0">
                        <a:effectLst/>
                        <a:latin typeface="Arial MT"/>
                        <a:ea typeface="Arial MT"/>
                        <a:cs typeface="Arial MT"/>
                      </a:endParaRPr>
                    </a:p>
                  </a:txBody>
                  <a:tcPr marL="0" marR="0" marT="0" marB="0"/>
                </a:tc>
                <a:tc>
                  <a:txBody>
                    <a:bodyPr/>
                    <a:lstStyle/>
                    <a:p>
                      <a:r>
                        <a:rPr lang="es-ES" sz="1000" b="1" dirty="0">
                          <a:effectLst/>
                        </a:rPr>
                        <a:t> </a:t>
                      </a:r>
                      <a:endParaRPr lang="es-PE" sz="1100" b="1" dirty="0">
                        <a:effectLst/>
                        <a:latin typeface="Arial MT"/>
                        <a:ea typeface="Arial MT"/>
                        <a:cs typeface="Arial MT"/>
                      </a:endParaRPr>
                    </a:p>
                  </a:txBody>
                  <a:tcPr marL="0" marR="0" marT="0" marB="0"/>
                </a:tc>
                <a:tc>
                  <a:txBody>
                    <a:bodyPr/>
                    <a:lstStyle/>
                    <a:p>
                      <a:r>
                        <a:rPr lang="es-ES" sz="1000" b="1">
                          <a:effectLst/>
                        </a:rPr>
                        <a:t> </a:t>
                      </a:r>
                      <a:endParaRPr lang="es-PE" sz="1100" b="1">
                        <a:effectLst/>
                        <a:latin typeface="Arial MT"/>
                        <a:ea typeface="Arial MT"/>
                        <a:cs typeface="Arial MT"/>
                      </a:endParaRPr>
                    </a:p>
                  </a:txBody>
                  <a:tcPr marL="0" marR="0" marT="0" marB="0"/>
                </a:tc>
                <a:tc>
                  <a:txBody>
                    <a:bodyPr/>
                    <a:lstStyle/>
                    <a:p>
                      <a:pPr marL="67310">
                        <a:spcBef>
                          <a:spcPts val="5"/>
                        </a:spcBef>
                      </a:pPr>
                      <a:endParaRPr lang="es-PE" sz="1100" b="1" dirty="0">
                        <a:effectLst/>
                        <a:latin typeface="Arial MT"/>
                        <a:ea typeface="Arial MT"/>
                        <a:cs typeface="Arial MT"/>
                      </a:endParaRPr>
                    </a:p>
                  </a:txBody>
                  <a:tcPr marL="0" marR="0" marT="0" marB="0"/>
                </a:tc>
                <a:extLst>
                  <a:ext uri="{0D108BD9-81ED-4DB2-BD59-A6C34878D82A}">
                    <a16:rowId xmlns:a16="http://schemas.microsoft.com/office/drawing/2014/main" val="4198999410"/>
                  </a:ext>
                </a:extLst>
              </a:tr>
            </a:tbl>
          </a:graphicData>
        </a:graphic>
      </p:graphicFrame>
      <p:sp>
        <p:nvSpPr>
          <p:cNvPr id="32" name="CuadroTexto 31">
            <a:extLst>
              <a:ext uri="{FF2B5EF4-FFF2-40B4-BE49-F238E27FC236}">
                <a16:creationId xmlns:a16="http://schemas.microsoft.com/office/drawing/2014/main" id="{FF02743C-3553-B9D4-D9DB-119756E324CD}"/>
              </a:ext>
            </a:extLst>
          </p:cNvPr>
          <p:cNvSpPr txBox="1"/>
          <p:nvPr/>
        </p:nvSpPr>
        <p:spPr>
          <a:xfrm>
            <a:off x="395631" y="5517203"/>
            <a:ext cx="6011389" cy="3046988"/>
          </a:xfrm>
          <a:prstGeom prst="rect">
            <a:avLst/>
          </a:prstGeom>
          <a:noFill/>
        </p:spPr>
        <p:txBody>
          <a:bodyPr wrap="square" rtlCol="0">
            <a:spAutoFit/>
          </a:bodyPr>
          <a:lstStyle/>
          <a:p>
            <a:pPr algn="just"/>
            <a:r>
              <a:rPr lang="es-ES" sz="1200" dirty="0"/>
              <a:t>Los mismos que prestaron el juramento de estilo, comprometiéndose a trabajar en mejora del aula a beneficio de sus hijos y de la Institución Educativa.</a:t>
            </a:r>
          </a:p>
          <a:p>
            <a:pPr algn="just"/>
            <a:r>
              <a:rPr lang="es-ES" sz="1200" dirty="0"/>
              <a:t>Seguidamente el Comité de aula y los padres de familia tomaron los siguientes acuerdos:</a:t>
            </a:r>
          </a:p>
          <a:p>
            <a:pPr algn="just"/>
            <a:r>
              <a:rPr lang="es-ES" sz="1200" dirty="0"/>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algn="just"/>
            <a:r>
              <a:rPr lang="es-ES" sz="1200" dirty="0"/>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algn="just"/>
            <a:endParaRPr lang="es-ES" sz="1200" dirty="0"/>
          </a:p>
        </p:txBody>
      </p:sp>
      <p:sp>
        <p:nvSpPr>
          <p:cNvPr id="34" name="CuadroTexto 33">
            <a:extLst>
              <a:ext uri="{FF2B5EF4-FFF2-40B4-BE49-F238E27FC236}">
                <a16:creationId xmlns:a16="http://schemas.microsoft.com/office/drawing/2014/main" id="{C18ABD6D-64B5-BEDB-1EBC-2D920143451F}"/>
              </a:ext>
            </a:extLst>
          </p:cNvPr>
          <p:cNvSpPr txBox="1"/>
          <p:nvPr/>
        </p:nvSpPr>
        <p:spPr>
          <a:xfrm>
            <a:off x="422067" y="8354476"/>
            <a:ext cx="5958516" cy="1015663"/>
          </a:xfrm>
          <a:prstGeom prst="rect">
            <a:avLst/>
          </a:prstGeom>
          <a:noFill/>
        </p:spPr>
        <p:txBody>
          <a:bodyPr wrap="square" rtlCol="0">
            <a:spAutoFit/>
          </a:bodyPr>
          <a:lstStyle/>
          <a:p>
            <a:r>
              <a:rPr lang="es-ES" sz="1200" dirty="0"/>
              <a:t>En fe de lo cual firman los Padres de Familia presentes, levantando la sesión a la hora_______	p.m. del mismo día.</a:t>
            </a:r>
          </a:p>
          <a:p>
            <a:r>
              <a:rPr lang="es-ES" sz="1200" dirty="0"/>
              <a:t>                                                                                   </a:t>
            </a:r>
          </a:p>
          <a:p>
            <a:endParaRPr lang="es-ES" sz="1200" dirty="0"/>
          </a:p>
          <a:p>
            <a:pPr algn="r"/>
            <a:r>
              <a:rPr lang="es-ES" sz="1200" dirty="0"/>
              <a:t>______________________,	de 	del 2025</a:t>
            </a:r>
          </a:p>
        </p:txBody>
      </p:sp>
      <p:grpSp>
        <p:nvGrpSpPr>
          <p:cNvPr id="36" name="Grupo 35">
            <a:extLst>
              <a:ext uri="{FF2B5EF4-FFF2-40B4-BE49-F238E27FC236}">
                <a16:creationId xmlns:a16="http://schemas.microsoft.com/office/drawing/2014/main" id="{549F3F76-FB3E-068F-57BF-4B7AE46FD31D}"/>
              </a:ext>
            </a:extLst>
          </p:cNvPr>
          <p:cNvGrpSpPr/>
          <p:nvPr/>
        </p:nvGrpSpPr>
        <p:grpSpPr>
          <a:xfrm rot="16200000">
            <a:off x="3285069" y="-2431831"/>
            <a:ext cx="206008" cy="6098771"/>
            <a:chOff x="6363126" y="1068524"/>
            <a:chExt cx="232096" cy="7870106"/>
          </a:xfrm>
        </p:grpSpPr>
        <p:grpSp>
          <p:nvGrpSpPr>
            <p:cNvPr id="37" name="Grupo 36">
              <a:extLst>
                <a:ext uri="{FF2B5EF4-FFF2-40B4-BE49-F238E27FC236}">
                  <a16:creationId xmlns:a16="http://schemas.microsoft.com/office/drawing/2014/main" id="{5E0AC34A-57B2-EBDC-6840-68F9B11D196C}"/>
                </a:ext>
              </a:extLst>
            </p:cNvPr>
            <p:cNvGrpSpPr/>
            <p:nvPr/>
          </p:nvGrpSpPr>
          <p:grpSpPr>
            <a:xfrm>
              <a:off x="6363127" y="1068524"/>
              <a:ext cx="232095" cy="3884476"/>
              <a:chOff x="5707970" y="2690022"/>
              <a:chExt cx="232095" cy="3884476"/>
            </a:xfrm>
          </p:grpSpPr>
          <p:grpSp>
            <p:nvGrpSpPr>
              <p:cNvPr id="53" name="Grupo 52">
                <a:extLst>
                  <a:ext uri="{FF2B5EF4-FFF2-40B4-BE49-F238E27FC236}">
                    <a16:creationId xmlns:a16="http://schemas.microsoft.com/office/drawing/2014/main" id="{002530C4-F983-A7D5-EB6D-CE41C2E2214C}"/>
                  </a:ext>
                </a:extLst>
              </p:cNvPr>
              <p:cNvGrpSpPr/>
              <p:nvPr/>
            </p:nvGrpSpPr>
            <p:grpSpPr>
              <a:xfrm rot="16200000">
                <a:off x="4880225" y="3517767"/>
                <a:ext cx="1887583" cy="232094"/>
                <a:chOff x="2622620" y="2060894"/>
                <a:chExt cx="1887583" cy="232094"/>
              </a:xfrm>
            </p:grpSpPr>
            <p:sp>
              <p:nvSpPr>
                <p:cNvPr id="61" name="Rectángulo 60">
                  <a:extLst>
                    <a:ext uri="{FF2B5EF4-FFF2-40B4-BE49-F238E27FC236}">
                      <a16:creationId xmlns:a16="http://schemas.microsoft.com/office/drawing/2014/main" id="{11697979-2925-F41D-5116-5EBD5DD8D80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2" name="Rectángulo 61">
                  <a:extLst>
                    <a:ext uri="{FF2B5EF4-FFF2-40B4-BE49-F238E27FC236}">
                      <a16:creationId xmlns:a16="http://schemas.microsoft.com/office/drawing/2014/main" id="{C435EF4A-5E90-D807-CF26-D51470D5241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3" name="Rectángulo 62">
                  <a:extLst>
                    <a:ext uri="{FF2B5EF4-FFF2-40B4-BE49-F238E27FC236}">
                      <a16:creationId xmlns:a16="http://schemas.microsoft.com/office/drawing/2014/main" id="{5ACE79D7-E684-04D8-D0FD-3F2498E870B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64" name="Rectángulo 63">
                  <a:extLst>
                    <a:ext uri="{FF2B5EF4-FFF2-40B4-BE49-F238E27FC236}">
                      <a16:creationId xmlns:a16="http://schemas.microsoft.com/office/drawing/2014/main" id="{6C423D7C-6895-D421-8586-1E24E5AFB70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5" name="Rectángulo 64">
                  <a:extLst>
                    <a:ext uri="{FF2B5EF4-FFF2-40B4-BE49-F238E27FC236}">
                      <a16:creationId xmlns:a16="http://schemas.microsoft.com/office/drawing/2014/main" id="{DDC7BF41-660A-0E32-721A-106DE81505B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6" name="Rectángulo 65">
                  <a:extLst>
                    <a:ext uri="{FF2B5EF4-FFF2-40B4-BE49-F238E27FC236}">
                      <a16:creationId xmlns:a16="http://schemas.microsoft.com/office/drawing/2014/main" id="{57D8BF47-AD16-1A54-8EAD-C02925B1797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54" name="Grupo 53">
                <a:extLst>
                  <a:ext uri="{FF2B5EF4-FFF2-40B4-BE49-F238E27FC236}">
                    <a16:creationId xmlns:a16="http://schemas.microsoft.com/office/drawing/2014/main" id="{C3E17575-9444-59E8-B5D5-CB0DCDC76C49}"/>
                  </a:ext>
                </a:extLst>
              </p:cNvPr>
              <p:cNvGrpSpPr/>
              <p:nvPr/>
            </p:nvGrpSpPr>
            <p:grpSpPr>
              <a:xfrm rot="16200000">
                <a:off x="4880226" y="5514660"/>
                <a:ext cx="1887583" cy="232094"/>
                <a:chOff x="2622620" y="2060894"/>
                <a:chExt cx="1887583" cy="232094"/>
              </a:xfrm>
            </p:grpSpPr>
            <p:sp>
              <p:nvSpPr>
                <p:cNvPr id="55" name="Rectángulo 54">
                  <a:extLst>
                    <a:ext uri="{FF2B5EF4-FFF2-40B4-BE49-F238E27FC236}">
                      <a16:creationId xmlns:a16="http://schemas.microsoft.com/office/drawing/2014/main" id="{15AB0CCE-75C2-C76A-5303-D5B95EB1A9F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6" name="Rectángulo 55">
                  <a:extLst>
                    <a:ext uri="{FF2B5EF4-FFF2-40B4-BE49-F238E27FC236}">
                      <a16:creationId xmlns:a16="http://schemas.microsoft.com/office/drawing/2014/main" id="{CF149FCD-A8A8-52A6-F6AD-D7707D2867A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7" name="Rectángulo 56">
                  <a:extLst>
                    <a:ext uri="{FF2B5EF4-FFF2-40B4-BE49-F238E27FC236}">
                      <a16:creationId xmlns:a16="http://schemas.microsoft.com/office/drawing/2014/main" id="{5DD19784-A7C4-1B4C-AD58-ACA22D40408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58" name="Rectángulo 57">
                  <a:extLst>
                    <a:ext uri="{FF2B5EF4-FFF2-40B4-BE49-F238E27FC236}">
                      <a16:creationId xmlns:a16="http://schemas.microsoft.com/office/drawing/2014/main" id="{74BAADAF-8F39-A9AA-54BC-E706AB89E75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9" name="Rectángulo 58">
                  <a:extLst>
                    <a:ext uri="{FF2B5EF4-FFF2-40B4-BE49-F238E27FC236}">
                      <a16:creationId xmlns:a16="http://schemas.microsoft.com/office/drawing/2014/main" id="{D9DCEA92-DE4C-1008-627A-4368407D2BF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0" name="Rectángulo 59">
                  <a:extLst>
                    <a:ext uri="{FF2B5EF4-FFF2-40B4-BE49-F238E27FC236}">
                      <a16:creationId xmlns:a16="http://schemas.microsoft.com/office/drawing/2014/main" id="{94A7FB3C-0DFA-94B7-273A-7373BC786D6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38" name="Grupo 37">
              <a:extLst>
                <a:ext uri="{FF2B5EF4-FFF2-40B4-BE49-F238E27FC236}">
                  <a16:creationId xmlns:a16="http://schemas.microsoft.com/office/drawing/2014/main" id="{829C1FE6-8340-57E3-3DB0-8FB29D53E045}"/>
                </a:ext>
              </a:extLst>
            </p:cNvPr>
            <p:cNvGrpSpPr/>
            <p:nvPr/>
          </p:nvGrpSpPr>
          <p:grpSpPr>
            <a:xfrm>
              <a:off x="6363126" y="5054154"/>
              <a:ext cx="232095" cy="3884476"/>
              <a:chOff x="5707970" y="2690022"/>
              <a:chExt cx="232095" cy="3884476"/>
            </a:xfrm>
          </p:grpSpPr>
          <p:grpSp>
            <p:nvGrpSpPr>
              <p:cNvPr id="39" name="Grupo 38">
                <a:extLst>
                  <a:ext uri="{FF2B5EF4-FFF2-40B4-BE49-F238E27FC236}">
                    <a16:creationId xmlns:a16="http://schemas.microsoft.com/office/drawing/2014/main" id="{DF0AC50B-BD3C-A654-BDA4-B177A681C7FB}"/>
                  </a:ext>
                </a:extLst>
              </p:cNvPr>
              <p:cNvGrpSpPr/>
              <p:nvPr/>
            </p:nvGrpSpPr>
            <p:grpSpPr>
              <a:xfrm rot="16200000">
                <a:off x="4880225" y="3517767"/>
                <a:ext cx="1887583" cy="232094"/>
                <a:chOff x="2622620" y="2060894"/>
                <a:chExt cx="1887583" cy="232094"/>
              </a:xfrm>
            </p:grpSpPr>
            <p:sp>
              <p:nvSpPr>
                <p:cNvPr id="47" name="Rectángulo 46">
                  <a:extLst>
                    <a:ext uri="{FF2B5EF4-FFF2-40B4-BE49-F238E27FC236}">
                      <a16:creationId xmlns:a16="http://schemas.microsoft.com/office/drawing/2014/main" id="{ADE75244-C229-0F6D-FEB9-B0542C54874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8" name="Rectángulo 47">
                  <a:extLst>
                    <a:ext uri="{FF2B5EF4-FFF2-40B4-BE49-F238E27FC236}">
                      <a16:creationId xmlns:a16="http://schemas.microsoft.com/office/drawing/2014/main" id="{255CEDCF-767F-6EA3-B774-D096E5EAE7E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9" name="Rectángulo 48">
                  <a:extLst>
                    <a:ext uri="{FF2B5EF4-FFF2-40B4-BE49-F238E27FC236}">
                      <a16:creationId xmlns:a16="http://schemas.microsoft.com/office/drawing/2014/main" id="{A6B715B1-4A44-A60B-80F5-114BDA5A024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50" name="Rectángulo 49">
                  <a:extLst>
                    <a:ext uri="{FF2B5EF4-FFF2-40B4-BE49-F238E27FC236}">
                      <a16:creationId xmlns:a16="http://schemas.microsoft.com/office/drawing/2014/main" id="{783690D5-B9BD-53F4-EECC-A05D1D042D5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1" name="Rectángulo 50">
                  <a:extLst>
                    <a:ext uri="{FF2B5EF4-FFF2-40B4-BE49-F238E27FC236}">
                      <a16:creationId xmlns:a16="http://schemas.microsoft.com/office/drawing/2014/main" id="{5A09400D-A7DB-8E76-8683-8E17DD32FB0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2" name="Rectángulo 51">
                  <a:extLst>
                    <a:ext uri="{FF2B5EF4-FFF2-40B4-BE49-F238E27FC236}">
                      <a16:creationId xmlns:a16="http://schemas.microsoft.com/office/drawing/2014/main" id="{08C9F08B-F834-9F1F-8835-A3C84DDFAD3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40" name="Grupo 39">
                <a:extLst>
                  <a:ext uri="{FF2B5EF4-FFF2-40B4-BE49-F238E27FC236}">
                    <a16:creationId xmlns:a16="http://schemas.microsoft.com/office/drawing/2014/main" id="{04B57142-1103-E06A-9A97-191B6E5EB1CE}"/>
                  </a:ext>
                </a:extLst>
              </p:cNvPr>
              <p:cNvGrpSpPr/>
              <p:nvPr/>
            </p:nvGrpSpPr>
            <p:grpSpPr>
              <a:xfrm rot="16200000">
                <a:off x="4880226" y="5514660"/>
                <a:ext cx="1887583" cy="232094"/>
                <a:chOff x="2622620" y="2060894"/>
                <a:chExt cx="1887583" cy="232094"/>
              </a:xfrm>
            </p:grpSpPr>
            <p:sp>
              <p:nvSpPr>
                <p:cNvPr id="41" name="Rectángulo 40">
                  <a:extLst>
                    <a:ext uri="{FF2B5EF4-FFF2-40B4-BE49-F238E27FC236}">
                      <a16:creationId xmlns:a16="http://schemas.microsoft.com/office/drawing/2014/main" id="{E5286EAB-864F-A7EC-286E-53AD6DF27C5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2" name="Rectángulo 41">
                  <a:extLst>
                    <a:ext uri="{FF2B5EF4-FFF2-40B4-BE49-F238E27FC236}">
                      <a16:creationId xmlns:a16="http://schemas.microsoft.com/office/drawing/2014/main" id="{8B0B46CF-F0EA-4BF3-A21D-1CB8654E2B4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3" name="Rectángulo 42">
                  <a:extLst>
                    <a:ext uri="{FF2B5EF4-FFF2-40B4-BE49-F238E27FC236}">
                      <a16:creationId xmlns:a16="http://schemas.microsoft.com/office/drawing/2014/main" id="{474E406F-3F03-F990-D7CB-2C3C3402584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4" name="Rectángulo 43">
                  <a:extLst>
                    <a:ext uri="{FF2B5EF4-FFF2-40B4-BE49-F238E27FC236}">
                      <a16:creationId xmlns:a16="http://schemas.microsoft.com/office/drawing/2014/main" id="{6CFD5C5B-C451-0DA7-C77B-AFB50F875D4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5" name="Rectángulo 44">
                  <a:extLst>
                    <a:ext uri="{FF2B5EF4-FFF2-40B4-BE49-F238E27FC236}">
                      <a16:creationId xmlns:a16="http://schemas.microsoft.com/office/drawing/2014/main" id="{B911CF18-BDA1-467E-9405-18C73FDD991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6" name="Rectángulo 45">
                  <a:extLst>
                    <a:ext uri="{FF2B5EF4-FFF2-40B4-BE49-F238E27FC236}">
                      <a16:creationId xmlns:a16="http://schemas.microsoft.com/office/drawing/2014/main" id="{3938C958-82E9-CF2D-E50C-AE630815BA5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67" name="Rectángulo: esquinas redondeadas 66">
            <a:extLst>
              <a:ext uri="{FF2B5EF4-FFF2-40B4-BE49-F238E27FC236}">
                <a16:creationId xmlns:a16="http://schemas.microsoft.com/office/drawing/2014/main" id="{BBB3CC6B-E257-BBFC-3EBF-B7F7A0A8566F}"/>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69" name="CuadroTexto 68">
            <a:extLst>
              <a:ext uri="{FF2B5EF4-FFF2-40B4-BE49-F238E27FC236}">
                <a16:creationId xmlns:a16="http://schemas.microsoft.com/office/drawing/2014/main" id="{89FED2E6-71EF-07DD-26A2-EEEC99F61758}"/>
              </a:ext>
            </a:extLst>
          </p:cNvPr>
          <p:cNvSpPr txBox="1"/>
          <p:nvPr/>
        </p:nvSpPr>
        <p:spPr>
          <a:xfrm>
            <a:off x="-82246" y="873603"/>
            <a:ext cx="8927560" cy="338554"/>
          </a:xfrm>
          <a:prstGeom prst="rect">
            <a:avLst/>
          </a:prstGeom>
          <a:noFill/>
        </p:spPr>
        <p:txBody>
          <a:bodyPr wrap="square">
            <a:spAutoFit/>
          </a:bodyPr>
          <a:lstStyle/>
          <a:p>
            <a:pPr marL="469900" algn="just"/>
            <a:r>
              <a:rPr lang="es-ES" sz="1600" b="1" dirty="0">
                <a:effectLst/>
                <a:latin typeface="Arial" panose="020B0604020202020204" pitchFamily="34" charset="0"/>
                <a:ea typeface="Arial" panose="020B0604020202020204" pitchFamily="34" charset="0"/>
              </a:rPr>
              <a:t>ACTA</a:t>
            </a:r>
            <a:r>
              <a:rPr lang="es-ES" sz="1600" b="1" spc="-30" dirty="0">
                <a:effectLst/>
                <a:latin typeface="Arial" panose="020B0604020202020204" pitchFamily="34" charset="0"/>
                <a:ea typeface="Arial" panose="020B0604020202020204" pitchFamily="34" charset="0"/>
              </a:rPr>
              <a:t> </a:t>
            </a:r>
            <a:r>
              <a:rPr lang="es-ES" sz="1600" b="1" dirty="0">
                <a:effectLst/>
                <a:latin typeface="Arial" panose="020B0604020202020204" pitchFamily="34" charset="0"/>
                <a:ea typeface="Arial" panose="020B0604020202020204" pitchFamily="34" charset="0"/>
              </a:rPr>
              <a:t>DE</a:t>
            </a:r>
            <a:r>
              <a:rPr lang="es-ES" sz="1600" b="1" spc="-35" dirty="0">
                <a:effectLst/>
                <a:latin typeface="Arial" panose="020B0604020202020204" pitchFamily="34" charset="0"/>
                <a:ea typeface="Arial" panose="020B0604020202020204" pitchFamily="34" charset="0"/>
              </a:rPr>
              <a:t> </a:t>
            </a:r>
            <a:r>
              <a:rPr lang="es-ES" sz="1600" b="1" dirty="0">
                <a:effectLst/>
                <a:latin typeface="Arial" panose="020B0604020202020204" pitchFamily="34" charset="0"/>
                <a:ea typeface="Arial" panose="020B0604020202020204" pitchFamily="34" charset="0"/>
              </a:rPr>
              <a:t>CONSTITUCIÓN</a:t>
            </a:r>
            <a:r>
              <a:rPr lang="es-ES" sz="1600" b="1" spc="-30" dirty="0">
                <a:effectLst/>
                <a:latin typeface="Arial" panose="020B0604020202020204" pitchFamily="34" charset="0"/>
                <a:ea typeface="Arial" panose="020B0604020202020204" pitchFamily="34" charset="0"/>
              </a:rPr>
              <a:t> </a:t>
            </a:r>
            <a:r>
              <a:rPr lang="es-ES" sz="1600" b="1" dirty="0">
                <a:effectLst/>
                <a:latin typeface="Arial" panose="020B0604020202020204" pitchFamily="34" charset="0"/>
                <a:ea typeface="Arial" panose="020B0604020202020204" pitchFamily="34" charset="0"/>
              </a:rPr>
              <a:t>DEL</a:t>
            </a:r>
            <a:r>
              <a:rPr lang="es-ES" sz="1600" b="1" spc="-50" dirty="0">
                <a:effectLst/>
                <a:latin typeface="Arial" panose="020B0604020202020204" pitchFamily="34" charset="0"/>
                <a:ea typeface="Arial" panose="020B0604020202020204" pitchFamily="34" charset="0"/>
              </a:rPr>
              <a:t> </a:t>
            </a:r>
            <a:r>
              <a:rPr lang="es-ES" sz="1600" b="1" dirty="0">
                <a:effectLst/>
                <a:latin typeface="Arial" panose="020B0604020202020204" pitchFamily="34" charset="0"/>
                <a:ea typeface="Arial" panose="020B0604020202020204" pitchFamily="34" charset="0"/>
              </a:rPr>
              <a:t>COMITÉ</a:t>
            </a:r>
            <a:r>
              <a:rPr lang="es-ES" sz="1600" b="1" spc="-30" dirty="0">
                <a:effectLst/>
                <a:latin typeface="Arial" panose="020B0604020202020204" pitchFamily="34" charset="0"/>
                <a:ea typeface="Arial" panose="020B0604020202020204" pitchFamily="34" charset="0"/>
              </a:rPr>
              <a:t> </a:t>
            </a:r>
            <a:r>
              <a:rPr lang="es-ES" sz="1600" b="1" dirty="0">
                <a:effectLst/>
                <a:latin typeface="Arial" panose="020B0604020202020204" pitchFamily="34" charset="0"/>
                <a:ea typeface="Arial" panose="020B0604020202020204" pitchFamily="34" charset="0"/>
              </a:rPr>
              <a:t>DE</a:t>
            </a:r>
            <a:r>
              <a:rPr lang="es-ES" sz="1600" b="1" spc="-35" dirty="0">
                <a:effectLst/>
                <a:latin typeface="Arial" panose="020B0604020202020204" pitchFamily="34" charset="0"/>
                <a:ea typeface="Arial" panose="020B0604020202020204" pitchFamily="34" charset="0"/>
              </a:rPr>
              <a:t> </a:t>
            </a:r>
            <a:r>
              <a:rPr lang="es-ES" sz="1600" b="1" dirty="0">
                <a:effectLst/>
                <a:latin typeface="Arial" panose="020B0604020202020204" pitchFamily="34" charset="0"/>
                <a:ea typeface="Arial" panose="020B0604020202020204" pitchFamily="34" charset="0"/>
              </a:rPr>
              <a:t>AULA</a:t>
            </a:r>
            <a:r>
              <a:rPr lang="es-ES" sz="1600" b="1" spc="-30" dirty="0">
                <a:effectLst/>
                <a:latin typeface="Arial" panose="020B0604020202020204" pitchFamily="34" charset="0"/>
                <a:ea typeface="Arial" panose="020B0604020202020204" pitchFamily="34" charset="0"/>
              </a:rPr>
              <a:t> </a:t>
            </a:r>
            <a:r>
              <a:rPr lang="es-ES" sz="1600" b="1" dirty="0">
                <a:effectLst/>
                <a:latin typeface="Arial" panose="020B0604020202020204" pitchFamily="34" charset="0"/>
                <a:ea typeface="Arial" panose="020B0604020202020204" pitchFamily="34" charset="0"/>
              </a:rPr>
              <a:t>DEL</a:t>
            </a:r>
            <a:r>
              <a:rPr lang="es-ES" sz="1600" b="1" spc="15" dirty="0">
                <a:effectLst/>
                <a:latin typeface="Arial" panose="020B0604020202020204" pitchFamily="34" charset="0"/>
                <a:ea typeface="Arial" panose="020B0604020202020204" pitchFamily="34" charset="0"/>
              </a:rPr>
              <a:t> </a:t>
            </a:r>
            <a:r>
              <a:rPr lang="es-ES" sz="1600" b="1" dirty="0">
                <a:effectLst/>
                <a:latin typeface="Arial" panose="020B0604020202020204" pitchFamily="34" charset="0"/>
                <a:ea typeface="Arial" panose="020B0604020202020204" pitchFamily="34" charset="0"/>
              </a:rPr>
              <a:t>_____-</a:t>
            </a:r>
            <a:endParaRPr lang="es-PE"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498506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55B368F1-BBEF-4A2E-9820-2F7E6BB70CB9}"/>
              </a:ext>
            </a:extLst>
          </p:cNvPr>
          <p:cNvGraphicFramePr>
            <a:graphicFrameLocks noGrp="1"/>
          </p:cNvGraphicFramePr>
          <p:nvPr>
            <p:extLst>
              <p:ext uri="{D42A27DB-BD31-4B8C-83A1-F6EECF244321}">
                <p14:modId xmlns:p14="http://schemas.microsoft.com/office/powerpoint/2010/main" val="4220916306"/>
              </p:ext>
            </p:extLst>
          </p:nvPr>
        </p:nvGraphicFramePr>
        <p:xfrm>
          <a:off x="338687" y="1632710"/>
          <a:ext cx="6098773" cy="7776009"/>
        </p:xfrm>
        <a:graphic>
          <a:graphicData uri="http://schemas.openxmlformats.org/drawingml/2006/table">
            <a:tbl>
              <a:tblPr firstRow="1" firstCol="1" lastRow="1" lastCol="1" bandRow="1" bandCol="1">
                <a:tableStyleId>{5940675A-B579-460E-94D1-54222C63F5DA}</a:tableStyleId>
              </a:tblPr>
              <a:tblGrid>
                <a:gridCol w="330459">
                  <a:extLst>
                    <a:ext uri="{9D8B030D-6E8A-4147-A177-3AD203B41FA5}">
                      <a16:colId xmlns:a16="http://schemas.microsoft.com/office/drawing/2014/main" val="68945623"/>
                    </a:ext>
                  </a:extLst>
                </a:gridCol>
                <a:gridCol w="2078382">
                  <a:extLst>
                    <a:ext uri="{9D8B030D-6E8A-4147-A177-3AD203B41FA5}">
                      <a16:colId xmlns:a16="http://schemas.microsoft.com/office/drawing/2014/main" val="1502017860"/>
                    </a:ext>
                  </a:extLst>
                </a:gridCol>
                <a:gridCol w="1924469">
                  <a:extLst>
                    <a:ext uri="{9D8B030D-6E8A-4147-A177-3AD203B41FA5}">
                      <a16:colId xmlns:a16="http://schemas.microsoft.com/office/drawing/2014/main" val="658276981"/>
                    </a:ext>
                  </a:extLst>
                </a:gridCol>
                <a:gridCol w="803512">
                  <a:extLst>
                    <a:ext uri="{9D8B030D-6E8A-4147-A177-3AD203B41FA5}">
                      <a16:colId xmlns:a16="http://schemas.microsoft.com/office/drawing/2014/main" val="3825823366"/>
                    </a:ext>
                  </a:extLst>
                </a:gridCol>
                <a:gridCol w="961951">
                  <a:extLst>
                    <a:ext uri="{9D8B030D-6E8A-4147-A177-3AD203B41FA5}">
                      <a16:colId xmlns:a16="http://schemas.microsoft.com/office/drawing/2014/main" val="2796799207"/>
                    </a:ext>
                  </a:extLst>
                </a:gridCol>
              </a:tblGrid>
              <a:tr h="438325">
                <a:tc>
                  <a:txBody>
                    <a:bodyPr/>
                    <a:lstStyle/>
                    <a:p>
                      <a:pPr marL="1270" algn="l">
                        <a:lnSpc>
                          <a:spcPts val="1370"/>
                        </a:lnSpc>
                      </a:pPr>
                      <a:r>
                        <a:rPr lang="es-ES" sz="1400" b="1" spc="-25" dirty="0" err="1">
                          <a:effectLst/>
                        </a:rPr>
                        <a:t>Nº</a:t>
                      </a:r>
                      <a:endParaRPr lang="es-PE" sz="1400" b="1" dirty="0">
                        <a:effectLst/>
                        <a:latin typeface="Arial MT"/>
                        <a:ea typeface="Arial MT"/>
                        <a:cs typeface="Arial MT"/>
                      </a:endParaRPr>
                    </a:p>
                  </a:txBody>
                  <a:tcPr marL="0" marR="0" marT="0" marB="0"/>
                </a:tc>
                <a:tc>
                  <a:txBody>
                    <a:bodyPr/>
                    <a:lstStyle/>
                    <a:p>
                      <a:pPr marL="87313" indent="0" algn="l">
                        <a:lnSpc>
                          <a:spcPts val="1380"/>
                        </a:lnSpc>
                      </a:pPr>
                      <a:r>
                        <a:rPr lang="es-ES" sz="1400" b="1" dirty="0">
                          <a:effectLst/>
                        </a:rPr>
                        <a:t>Apellidos</a:t>
                      </a:r>
                      <a:r>
                        <a:rPr lang="es-ES" sz="1400" b="1" spc="-55" dirty="0">
                          <a:effectLst/>
                        </a:rPr>
                        <a:t> </a:t>
                      </a:r>
                      <a:r>
                        <a:rPr lang="es-ES" sz="1400" b="1" dirty="0">
                          <a:effectLst/>
                        </a:rPr>
                        <a:t>y</a:t>
                      </a:r>
                      <a:r>
                        <a:rPr lang="es-ES" sz="1400" b="1" spc="-80" dirty="0">
                          <a:effectLst/>
                        </a:rPr>
                        <a:t> </a:t>
                      </a:r>
                      <a:r>
                        <a:rPr lang="es-ES" sz="1400" b="1" dirty="0">
                          <a:effectLst/>
                        </a:rPr>
                        <a:t>nombres</a:t>
                      </a:r>
                      <a:r>
                        <a:rPr lang="es-ES" sz="1400" b="1" spc="-55" dirty="0">
                          <a:effectLst/>
                        </a:rPr>
                        <a:t> </a:t>
                      </a:r>
                      <a:r>
                        <a:rPr lang="es-ES" sz="1400" b="1" dirty="0">
                          <a:effectLst/>
                        </a:rPr>
                        <a:t>del alumno (a)</a:t>
                      </a:r>
                      <a:endParaRPr lang="es-PE" sz="1400" b="1" dirty="0">
                        <a:effectLst/>
                        <a:latin typeface="Arial MT"/>
                        <a:ea typeface="Arial MT"/>
                        <a:cs typeface="Arial MT"/>
                      </a:endParaRPr>
                    </a:p>
                  </a:txBody>
                  <a:tcPr marL="0" marR="0" marT="0" marB="0"/>
                </a:tc>
                <a:tc>
                  <a:txBody>
                    <a:bodyPr/>
                    <a:lstStyle/>
                    <a:p>
                      <a:pPr marL="87313" indent="0" algn="l">
                        <a:lnSpc>
                          <a:spcPts val="1380"/>
                        </a:lnSpc>
                      </a:pPr>
                      <a:r>
                        <a:rPr lang="es-ES" sz="1400" b="1" dirty="0">
                          <a:effectLst/>
                        </a:rPr>
                        <a:t>Nombre</a:t>
                      </a:r>
                      <a:r>
                        <a:rPr lang="es-ES" sz="1400" b="1" spc="-70" dirty="0">
                          <a:effectLst/>
                        </a:rPr>
                        <a:t> </a:t>
                      </a:r>
                      <a:r>
                        <a:rPr lang="es-ES" sz="1400" b="1" dirty="0">
                          <a:effectLst/>
                        </a:rPr>
                        <a:t>del</a:t>
                      </a:r>
                      <a:r>
                        <a:rPr lang="es-ES" sz="1400" b="1" spc="-60" dirty="0">
                          <a:effectLst/>
                        </a:rPr>
                        <a:t> </a:t>
                      </a:r>
                      <a:r>
                        <a:rPr lang="es-ES" sz="1400" b="1" dirty="0">
                          <a:effectLst/>
                        </a:rPr>
                        <a:t>padre</a:t>
                      </a:r>
                      <a:r>
                        <a:rPr lang="es-ES" sz="1400" b="1" spc="-70" dirty="0">
                          <a:effectLst/>
                        </a:rPr>
                        <a:t> </a:t>
                      </a:r>
                      <a:r>
                        <a:rPr lang="es-ES" sz="1400" b="1" dirty="0">
                          <a:effectLst/>
                        </a:rPr>
                        <a:t>y/o madre de familia</a:t>
                      </a:r>
                      <a:endParaRPr lang="es-PE" sz="1400" b="1" dirty="0">
                        <a:effectLst/>
                        <a:latin typeface="Arial MT"/>
                        <a:ea typeface="Arial MT"/>
                        <a:cs typeface="Arial MT"/>
                      </a:endParaRPr>
                    </a:p>
                  </a:txBody>
                  <a:tcPr marL="0" marR="0" marT="0" marB="0"/>
                </a:tc>
                <a:tc>
                  <a:txBody>
                    <a:bodyPr/>
                    <a:lstStyle/>
                    <a:p>
                      <a:pPr marL="3810" algn="ctr">
                        <a:spcBef>
                          <a:spcPts val="685"/>
                        </a:spcBef>
                      </a:pPr>
                      <a:r>
                        <a:rPr lang="es-ES" sz="1400" b="1" spc="-25" dirty="0">
                          <a:effectLst/>
                        </a:rPr>
                        <a:t>DNI</a:t>
                      </a:r>
                      <a:endParaRPr lang="es-PE" sz="1400" b="1" dirty="0">
                        <a:effectLst/>
                        <a:latin typeface="Arial MT"/>
                        <a:ea typeface="Arial MT"/>
                        <a:cs typeface="Arial MT"/>
                      </a:endParaRPr>
                    </a:p>
                  </a:txBody>
                  <a:tcPr marL="0" marR="0" marT="0" marB="0"/>
                </a:tc>
                <a:tc>
                  <a:txBody>
                    <a:bodyPr/>
                    <a:lstStyle/>
                    <a:p>
                      <a:pPr marL="180975" indent="-180975" algn="ctr">
                        <a:spcBef>
                          <a:spcPts val="685"/>
                        </a:spcBef>
                      </a:pPr>
                      <a:r>
                        <a:rPr lang="es-ES" sz="1400" b="1" spc="-10" dirty="0">
                          <a:effectLst/>
                        </a:rPr>
                        <a:t>FIRMA</a:t>
                      </a:r>
                      <a:endParaRPr lang="es-PE" sz="1400" b="1" dirty="0">
                        <a:effectLst/>
                        <a:latin typeface="Arial MT"/>
                        <a:ea typeface="Arial MT"/>
                        <a:cs typeface="Arial MT"/>
                      </a:endParaRPr>
                    </a:p>
                  </a:txBody>
                  <a:tcPr marL="0" marR="0" marT="0" marB="0"/>
                </a:tc>
                <a:extLst>
                  <a:ext uri="{0D108BD9-81ED-4DB2-BD59-A6C34878D82A}">
                    <a16:rowId xmlns:a16="http://schemas.microsoft.com/office/drawing/2014/main" val="2340018890"/>
                  </a:ext>
                </a:extLst>
              </a:tr>
              <a:tr h="184151">
                <a:tc>
                  <a:txBody>
                    <a:bodyPr/>
                    <a:lstStyle/>
                    <a:p>
                      <a:pPr marL="1270" marR="1270" algn="ctr">
                        <a:lnSpc>
                          <a:spcPts val="1280"/>
                        </a:lnSpc>
                      </a:pPr>
                      <a:r>
                        <a:rPr lang="es-ES" sz="800" spc="-25">
                          <a:effectLst/>
                        </a:rPr>
                        <a:t>01</a:t>
                      </a:r>
                      <a:endParaRPr lang="es-PE" sz="700">
                        <a:effectLst/>
                        <a:latin typeface="Arial MT"/>
                        <a:ea typeface="Arial MT"/>
                        <a:cs typeface="Arial MT"/>
                      </a:endParaRPr>
                    </a:p>
                  </a:txBody>
                  <a:tcPr marL="0" marR="0" marT="0" marB="0"/>
                </a:tc>
                <a:tc>
                  <a:txBody>
                    <a:bodyPr/>
                    <a:lstStyle/>
                    <a:p>
                      <a:pPr marL="67945">
                        <a:spcBef>
                          <a:spcPts val="10"/>
                        </a:spcBef>
                      </a:pPr>
                      <a:endParaRPr lang="es-PE" sz="700" dirty="0">
                        <a:effectLst/>
                        <a:latin typeface="Arial MT"/>
                        <a:ea typeface="Arial MT"/>
                        <a:cs typeface="Arial MT"/>
                      </a:endParaRPr>
                    </a:p>
                  </a:txBody>
                  <a:tcPr marL="0" marR="0" marT="0" marB="0"/>
                </a:tc>
                <a:tc>
                  <a:txBody>
                    <a:bodyPr/>
                    <a:lstStyle/>
                    <a:p>
                      <a:pPr marL="67310">
                        <a:spcBef>
                          <a:spcPts val="10"/>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154272900"/>
                  </a:ext>
                </a:extLst>
              </a:tr>
              <a:tr h="184151">
                <a:tc>
                  <a:txBody>
                    <a:bodyPr/>
                    <a:lstStyle/>
                    <a:p>
                      <a:pPr marL="1270" marR="1270" algn="ctr">
                        <a:lnSpc>
                          <a:spcPts val="1270"/>
                        </a:lnSpc>
                      </a:pPr>
                      <a:r>
                        <a:rPr lang="es-ES" sz="800" spc="-25">
                          <a:effectLst/>
                        </a:rPr>
                        <a:t>02</a:t>
                      </a:r>
                      <a:endParaRPr lang="es-PE" sz="70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414551294"/>
                  </a:ext>
                </a:extLst>
              </a:tr>
              <a:tr h="184151">
                <a:tc>
                  <a:txBody>
                    <a:bodyPr/>
                    <a:lstStyle/>
                    <a:p>
                      <a:pPr marL="1270" marR="1270" algn="ctr">
                        <a:lnSpc>
                          <a:spcPts val="1280"/>
                        </a:lnSpc>
                        <a:spcBef>
                          <a:spcPts val="10"/>
                        </a:spcBef>
                      </a:pPr>
                      <a:r>
                        <a:rPr lang="es-ES" sz="800" spc="-25">
                          <a:effectLst/>
                        </a:rPr>
                        <a:t>03</a:t>
                      </a:r>
                      <a:endParaRPr lang="es-PE" sz="700">
                        <a:effectLst/>
                        <a:latin typeface="Arial MT"/>
                        <a:ea typeface="Arial MT"/>
                        <a:cs typeface="Arial MT"/>
                      </a:endParaRPr>
                    </a:p>
                  </a:txBody>
                  <a:tcPr marL="0" marR="0" marT="0" marB="0"/>
                </a:tc>
                <a:tc>
                  <a:txBody>
                    <a:bodyPr/>
                    <a:lstStyle/>
                    <a:p>
                      <a:pPr marL="67945">
                        <a:spcBef>
                          <a:spcPts val="15"/>
                        </a:spcBef>
                      </a:pPr>
                      <a:endParaRPr lang="es-PE" sz="700" dirty="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600054892"/>
                  </a:ext>
                </a:extLst>
              </a:tr>
              <a:tr h="184151">
                <a:tc>
                  <a:txBody>
                    <a:bodyPr/>
                    <a:lstStyle/>
                    <a:p>
                      <a:pPr marL="1270" marR="1270" algn="ctr">
                        <a:lnSpc>
                          <a:spcPts val="1270"/>
                        </a:lnSpc>
                      </a:pPr>
                      <a:r>
                        <a:rPr lang="es-ES" sz="800" spc="-25">
                          <a:effectLst/>
                        </a:rPr>
                        <a:t>04</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418904507"/>
                  </a:ext>
                </a:extLst>
              </a:tr>
              <a:tr h="184151">
                <a:tc>
                  <a:txBody>
                    <a:bodyPr/>
                    <a:lstStyle/>
                    <a:p>
                      <a:pPr marL="1270" marR="1270" algn="ctr">
                        <a:lnSpc>
                          <a:spcPts val="1280"/>
                        </a:lnSpc>
                        <a:spcBef>
                          <a:spcPts val="10"/>
                        </a:spcBef>
                      </a:pPr>
                      <a:r>
                        <a:rPr lang="es-ES" sz="800" spc="-25">
                          <a:effectLst/>
                        </a:rPr>
                        <a:t>05</a:t>
                      </a:r>
                      <a:endParaRPr lang="es-PE" sz="700">
                        <a:effectLst/>
                        <a:latin typeface="Arial MT"/>
                        <a:ea typeface="Arial MT"/>
                        <a:cs typeface="Arial MT"/>
                      </a:endParaRPr>
                    </a:p>
                  </a:txBody>
                  <a:tcPr marL="0" marR="0" marT="0" marB="0"/>
                </a:tc>
                <a:tc>
                  <a:txBody>
                    <a:bodyPr/>
                    <a:lstStyle/>
                    <a:p>
                      <a:pPr marL="67945">
                        <a:spcBef>
                          <a:spcPts val="15"/>
                        </a:spcBef>
                      </a:pPr>
                      <a:endParaRPr lang="es-PE" sz="700" dirty="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885816959"/>
                  </a:ext>
                </a:extLst>
              </a:tr>
              <a:tr h="184151">
                <a:tc>
                  <a:txBody>
                    <a:bodyPr/>
                    <a:lstStyle/>
                    <a:p>
                      <a:pPr marL="1270" marR="1270" algn="ctr">
                        <a:lnSpc>
                          <a:spcPts val="1270"/>
                        </a:lnSpc>
                      </a:pPr>
                      <a:r>
                        <a:rPr lang="es-ES" sz="800" spc="-25">
                          <a:effectLst/>
                        </a:rPr>
                        <a:t>06</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665951442"/>
                  </a:ext>
                </a:extLst>
              </a:tr>
              <a:tr h="184151">
                <a:tc>
                  <a:txBody>
                    <a:bodyPr/>
                    <a:lstStyle/>
                    <a:p>
                      <a:pPr marL="1270" marR="1270" algn="ctr">
                        <a:lnSpc>
                          <a:spcPts val="1280"/>
                        </a:lnSpc>
                        <a:spcBef>
                          <a:spcPts val="10"/>
                        </a:spcBef>
                      </a:pPr>
                      <a:r>
                        <a:rPr lang="es-ES" sz="800" spc="-25">
                          <a:effectLst/>
                        </a:rPr>
                        <a:t>07</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155734646"/>
                  </a:ext>
                </a:extLst>
              </a:tr>
              <a:tr h="184151">
                <a:tc>
                  <a:txBody>
                    <a:bodyPr/>
                    <a:lstStyle/>
                    <a:p>
                      <a:pPr marL="1270" marR="1270" algn="ctr">
                        <a:lnSpc>
                          <a:spcPts val="1270"/>
                        </a:lnSpc>
                      </a:pPr>
                      <a:r>
                        <a:rPr lang="es-ES" sz="800" spc="-25">
                          <a:effectLst/>
                        </a:rPr>
                        <a:t>08</a:t>
                      </a:r>
                      <a:endParaRPr lang="es-PE" sz="700">
                        <a:effectLst/>
                        <a:latin typeface="Arial MT"/>
                        <a:ea typeface="Arial MT"/>
                        <a:cs typeface="Arial MT"/>
                      </a:endParaRPr>
                    </a:p>
                  </a:txBody>
                  <a:tcPr marL="0" marR="0" marT="0" marB="0"/>
                </a:tc>
                <a:tc>
                  <a:txBody>
                    <a:bodyPr/>
                    <a:lstStyle/>
                    <a:p>
                      <a:pPr marL="67945"/>
                      <a:endParaRPr lang="es-PE" sz="700">
                        <a:effectLst/>
                        <a:latin typeface="Arial MT"/>
                        <a:ea typeface="Arial MT"/>
                        <a:cs typeface="Arial MT"/>
                      </a:endParaRPr>
                    </a:p>
                  </a:txBody>
                  <a:tcPr marL="0" marR="0" marT="0" marB="0"/>
                </a:tc>
                <a:tc>
                  <a:txBody>
                    <a:bodyPr/>
                    <a:lstStyle/>
                    <a:p>
                      <a:pPr marL="67310"/>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952643101"/>
                  </a:ext>
                </a:extLst>
              </a:tr>
              <a:tr h="184151">
                <a:tc>
                  <a:txBody>
                    <a:bodyPr/>
                    <a:lstStyle/>
                    <a:p>
                      <a:pPr marL="1270" marR="1270" algn="ctr">
                        <a:lnSpc>
                          <a:spcPts val="1280"/>
                        </a:lnSpc>
                        <a:spcBef>
                          <a:spcPts val="10"/>
                        </a:spcBef>
                      </a:pPr>
                      <a:r>
                        <a:rPr lang="es-ES" sz="800" spc="-25">
                          <a:effectLst/>
                        </a:rPr>
                        <a:t>09</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30"/>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146169973"/>
                  </a:ext>
                </a:extLst>
              </a:tr>
              <a:tr h="184151">
                <a:tc>
                  <a:txBody>
                    <a:bodyPr/>
                    <a:lstStyle/>
                    <a:p>
                      <a:pPr marL="1270" marR="1270" algn="ctr">
                        <a:lnSpc>
                          <a:spcPts val="1270"/>
                        </a:lnSpc>
                      </a:pPr>
                      <a:r>
                        <a:rPr lang="es-ES" sz="800" spc="-25">
                          <a:effectLst/>
                        </a:rPr>
                        <a:t>10</a:t>
                      </a:r>
                      <a:endParaRPr lang="es-PE" sz="700">
                        <a:effectLst/>
                        <a:latin typeface="Arial MT"/>
                        <a:ea typeface="Arial MT"/>
                        <a:cs typeface="Arial MT"/>
                      </a:endParaRPr>
                    </a:p>
                  </a:txBody>
                  <a:tcPr marL="0" marR="0" marT="0" marB="0"/>
                </a:tc>
                <a:tc>
                  <a:txBody>
                    <a:bodyPr/>
                    <a:lstStyle/>
                    <a:p>
                      <a:pPr marL="67945">
                        <a:lnSpc>
                          <a:spcPts val="1150"/>
                        </a:lnSpc>
                      </a:pPr>
                      <a:endParaRPr lang="es-PE" sz="700">
                        <a:effectLst/>
                        <a:latin typeface="Arial MT"/>
                        <a:ea typeface="Arial MT"/>
                        <a:cs typeface="Arial MT"/>
                      </a:endParaRPr>
                    </a:p>
                  </a:txBody>
                  <a:tcPr marL="0" marR="0" marT="0" marB="0"/>
                </a:tc>
                <a:tc>
                  <a:txBody>
                    <a:bodyPr/>
                    <a:lstStyle/>
                    <a:p>
                      <a:pPr marL="67310">
                        <a:lnSpc>
                          <a:spcPts val="1150"/>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936939441"/>
                  </a:ext>
                </a:extLst>
              </a:tr>
              <a:tr h="184151">
                <a:tc>
                  <a:txBody>
                    <a:bodyPr/>
                    <a:lstStyle/>
                    <a:p>
                      <a:pPr marL="1270" marR="1270" algn="ctr">
                        <a:lnSpc>
                          <a:spcPts val="1280"/>
                        </a:lnSpc>
                        <a:spcBef>
                          <a:spcPts val="5"/>
                        </a:spcBef>
                      </a:pPr>
                      <a:r>
                        <a:rPr lang="es-ES" sz="800" spc="-25">
                          <a:effectLst/>
                        </a:rPr>
                        <a:t>11</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564810207"/>
                  </a:ext>
                </a:extLst>
              </a:tr>
              <a:tr h="184151">
                <a:tc>
                  <a:txBody>
                    <a:bodyPr/>
                    <a:lstStyle/>
                    <a:p>
                      <a:pPr marL="1270" marR="1270" algn="ctr">
                        <a:lnSpc>
                          <a:spcPts val="1270"/>
                        </a:lnSpc>
                      </a:pPr>
                      <a:r>
                        <a:rPr lang="es-ES" sz="800" spc="-25">
                          <a:effectLst/>
                        </a:rPr>
                        <a:t>12</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93315707"/>
                  </a:ext>
                </a:extLst>
              </a:tr>
              <a:tr h="184151">
                <a:tc>
                  <a:txBody>
                    <a:bodyPr/>
                    <a:lstStyle/>
                    <a:p>
                      <a:pPr marL="1270" marR="1270" algn="ctr">
                        <a:lnSpc>
                          <a:spcPts val="1280"/>
                        </a:lnSpc>
                        <a:spcBef>
                          <a:spcPts val="10"/>
                        </a:spcBef>
                      </a:pPr>
                      <a:r>
                        <a:rPr lang="es-ES" sz="800" spc="-25">
                          <a:effectLst/>
                        </a:rPr>
                        <a:t>13</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800669736"/>
                  </a:ext>
                </a:extLst>
              </a:tr>
              <a:tr h="184151">
                <a:tc>
                  <a:txBody>
                    <a:bodyPr/>
                    <a:lstStyle/>
                    <a:p>
                      <a:pPr marL="1270" marR="1270" algn="ctr">
                        <a:lnSpc>
                          <a:spcPts val="1270"/>
                        </a:lnSpc>
                      </a:pPr>
                      <a:r>
                        <a:rPr lang="es-ES" sz="800" spc="-25">
                          <a:effectLst/>
                        </a:rPr>
                        <a:t>14</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205902389"/>
                  </a:ext>
                </a:extLst>
              </a:tr>
              <a:tr h="184151">
                <a:tc>
                  <a:txBody>
                    <a:bodyPr/>
                    <a:lstStyle/>
                    <a:p>
                      <a:pPr marL="1270" marR="1270" algn="ctr">
                        <a:lnSpc>
                          <a:spcPts val="1280"/>
                        </a:lnSpc>
                        <a:spcBef>
                          <a:spcPts val="10"/>
                        </a:spcBef>
                      </a:pPr>
                      <a:r>
                        <a:rPr lang="es-ES" sz="800" spc="-25">
                          <a:effectLst/>
                        </a:rPr>
                        <a:t>15</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102100744"/>
                  </a:ext>
                </a:extLst>
              </a:tr>
              <a:tr h="184151">
                <a:tc>
                  <a:txBody>
                    <a:bodyPr/>
                    <a:lstStyle/>
                    <a:p>
                      <a:pPr marL="1270" marR="1270" algn="ctr">
                        <a:lnSpc>
                          <a:spcPts val="1270"/>
                        </a:lnSpc>
                      </a:pPr>
                      <a:r>
                        <a:rPr lang="es-ES" sz="800" spc="-25">
                          <a:effectLst/>
                        </a:rPr>
                        <a:t>16</a:t>
                      </a:r>
                      <a:endParaRPr lang="es-PE" sz="700">
                        <a:effectLst/>
                        <a:latin typeface="Arial MT"/>
                        <a:ea typeface="Arial MT"/>
                        <a:cs typeface="Arial MT"/>
                      </a:endParaRPr>
                    </a:p>
                  </a:txBody>
                  <a:tcPr marL="0" marR="0" marT="0" marB="0"/>
                </a:tc>
                <a:tc>
                  <a:txBody>
                    <a:bodyPr/>
                    <a:lstStyle/>
                    <a:p>
                      <a:pPr marL="67945"/>
                      <a:endParaRPr lang="es-PE" sz="700">
                        <a:effectLst/>
                        <a:latin typeface="Arial MT"/>
                        <a:ea typeface="Arial MT"/>
                        <a:cs typeface="Arial MT"/>
                      </a:endParaRPr>
                    </a:p>
                  </a:txBody>
                  <a:tcPr marL="0" marR="0" marT="0" marB="0"/>
                </a:tc>
                <a:tc>
                  <a:txBody>
                    <a:bodyPr/>
                    <a:lstStyle/>
                    <a:p>
                      <a:pPr marL="67310"/>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512258223"/>
                  </a:ext>
                </a:extLst>
              </a:tr>
              <a:tr h="184151">
                <a:tc>
                  <a:txBody>
                    <a:bodyPr/>
                    <a:lstStyle/>
                    <a:p>
                      <a:pPr marL="1270" marR="1270" algn="ctr">
                        <a:lnSpc>
                          <a:spcPts val="1280"/>
                        </a:lnSpc>
                        <a:spcBef>
                          <a:spcPts val="10"/>
                        </a:spcBef>
                      </a:pPr>
                      <a:r>
                        <a:rPr lang="es-ES" sz="800" spc="-25">
                          <a:effectLst/>
                        </a:rPr>
                        <a:t>17</a:t>
                      </a:r>
                      <a:endParaRPr lang="es-PE" sz="700">
                        <a:effectLst/>
                        <a:latin typeface="Arial MT"/>
                        <a:ea typeface="Arial MT"/>
                        <a:cs typeface="Arial MT"/>
                      </a:endParaRPr>
                    </a:p>
                  </a:txBody>
                  <a:tcPr marL="0" marR="0" marT="0" marB="0"/>
                </a:tc>
                <a:tc>
                  <a:txBody>
                    <a:bodyPr/>
                    <a:lstStyle/>
                    <a:p>
                      <a:pPr marL="67945">
                        <a:spcBef>
                          <a:spcPts val="2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975773846"/>
                  </a:ext>
                </a:extLst>
              </a:tr>
              <a:tr h="184151">
                <a:tc>
                  <a:txBody>
                    <a:bodyPr/>
                    <a:lstStyle/>
                    <a:p>
                      <a:pPr marL="1270" marR="1270" algn="ctr">
                        <a:lnSpc>
                          <a:spcPts val="1270"/>
                        </a:lnSpc>
                      </a:pPr>
                      <a:r>
                        <a:rPr lang="es-ES" sz="800" spc="-25">
                          <a:effectLst/>
                        </a:rPr>
                        <a:t>18</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310689088"/>
                  </a:ext>
                </a:extLst>
              </a:tr>
              <a:tr h="184151">
                <a:tc>
                  <a:txBody>
                    <a:bodyPr/>
                    <a:lstStyle/>
                    <a:p>
                      <a:pPr marL="1270" marR="1270" algn="ctr">
                        <a:lnSpc>
                          <a:spcPts val="1280"/>
                        </a:lnSpc>
                        <a:spcBef>
                          <a:spcPts val="10"/>
                        </a:spcBef>
                      </a:pPr>
                      <a:r>
                        <a:rPr lang="es-ES" sz="800" spc="-25">
                          <a:effectLst/>
                        </a:rPr>
                        <a:t>19</a:t>
                      </a:r>
                      <a:endParaRPr lang="es-PE" sz="700">
                        <a:effectLst/>
                        <a:latin typeface="Arial MT"/>
                        <a:ea typeface="Arial MT"/>
                        <a:cs typeface="Arial MT"/>
                      </a:endParaRPr>
                    </a:p>
                  </a:txBody>
                  <a:tcPr marL="0" marR="0" marT="0" marB="0"/>
                </a:tc>
                <a:tc>
                  <a:txBody>
                    <a:bodyPr/>
                    <a:lstStyle/>
                    <a:p>
                      <a:pPr marL="67945">
                        <a:spcBef>
                          <a:spcPts val="15"/>
                        </a:spcBef>
                      </a:pPr>
                      <a:endParaRPr lang="es-PE" sz="700" dirty="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082330509"/>
                  </a:ext>
                </a:extLst>
              </a:tr>
              <a:tr h="184151">
                <a:tc>
                  <a:txBody>
                    <a:bodyPr/>
                    <a:lstStyle/>
                    <a:p>
                      <a:pPr marL="1270" marR="1270" algn="ctr">
                        <a:lnSpc>
                          <a:spcPts val="1270"/>
                        </a:lnSpc>
                      </a:pPr>
                      <a:r>
                        <a:rPr lang="es-ES" sz="800" spc="-25">
                          <a:effectLst/>
                        </a:rPr>
                        <a:t>20</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72007037"/>
                  </a:ext>
                </a:extLst>
              </a:tr>
              <a:tr h="184151">
                <a:tc>
                  <a:txBody>
                    <a:bodyPr/>
                    <a:lstStyle/>
                    <a:p>
                      <a:pPr marL="1270" marR="1270" algn="ctr">
                        <a:lnSpc>
                          <a:spcPts val="1280"/>
                        </a:lnSpc>
                        <a:spcBef>
                          <a:spcPts val="10"/>
                        </a:spcBef>
                      </a:pPr>
                      <a:r>
                        <a:rPr lang="es-ES" sz="800" spc="-25">
                          <a:effectLst/>
                        </a:rPr>
                        <a:t>21</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008309659"/>
                  </a:ext>
                </a:extLst>
              </a:tr>
              <a:tr h="184151">
                <a:tc>
                  <a:txBody>
                    <a:bodyPr/>
                    <a:lstStyle/>
                    <a:p>
                      <a:pPr marL="1270" marR="1270" algn="ctr">
                        <a:lnSpc>
                          <a:spcPts val="1270"/>
                        </a:lnSpc>
                      </a:pPr>
                      <a:r>
                        <a:rPr lang="es-ES" sz="800" spc="-25">
                          <a:effectLst/>
                        </a:rPr>
                        <a:t>22</a:t>
                      </a:r>
                      <a:endParaRPr lang="es-PE" sz="70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915096237"/>
                  </a:ext>
                </a:extLst>
              </a:tr>
              <a:tr h="184151">
                <a:tc>
                  <a:txBody>
                    <a:bodyPr/>
                    <a:lstStyle/>
                    <a:p>
                      <a:pPr marL="1270" marR="1270" algn="ctr">
                        <a:lnSpc>
                          <a:spcPts val="1280"/>
                        </a:lnSpc>
                        <a:spcBef>
                          <a:spcPts val="10"/>
                        </a:spcBef>
                      </a:pPr>
                      <a:r>
                        <a:rPr lang="es-ES" sz="800" spc="-25">
                          <a:effectLst/>
                        </a:rPr>
                        <a:t>23</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704540148"/>
                  </a:ext>
                </a:extLst>
              </a:tr>
              <a:tr h="184151">
                <a:tc>
                  <a:txBody>
                    <a:bodyPr/>
                    <a:lstStyle/>
                    <a:p>
                      <a:pPr marL="1270" marR="1270" algn="ctr">
                        <a:lnSpc>
                          <a:spcPts val="1275"/>
                        </a:lnSpc>
                      </a:pPr>
                      <a:r>
                        <a:rPr lang="es-ES" sz="800" spc="-25">
                          <a:effectLst/>
                        </a:rPr>
                        <a:t>24</a:t>
                      </a:r>
                      <a:endParaRPr lang="es-PE" sz="700">
                        <a:effectLst/>
                        <a:latin typeface="Arial MT"/>
                        <a:ea typeface="Arial MT"/>
                        <a:cs typeface="Arial MT"/>
                      </a:endParaRPr>
                    </a:p>
                  </a:txBody>
                  <a:tcPr marL="0" marR="0" marT="0" marB="0"/>
                </a:tc>
                <a:tc>
                  <a:txBody>
                    <a:bodyPr/>
                    <a:lstStyle/>
                    <a:p>
                      <a:pPr marL="67945"/>
                      <a:endParaRPr lang="es-PE" sz="700">
                        <a:effectLst/>
                        <a:latin typeface="Arial MT"/>
                        <a:ea typeface="Arial MT"/>
                        <a:cs typeface="Arial MT"/>
                      </a:endParaRPr>
                    </a:p>
                  </a:txBody>
                  <a:tcPr marL="0" marR="0" marT="0" marB="0"/>
                </a:tc>
                <a:tc>
                  <a:txBody>
                    <a:bodyPr/>
                    <a:lstStyle/>
                    <a:p>
                      <a:pPr marL="67310"/>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242656171"/>
                  </a:ext>
                </a:extLst>
              </a:tr>
              <a:tr h="184151">
                <a:tc>
                  <a:txBody>
                    <a:bodyPr/>
                    <a:lstStyle/>
                    <a:p>
                      <a:pPr marL="1270" marR="1270" algn="ctr">
                        <a:lnSpc>
                          <a:spcPts val="1280"/>
                        </a:lnSpc>
                        <a:spcBef>
                          <a:spcPts val="10"/>
                        </a:spcBef>
                      </a:pPr>
                      <a:r>
                        <a:rPr lang="es-ES" sz="800" spc="-25">
                          <a:effectLst/>
                        </a:rPr>
                        <a:t>25</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86618389"/>
                  </a:ext>
                </a:extLst>
              </a:tr>
              <a:tr h="184151">
                <a:tc>
                  <a:txBody>
                    <a:bodyPr/>
                    <a:lstStyle/>
                    <a:p>
                      <a:pPr marL="1270" marR="1270" algn="ctr">
                        <a:lnSpc>
                          <a:spcPts val="1270"/>
                        </a:lnSpc>
                      </a:pPr>
                      <a:r>
                        <a:rPr lang="es-ES" sz="800" spc="-25">
                          <a:effectLst/>
                        </a:rPr>
                        <a:t>26</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336130286"/>
                  </a:ext>
                </a:extLst>
              </a:tr>
              <a:tr h="184151">
                <a:tc>
                  <a:txBody>
                    <a:bodyPr/>
                    <a:lstStyle/>
                    <a:p>
                      <a:pPr marL="1270" marR="1270" algn="ctr">
                        <a:lnSpc>
                          <a:spcPts val="1280"/>
                        </a:lnSpc>
                        <a:spcBef>
                          <a:spcPts val="10"/>
                        </a:spcBef>
                      </a:pPr>
                      <a:r>
                        <a:rPr lang="es-ES" sz="800" spc="-25">
                          <a:effectLst/>
                        </a:rPr>
                        <a:t>27</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207235957"/>
                  </a:ext>
                </a:extLst>
              </a:tr>
              <a:tr h="184151">
                <a:tc>
                  <a:txBody>
                    <a:bodyPr/>
                    <a:lstStyle/>
                    <a:p>
                      <a:pPr marL="1270" marR="1270" algn="ctr">
                        <a:lnSpc>
                          <a:spcPts val="1270"/>
                        </a:lnSpc>
                      </a:pPr>
                      <a:r>
                        <a:rPr lang="es-ES" sz="800" spc="-25">
                          <a:effectLst/>
                        </a:rPr>
                        <a:t>28</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553764291"/>
                  </a:ext>
                </a:extLst>
              </a:tr>
              <a:tr h="184151">
                <a:tc>
                  <a:txBody>
                    <a:bodyPr/>
                    <a:lstStyle/>
                    <a:p>
                      <a:pPr marL="1270" marR="1270" algn="ctr">
                        <a:lnSpc>
                          <a:spcPts val="1280"/>
                        </a:lnSpc>
                        <a:spcBef>
                          <a:spcPts val="5"/>
                        </a:spcBef>
                      </a:pPr>
                      <a:r>
                        <a:rPr lang="es-ES" sz="800" spc="-25">
                          <a:effectLst/>
                        </a:rPr>
                        <a:t>29</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609012947"/>
                  </a:ext>
                </a:extLst>
              </a:tr>
              <a:tr h="184151">
                <a:tc>
                  <a:txBody>
                    <a:bodyPr/>
                    <a:lstStyle/>
                    <a:p>
                      <a:pPr marL="1270" marR="1270" algn="ctr">
                        <a:lnSpc>
                          <a:spcPts val="1270"/>
                        </a:lnSpc>
                      </a:pPr>
                      <a:r>
                        <a:rPr lang="es-ES" sz="800" spc="-25">
                          <a:effectLst/>
                        </a:rPr>
                        <a:t>30</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4019211678"/>
                  </a:ext>
                </a:extLst>
              </a:tr>
              <a:tr h="184151">
                <a:tc>
                  <a:txBody>
                    <a:bodyPr/>
                    <a:lstStyle/>
                    <a:p>
                      <a:pPr marL="1270" marR="1270" algn="ctr">
                        <a:lnSpc>
                          <a:spcPts val="1280"/>
                        </a:lnSpc>
                        <a:spcBef>
                          <a:spcPts val="10"/>
                        </a:spcBef>
                      </a:pPr>
                      <a:r>
                        <a:rPr lang="es-ES" sz="800" spc="-25">
                          <a:effectLst/>
                        </a:rPr>
                        <a:t>31</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244979323"/>
                  </a:ext>
                </a:extLst>
              </a:tr>
              <a:tr h="184151">
                <a:tc>
                  <a:txBody>
                    <a:bodyPr/>
                    <a:lstStyle/>
                    <a:p>
                      <a:pPr marL="1270" marR="1270" algn="ctr">
                        <a:lnSpc>
                          <a:spcPts val="1270"/>
                        </a:lnSpc>
                      </a:pPr>
                      <a:r>
                        <a:rPr lang="es-ES" sz="800" spc="-25">
                          <a:effectLst/>
                        </a:rPr>
                        <a:t>32</a:t>
                      </a:r>
                      <a:endParaRPr lang="es-PE" sz="700">
                        <a:effectLst/>
                        <a:latin typeface="Arial MT"/>
                        <a:ea typeface="Arial MT"/>
                        <a:cs typeface="Arial MT"/>
                      </a:endParaRPr>
                    </a:p>
                  </a:txBody>
                  <a:tcPr marL="0" marR="0" marT="0" marB="0"/>
                </a:tc>
                <a:tc>
                  <a:txBody>
                    <a:bodyPr/>
                    <a:lstStyle/>
                    <a:p>
                      <a:pPr marL="67945">
                        <a:spcBef>
                          <a:spcPts val="10"/>
                        </a:spcBef>
                      </a:pPr>
                      <a:endParaRPr lang="es-PE" sz="700">
                        <a:effectLst/>
                        <a:latin typeface="Arial MT"/>
                        <a:ea typeface="Arial MT"/>
                        <a:cs typeface="Arial MT"/>
                      </a:endParaRPr>
                    </a:p>
                  </a:txBody>
                  <a:tcPr marL="0" marR="0" marT="0" marB="0"/>
                </a:tc>
                <a:tc>
                  <a:txBody>
                    <a:bodyPr/>
                    <a:lstStyle/>
                    <a:p>
                      <a:pPr marL="67310"/>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292809492"/>
                  </a:ext>
                </a:extLst>
              </a:tr>
              <a:tr h="184151">
                <a:tc>
                  <a:txBody>
                    <a:bodyPr/>
                    <a:lstStyle/>
                    <a:p>
                      <a:pPr marL="1270" marR="1270" algn="ctr">
                        <a:lnSpc>
                          <a:spcPts val="1280"/>
                        </a:lnSpc>
                        <a:spcBef>
                          <a:spcPts val="10"/>
                        </a:spcBef>
                      </a:pPr>
                      <a:r>
                        <a:rPr lang="es-ES" sz="800" spc="-25">
                          <a:effectLst/>
                        </a:rPr>
                        <a:t>33</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4262255530"/>
                  </a:ext>
                </a:extLst>
              </a:tr>
              <a:tr h="184151">
                <a:tc>
                  <a:txBody>
                    <a:bodyPr/>
                    <a:lstStyle/>
                    <a:p>
                      <a:pPr marL="1270" marR="1270" algn="ctr">
                        <a:lnSpc>
                          <a:spcPts val="1270"/>
                        </a:lnSpc>
                      </a:pPr>
                      <a:r>
                        <a:rPr lang="es-ES" sz="800" spc="-25">
                          <a:effectLst/>
                        </a:rPr>
                        <a:t>34</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278398473"/>
                  </a:ext>
                </a:extLst>
              </a:tr>
              <a:tr h="184151">
                <a:tc>
                  <a:txBody>
                    <a:bodyPr/>
                    <a:lstStyle/>
                    <a:p>
                      <a:pPr marL="1270" marR="1270" algn="ctr">
                        <a:lnSpc>
                          <a:spcPts val="1280"/>
                        </a:lnSpc>
                        <a:spcBef>
                          <a:spcPts val="10"/>
                        </a:spcBef>
                      </a:pPr>
                      <a:r>
                        <a:rPr lang="es-ES" sz="800" spc="-25">
                          <a:effectLst/>
                        </a:rPr>
                        <a:t>35</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96651639"/>
                  </a:ext>
                </a:extLst>
              </a:tr>
              <a:tr h="184151">
                <a:tc>
                  <a:txBody>
                    <a:bodyPr/>
                    <a:lstStyle/>
                    <a:p>
                      <a:pPr marL="1270" marR="1270" algn="ctr">
                        <a:lnSpc>
                          <a:spcPts val="1290"/>
                        </a:lnSpc>
                      </a:pPr>
                      <a:r>
                        <a:rPr lang="es-ES" sz="800" spc="-25">
                          <a:effectLst/>
                        </a:rPr>
                        <a:t>36</a:t>
                      </a:r>
                      <a:endParaRPr lang="es-PE" sz="70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dirty="0">
                          <a:effectLst/>
                        </a:rPr>
                        <a:t> </a:t>
                      </a:r>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407910931"/>
                  </a:ext>
                </a:extLst>
              </a:tr>
              <a:tr h="177062">
                <a:tc>
                  <a:txBody>
                    <a:bodyPr/>
                    <a:lstStyle/>
                    <a:p>
                      <a:pPr marL="1270" marR="1270" algn="ctr">
                        <a:lnSpc>
                          <a:spcPts val="1290"/>
                        </a:lnSpc>
                      </a:pPr>
                      <a:r>
                        <a:rPr lang="es-ES" sz="700" dirty="0">
                          <a:effectLst/>
                          <a:latin typeface="Arial MT"/>
                          <a:ea typeface="Arial MT"/>
                          <a:cs typeface="Arial MT"/>
                        </a:rPr>
                        <a:t>37</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3446109796"/>
                  </a:ext>
                </a:extLst>
              </a:tr>
              <a:tr h="177062">
                <a:tc>
                  <a:txBody>
                    <a:bodyPr/>
                    <a:lstStyle/>
                    <a:p>
                      <a:pPr marL="1270" marR="1270" algn="ctr">
                        <a:lnSpc>
                          <a:spcPts val="1290"/>
                        </a:lnSpc>
                      </a:pPr>
                      <a:r>
                        <a:rPr lang="es-ES" sz="700" dirty="0">
                          <a:effectLst/>
                          <a:latin typeface="Arial MT"/>
                          <a:ea typeface="Arial MT"/>
                          <a:cs typeface="Arial MT"/>
                        </a:rPr>
                        <a:t>38</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983998198"/>
                  </a:ext>
                </a:extLst>
              </a:tr>
              <a:tr h="177062">
                <a:tc>
                  <a:txBody>
                    <a:bodyPr/>
                    <a:lstStyle/>
                    <a:p>
                      <a:pPr marL="1270" marR="1270" algn="ctr">
                        <a:lnSpc>
                          <a:spcPts val="1290"/>
                        </a:lnSpc>
                      </a:pPr>
                      <a:r>
                        <a:rPr lang="es-ES" sz="700" dirty="0">
                          <a:effectLst/>
                          <a:latin typeface="Arial MT"/>
                          <a:ea typeface="Arial MT"/>
                          <a:cs typeface="Arial MT"/>
                        </a:rPr>
                        <a:t>39</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4199642598"/>
                  </a:ext>
                </a:extLst>
              </a:tr>
              <a:tr h="177062">
                <a:tc>
                  <a:txBody>
                    <a:bodyPr/>
                    <a:lstStyle/>
                    <a:p>
                      <a:pPr marL="1270" marR="1270" algn="ctr">
                        <a:lnSpc>
                          <a:spcPts val="1290"/>
                        </a:lnSpc>
                      </a:pPr>
                      <a:r>
                        <a:rPr lang="es-ES" sz="700" dirty="0">
                          <a:effectLst/>
                          <a:latin typeface="Arial MT"/>
                          <a:ea typeface="Arial MT"/>
                          <a:cs typeface="Arial MT"/>
                        </a:rPr>
                        <a:t>40</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2122926421"/>
                  </a:ext>
                </a:extLst>
              </a:tr>
            </a:tbl>
          </a:graphicData>
        </a:graphic>
      </p:graphicFrame>
      <p:sp>
        <p:nvSpPr>
          <p:cNvPr id="3" name="CuadroTexto 2">
            <a:extLst>
              <a:ext uri="{FF2B5EF4-FFF2-40B4-BE49-F238E27FC236}">
                <a16:creationId xmlns:a16="http://schemas.microsoft.com/office/drawing/2014/main" id="{C4A81EA2-5A2F-1427-84E6-80042532AB89}"/>
              </a:ext>
            </a:extLst>
          </p:cNvPr>
          <p:cNvSpPr txBox="1"/>
          <p:nvPr/>
        </p:nvSpPr>
        <p:spPr>
          <a:xfrm>
            <a:off x="473658" y="706421"/>
            <a:ext cx="5907217" cy="923330"/>
          </a:xfrm>
          <a:prstGeom prst="rect">
            <a:avLst/>
          </a:prstGeom>
          <a:noFill/>
        </p:spPr>
        <p:txBody>
          <a:bodyPr wrap="square" rtlCol="0">
            <a:spAutoFit/>
          </a:bodyPr>
          <a:lstStyle/>
          <a:p>
            <a:pPr algn="ctr"/>
            <a:r>
              <a:rPr lang="es-ES" b="1" dirty="0">
                <a:effectLst/>
                <a:latin typeface="Times New Roman" panose="02020603050405020304" pitchFamily="18" charset="0"/>
                <a:ea typeface="Arial MT"/>
                <a:cs typeface="Arial MT"/>
              </a:rPr>
              <a:t>REGISTRO</a:t>
            </a:r>
            <a:r>
              <a:rPr lang="es-ES" b="1" spc="-5" dirty="0">
                <a:effectLst/>
                <a:latin typeface="Times New Roman" panose="02020603050405020304" pitchFamily="18" charset="0"/>
                <a:ea typeface="Arial MT"/>
                <a:cs typeface="Arial MT"/>
              </a:rPr>
              <a:t> </a:t>
            </a:r>
            <a:r>
              <a:rPr lang="es-ES" b="1" dirty="0">
                <a:effectLst/>
                <a:latin typeface="Times New Roman" panose="02020603050405020304" pitchFamily="18" charset="0"/>
                <a:ea typeface="Arial MT"/>
                <a:cs typeface="Arial MT"/>
              </a:rPr>
              <a:t>DE</a:t>
            </a:r>
            <a:r>
              <a:rPr lang="es-ES" b="1" spc="-5" dirty="0">
                <a:effectLst/>
                <a:latin typeface="Times New Roman" panose="02020603050405020304" pitchFamily="18" charset="0"/>
                <a:ea typeface="Arial MT"/>
                <a:cs typeface="Arial MT"/>
              </a:rPr>
              <a:t> </a:t>
            </a:r>
            <a:r>
              <a:rPr lang="es-ES" b="1" dirty="0">
                <a:effectLst/>
                <a:latin typeface="Times New Roman" panose="02020603050405020304" pitchFamily="18" charset="0"/>
                <a:ea typeface="Arial MT"/>
                <a:cs typeface="Arial MT"/>
              </a:rPr>
              <a:t>ASISTENCIA</a:t>
            </a:r>
            <a:r>
              <a:rPr lang="es-ES" b="1" spc="-15" dirty="0">
                <a:effectLst/>
                <a:latin typeface="Times New Roman" panose="02020603050405020304" pitchFamily="18" charset="0"/>
                <a:ea typeface="Arial MT"/>
                <a:cs typeface="Arial MT"/>
              </a:rPr>
              <a:t> </a:t>
            </a:r>
            <a:r>
              <a:rPr lang="es-ES" b="1" spc="-15" dirty="0">
                <a:latin typeface="Times New Roman" panose="02020603050405020304" pitchFamily="18" charset="0"/>
                <a:ea typeface="Arial MT"/>
                <a:cs typeface="Arial MT"/>
              </a:rPr>
              <a:t>A REUNIONES </a:t>
            </a:r>
            <a:r>
              <a:rPr lang="es-ES" b="1" dirty="0">
                <a:effectLst/>
                <a:latin typeface="Times New Roman" panose="02020603050405020304" pitchFamily="18" charset="0"/>
                <a:ea typeface="Arial MT"/>
                <a:cs typeface="Arial MT"/>
              </a:rPr>
              <a:t>DE</a:t>
            </a:r>
            <a:r>
              <a:rPr lang="es-ES" b="1" spc="-5" dirty="0">
                <a:effectLst/>
                <a:latin typeface="Times New Roman" panose="02020603050405020304" pitchFamily="18" charset="0"/>
                <a:ea typeface="Arial MT"/>
                <a:cs typeface="Arial MT"/>
              </a:rPr>
              <a:t> </a:t>
            </a:r>
            <a:r>
              <a:rPr lang="es-ES" b="1" dirty="0">
                <a:effectLst/>
                <a:latin typeface="Times New Roman" panose="02020603050405020304" pitchFamily="18" charset="0"/>
                <a:ea typeface="Arial MT"/>
                <a:cs typeface="Arial MT"/>
              </a:rPr>
              <a:t>PADRES</a:t>
            </a:r>
            <a:r>
              <a:rPr lang="es-ES" b="1" spc="-15" dirty="0">
                <a:effectLst/>
                <a:latin typeface="Times New Roman" panose="02020603050405020304" pitchFamily="18" charset="0"/>
                <a:ea typeface="Arial MT"/>
                <a:cs typeface="Arial MT"/>
              </a:rPr>
              <a:t> </a:t>
            </a:r>
            <a:r>
              <a:rPr lang="es-ES" b="1" dirty="0">
                <a:effectLst/>
                <a:latin typeface="Times New Roman" panose="02020603050405020304" pitchFamily="18" charset="0"/>
                <a:ea typeface="Arial MT"/>
                <a:cs typeface="Arial MT"/>
              </a:rPr>
              <a:t>DE</a:t>
            </a:r>
            <a:r>
              <a:rPr lang="es-ES" b="1" spc="-5" dirty="0">
                <a:effectLst/>
                <a:latin typeface="Times New Roman" panose="02020603050405020304" pitchFamily="18" charset="0"/>
                <a:ea typeface="Arial MT"/>
                <a:cs typeface="Arial MT"/>
              </a:rPr>
              <a:t> </a:t>
            </a:r>
            <a:r>
              <a:rPr lang="es-ES" b="1" dirty="0">
                <a:effectLst/>
                <a:latin typeface="Times New Roman" panose="02020603050405020304" pitchFamily="18" charset="0"/>
                <a:ea typeface="Arial MT"/>
                <a:cs typeface="Arial MT"/>
              </a:rPr>
              <a:t>FAMILIA</a:t>
            </a:r>
            <a:endParaRPr lang="es-PE" dirty="0">
              <a:effectLst/>
              <a:latin typeface="Arial MT"/>
              <a:ea typeface="Arial MT"/>
              <a:cs typeface="Arial MT"/>
            </a:endParaRPr>
          </a:p>
          <a:p>
            <a:pPr algn="ctr"/>
            <a:endParaRPr lang="es-PE" dirty="0"/>
          </a:p>
        </p:txBody>
      </p:sp>
      <p:grpSp>
        <p:nvGrpSpPr>
          <p:cNvPr id="5" name="Grupo 4">
            <a:extLst>
              <a:ext uri="{FF2B5EF4-FFF2-40B4-BE49-F238E27FC236}">
                <a16:creationId xmlns:a16="http://schemas.microsoft.com/office/drawing/2014/main" id="{CF922688-8FFF-6E02-4AB1-13FDA2D6D725}"/>
              </a:ext>
            </a:extLst>
          </p:cNvPr>
          <p:cNvGrpSpPr/>
          <p:nvPr/>
        </p:nvGrpSpPr>
        <p:grpSpPr>
          <a:xfrm rot="16200000">
            <a:off x="3285069" y="-2431831"/>
            <a:ext cx="206008" cy="6098771"/>
            <a:chOff x="6363126" y="1068524"/>
            <a:chExt cx="232096" cy="7870106"/>
          </a:xfrm>
        </p:grpSpPr>
        <p:grpSp>
          <p:nvGrpSpPr>
            <p:cNvPr id="6" name="Grupo 5">
              <a:extLst>
                <a:ext uri="{FF2B5EF4-FFF2-40B4-BE49-F238E27FC236}">
                  <a16:creationId xmlns:a16="http://schemas.microsoft.com/office/drawing/2014/main" id="{9CCA1E24-C84C-1D99-4240-C64B67561CB1}"/>
                </a:ext>
              </a:extLst>
            </p:cNvPr>
            <p:cNvGrpSpPr/>
            <p:nvPr/>
          </p:nvGrpSpPr>
          <p:grpSpPr>
            <a:xfrm>
              <a:off x="6363127" y="1068524"/>
              <a:ext cx="232095" cy="3884476"/>
              <a:chOff x="5707970" y="2690022"/>
              <a:chExt cx="232095" cy="3884476"/>
            </a:xfrm>
          </p:grpSpPr>
          <p:grpSp>
            <p:nvGrpSpPr>
              <p:cNvPr id="22" name="Grupo 21">
                <a:extLst>
                  <a:ext uri="{FF2B5EF4-FFF2-40B4-BE49-F238E27FC236}">
                    <a16:creationId xmlns:a16="http://schemas.microsoft.com/office/drawing/2014/main" id="{A78265AC-3967-E1EA-0445-552F37E5EE9A}"/>
                  </a:ext>
                </a:extLst>
              </p:cNvPr>
              <p:cNvGrpSpPr/>
              <p:nvPr/>
            </p:nvGrpSpPr>
            <p:grpSpPr>
              <a:xfrm rot="16200000">
                <a:off x="4880225" y="3517767"/>
                <a:ext cx="1887583" cy="232094"/>
                <a:chOff x="2622620" y="2060894"/>
                <a:chExt cx="1887583" cy="232094"/>
              </a:xfrm>
            </p:grpSpPr>
            <p:sp>
              <p:nvSpPr>
                <p:cNvPr id="30" name="Rectángulo 29">
                  <a:extLst>
                    <a:ext uri="{FF2B5EF4-FFF2-40B4-BE49-F238E27FC236}">
                      <a16:creationId xmlns:a16="http://schemas.microsoft.com/office/drawing/2014/main" id="{20218970-1FD6-0287-4362-F8460B20D40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F0FECF33-63B2-D3E2-FDCB-FCE0DDDB3F6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863788A9-C5DC-3872-F9E4-87218E3A300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3" name="Rectángulo 32">
                  <a:extLst>
                    <a:ext uri="{FF2B5EF4-FFF2-40B4-BE49-F238E27FC236}">
                      <a16:creationId xmlns:a16="http://schemas.microsoft.com/office/drawing/2014/main" id="{FB9D8861-F9D5-2439-267E-1C0A4312475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C60044AE-D955-8D32-5D33-9DAA0E90D07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1F24D0C7-0831-BDE3-71FD-DDE284FC0BD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3" name="Grupo 22">
                <a:extLst>
                  <a:ext uri="{FF2B5EF4-FFF2-40B4-BE49-F238E27FC236}">
                    <a16:creationId xmlns:a16="http://schemas.microsoft.com/office/drawing/2014/main" id="{3C13DC8E-A556-98E4-A8C3-597DC64812A4}"/>
                  </a:ext>
                </a:extLst>
              </p:cNvPr>
              <p:cNvGrpSpPr/>
              <p:nvPr/>
            </p:nvGrpSpPr>
            <p:grpSpPr>
              <a:xfrm rot="16200000">
                <a:off x="4880226" y="5514660"/>
                <a:ext cx="1887583" cy="232094"/>
                <a:chOff x="2622620" y="2060894"/>
                <a:chExt cx="1887583" cy="232094"/>
              </a:xfrm>
            </p:grpSpPr>
            <p:sp>
              <p:nvSpPr>
                <p:cNvPr id="24" name="Rectángulo 23">
                  <a:extLst>
                    <a:ext uri="{FF2B5EF4-FFF2-40B4-BE49-F238E27FC236}">
                      <a16:creationId xmlns:a16="http://schemas.microsoft.com/office/drawing/2014/main" id="{4508A8AF-2D26-B8A4-4F4A-C1D39A3CDE4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5" name="Rectángulo 24">
                  <a:extLst>
                    <a:ext uri="{FF2B5EF4-FFF2-40B4-BE49-F238E27FC236}">
                      <a16:creationId xmlns:a16="http://schemas.microsoft.com/office/drawing/2014/main" id="{5BA2B863-C19C-C307-9483-E085A4B3EE7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6" name="Rectángulo 25">
                  <a:extLst>
                    <a:ext uri="{FF2B5EF4-FFF2-40B4-BE49-F238E27FC236}">
                      <a16:creationId xmlns:a16="http://schemas.microsoft.com/office/drawing/2014/main" id="{C924396F-467E-07F0-FF63-3F68D5B4E41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7" name="Rectángulo 26">
                  <a:extLst>
                    <a:ext uri="{FF2B5EF4-FFF2-40B4-BE49-F238E27FC236}">
                      <a16:creationId xmlns:a16="http://schemas.microsoft.com/office/drawing/2014/main" id="{8B0E59EE-8843-56AC-9A1E-04F241B4A1C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 name="Rectángulo 27">
                  <a:extLst>
                    <a:ext uri="{FF2B5EF4-FFF2-40B4-BE49-F238E27FC236}">
                      <a16:creationId xmlns:a16="http://schemas.microsoft.com/office/drawing/2014/main" id="{13392A2B-4E97-CC55-2B7B-02F3E2734FB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 name="Rectángulo 28">
                  <a:extLst>
                    <a:ext uri="{FF2B5EF4-FFF2-40B4-BE49-F238E27FC236}">
                      <a16:creationId xmlns:a16="http://schemas.microsoft.com/office/drawing/2014/main" id="{ABFEE7EA-498D-072B-1FD8-A0A17AE985B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7" name="Grupo 6">
              <a:extLst>
                <a:ext uri="{FF2B5EF4-FFF2-40B4-BE49-F238E27FC236}">
                  <a16:creationId xmlns:a16="http://schemas.microsoft.com/office/drawing/2014/main" id="{DB9422EF-5E30-C6C4-81F8-03576D8A3591}"/>
                </a:ext>
              </a:extLst>
            </p:cNvPr>
            <p:cNvGrpSpPr/>
            <p:nvPr/>
          </p:nvGrpSpPr>
          <p:grpSpPr>
            <a:xfrm>
              <a:off x="6363126" y="5054154"/>
              <a:ext cx="232095" cy="3884476"/>
              <a:chOff x="5707970" y="2690022"/>
              <a:chExt cx="232095" cy="3884476"/>
            </a:xfrm>
          </p:grpSpPr>
          <p:grpSp>
            <p:nvGrpSpPr>
              <p:cNvPr id="8" name="Grupo 7">
                <a:extLst>
                  <a:ext uri="{FF2B5EF4-FFF2-40B4-BE49-F238E27FC236}">
                    <a16:creationId xmlns:a16="http://schemas.microsoft.com/office/drawing/2014/main" id="{2C6F0099-0A78-359E-B11B-F11D83582D8C}"/>
                  </a:ext>
                </a:extLst>
              </p:cNvPr>
              <p:cNvGrpSpPr/>
              <p:nvPr/>
            </p:nvGrpSpPr>
            <p:grpSpPr>
              <a:xfrm rot="16200000">
                <a:off x="4880225" y="3517767"/>
                <a:ext cx="1887583" cy="232094"/>
                <a:chOff x="2622620" y="2060894"/>
                <a:chExt cx="1887583" cy="232094"/>
              </a:xfrm>
            </p:grpSpPr>
            <p:sp>
              <p:nvSpPr>
                <p:cNvPr id="16" name="Rectángulo 15">
                  <a:extLst>
                    <a:ext uri="{FF2B5EF4-FFF2-40B4-BE49-F238E27FC236}">
                      <a16:creationId xmlns:a16="http://schemas.microsoft.com/office/drawing/2014/main" id="{07551532-E7F5-1A83-1587-E8294BAFAF0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7" name="Rectángulo 16">
                  <a:extLst>
                    <a:ext uri="{FF2B5EF4-FFF2-40B4-BE49-F238E27FC236}">
                      <a16:creationId xmlns:a16="http://schemas.microsoft.com/office/drawing/2014/main" id="{1D4F5BD6-900F-91C3-3C18-E69A9A3F017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C96EE228-23F2-F93F-E644-893FDA91EC0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9" name="Rectángulo 18">
                  <a:extLst>
                    <a:ext uri="{FF2B5EF4-FFF2-40B4-BE49-F238E27FC236}">
                      <a16:creationId xmlns:a16="http://schemas.microsoft.com/office/drawing/2014/main" id="{6E778E07-FF4B-EF23-B396-72A551A9A7A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0" name="Rectángulo 19">
                  <a:extLst>
                    <a:ext uri="{FF2B5EF4-FFF2-40B4-BE49-F238E27FC236}">
                      <a16:creationId xmlns:a16="http://schemas.microsoft.com/office/drawing/2014/main" id="{3B11EE00-67A6-E646-E923-D144CAB9CB1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4D0C4EE2-FC81-748E-252A-E3538842211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 name="Grupo 8">
                <a:extLst>
                  <a:ext uri="{FF2B5EF4-FFF2-40B4-BE49-F238E27FC236}">
                    <a16:creationId xmlns:a16="http://schemas.microsoft.com/office/drawing/2014/main" id="{3BAD4681-FB9D-97D3-106C-E38CB4503895}"/>
                  </a:ext>
                </a:extLst>
              </p:cNvPr>
              <p:cNvGrpSpPr/>
              <p:nvPr/>
            </p:nvGrpSpPr>
            <p:grpSpPr>
              <a:xfrm rot="16200000">
                <a:off x="4880226" y="5514660"/>
                <a:ext cx="1887583" cy="232094"/>
                <a:chOff x="2622620" y="2060894"/>
                <a:chExt cx="1887583" cy="232094"/>
              </a:xfrm>
            </p:grpSpPr>
            <p:sp>
              <p:nvSpPr>
                <p:cNvPr id="10" name="Rectángulo 9">
                  <a:extLst>
                    <a:ext uri="{FF2B5EF4-FFF2-40B4-BE49-F238E27FC236}">
                      <a16:creationId xmlns:a16="http://schemas.microsoft.com/office/drawing/2014/main" id="{1EC25009-DCD2-8A6C-14AE-77812823FC4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 name="Rectángulo 10">
                  <a:extLst>
                    <a:ext uri="{FF2B5EF4-FFF2-40B4-BE49-F238E27FC236}">
                      <a16:creationId xmlns:a16="http://schemas.microsoft.com/office/drawing/2014/main" id="{E769A57D-001F-DEFD-1D12-045631A273E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2" name="Rectángulo 11">
                  <a:extLst>
                    <a:ext uri="{FF2B5EF4-FFF2-40B4-BE49-F238E27FC236}">
                      <a16:creationId xmlns:a16="http://schemas.microsoft.com/office/drawing/2014/main" id="{1FD8110F-D21F-D22A-3E74-5C4B85ED25D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3" name="Rectángulo 12">
                  <a:extLst>
                    <a:ext uri="{FF2B5EF4-FFF2-40B4-BE49-F238E27FC236}">
                      <a16:creationId xmlns:a16="http://schemas.microsoft.com/office/drawing/2014/main" id="{0887DF65-FBFF-DCAD-6A69-34758E39D57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4" name="Rectángulo 13">
                  <a:extLst>
                    <a:ext uri="{FF2B5EF4-FFF2-40B4-BE49-F238E27FC236}">
                      <a16:creationId xmlns:a16="http://schemas.microsoft.com/office/drawing/2014/main" id="{58084E7F-2340-C540-5A79-EC8C103930E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5" name="Rectángulo 14">
                  <a:extLst>
                    <a:ext uri="{FF2B5EF4-FFF2-40B4-BE49-F238E27FC236}">
                      <a16:creationId xmlns:a16="http://schemas.microsoft.com/office/drawing/2014/main" id="{A91C757C-038A-33CC-BE8A-4A9C52BD514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36" name="Rectángulo: esquinas redondeadas 35">
            <a:extLst>
              <a:ext uri="{FF2B5EF4-FFF2-40B4-BE49-F238E27FC236}">
                <a16:creationId xmlns:a16="http://schemas.microsoft.com/office/drawing/2014/main" id="{A1D2F736-D027-27E4-0027-5CA2BACA5361}"/>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3399883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EB3E9B5F-5079-C735-4932-6BE12B26DF4C}"/>
              </a:ext>
            </a:extLst>
          </p:cNvPr>
          <p:cNvSpPr/>
          <p:nvPr/>
        </p:nvSpPr>
        <p:spPr>
          <a:xfrm>
            <a:off x="250257" y="918788"/>
            <a:ext cx="6307759" cy="1226207"/>
          </a:xfrm>
          <a:prstGeom prst="rect">
            <a:avLst/>
          </a:prstGeom>
          <a:solidFill>
            <a:srgbClr val="CC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aphicFrame>
        <p:nvGraphicFramePr>
          <p:cNvPr id="2" name="Tabla 4">
            <a:extLst>
              <a:ext uri="{FF2B5EF4-FFF2-40B4-BE49-F238E27FC236}">
                <a16:creationId xmlns:a16="http://schemas.microsoft.com/office/drawing/2014/main" id="{BEFF51CC-166E-B336-F92A-FD4441AF087C}"/>
              </a:ext>
            </a:extLst>
          </p:cNvPr>
          <p:cNvGraphicFramePr>
            <a:graphicFrameLocks noGrp="1"/>
          </p:cNvGraphicFramePr>
          <p:nvPr/>
        </p:nvGraphicFramePr>
        <p:xfrm>
          <a:off x="303528" y="2606666"/>
          <a:ext cx="6266084" cy="6518688"/>
        </p:xfrm>
        <a:graphic>
          <a:graphicData uri="http://schemas.openxmlformats.org/drawingml/2006/table">
            <a:tbl>
              <a:tblPr firstRow="1" bandRow="1">
                <a:tableStyleId>{5C22544A-7EE6-4342-B048-85BDC9FD1C3A}</a:tableStyleId>
              </a:tblPr>
              <a:tblGrid>
                <a:gridCol w="976631">
                  <a:extLst>
                    <a:ext uri="{9D8B030D-6E8A-4147-A177-3AD203B41FA5}">
                      <a16:colId xmlns:a16="http://schemas.microsoft.com/office/drawing/2014/main" val="3358139871"/>
                    </a:ext>
                  </a:extLst>
                </a:gridCol>
                <a:gridCol w="2574388">
                  <a:extLst>
                    <a:ext uri="{9D8B030D-6E8A-4147-A177-3AD203B41FA5}">
                      <a16:colId xmlns:a16="http://schemas.microsoft.com/office/drawing/2014/main" val="3004708737"/>
                    </a:ext>
                  </a:extLst>
                </a:gridCol>
                <a:gridCol w="1659988">
                  <a:extLst>
                    <a:ext uri="{9D8B030D-6E8A-4147-A177-3AD203B41FA5}">
                      <a16:colId xmlns:a16="http://schemas.microsoft.com/office/drawing/2014/main" val="3566987562"/>
                    </a:ext>
                  </a:extLst>
                </a:gridCol>
                <a:gridCol w="1055077">
                  <a:extLst>
                    <a:ext uri="{9D8B030D-6E8A-4147-A177-3AD203B41FA5}">
                      <a16:colId xmlns:a16="http://schemas.microsoft.com/office/drawing/2014/main" val="1020690275"/>
                    </a:ext>
                  </a:extLst>
                </a:gridCol>
              </a:tblGrid>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4989821"/>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739168"/>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95817294"/>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57105912"/>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61023830"/>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85498581"/>
                  </a:ext>
                </a:extLst>
              </a:tr>
              <a:tr h="407418">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59532514"/>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33732817"/>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8418222"/>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20597601"/>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55462575"/>
                  </a:ext>
                </a:extLst>
              </a:tr>
              <a:tr h="407418">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6768979"/>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51198561"/>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0997982"/>
                  </a:ext>
                </a:extLst>
              </a:tr>
              <a:tr h="407418">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9852160"/>
                  </a:ext>
                </a:extLst>
              </a:tr>
              <a:tr h="407418">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a:txBody>
                    <a:bodyPr/>
                    <a:lstStyle/>
                    <a:p>
                      <a:pPr algn="ctr"/>
                      <a:endParaRPr lang="es-MX" sz="1100" b="0" dirty="0">
                        <a:solidFill>
                          <a:schemeClr val="tx1"/>
                        </a:solidFill>
                        <a:latin typeface="Century Gothic" panose="020B0502020202020204" pitchFamily="34" charset="0"/>
                      </a:endParaRPr>
                    </a:p>
                  </a:txBody>
                  <a:tcPr marL="68580" marR="68580" marT="34290" marB="3429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23098459"/>
                  </a:ext>
                </a:extLst>
              </a:tr>
            </a:tbl>
          </a:graphicData>
        </a:graphic>
      </p:graphicFrame>
      <p:sp>
        <p:nvSpPr>
          <p:cNvPr id="3" name="Rectángulo 2">
            <a:extLst>
              <a:ext uri="{FF2B5EF4-FFF2-40B4-BE49-F238E27FC236}">
                <a16:creationId xmlns:a16="http://schemas.microsoft.com/office/drawing/2014/main" id="{20338574-2AC7-3941-EB5E-3C128A0907F9}"/>
              </a:ext>
            </a:extLst>
          </p:cNvPr>
          <p:cNvSpPr/>
          <p:nvPr/>
        </p:nvSpPr>
        <p:spPr>
          <a:xfrm>
            <a:off x="303528" y="2145001"/>
            <a:ext cx="914353"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rPr>
              <a:t>Fecha</a:t>
            </a:r>
          </a:p>
        </p:txBody>
      </p:sp>
      <p:sp>
        <p:nvSpPr>
          <p:cNvPr id="5" name="Rectángulo 4">
            <a:extLst>
              <a:ext uri="{FF2B5EF4-FFF2-40B4-BE49-F238E27FC236}">
                <a16:creationId xmlns:a16="http://schemas.microsoft.com/office/drawing/2014/main" id="{AF48CF16-F51E-AE51-8CD4-3DBA7472400D}"/>
              </a:ext>
            </a:extLst>
          </p:cNvPr>
          <p:cNvSpPr/>
          <p:nvPr/>
        </p:nvSpPr>
        <p:spPr>
          <a:xfrm>
            <a:off x="1256968" y="2145000"/>
            <a:ext cx="2433167"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rPr>
              <a:t>Tutor responsable</a:t>
            </a:r>
          </a:p>
        </p:txBody>
      </p:sp>
      <p:sp>
        <p:nvSpPr>
          <p:cNvPr id="6" name="Rectángulo 5">
            <a:extLst>
              <a:ext uri="{FF2B5EF4-FFF2-40B4-BE49-F238E27FC236}">
                <a16:creationId xmlns:a16="http://schemas.microsoft.com/office/drawing/2014/main" id="{7A879C05-CA62-4335-1481-EF59D334443A}"/>
              </a:ext>
            </a:extLst>
          </p:cNvPr>
          <p:cNvSpPr/>
          <p:nvPr/>
        </p:nvSpPr>
        <p:spPr>
          <a:xfrm>
            <a:off x="3933009" y="2144999"/>
            <a:ext cx="1340432"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rPr>
              <a:t>Comisión</a:t>
            </a:r>
          </a:p>
        </p:txBody>
      </p:sp>
      <p:sp>
        <p:nvSpPr>
          <p:cNvPr id="7" name="Rectángulo 6">
            <a:extLst>
              <a:ext uri="{FF2B5EF4-FFF2-40B4-BE49-F238E27FC236}">
                <a16:creationId xmlns:a16="http://schemas.microsoft.com/office/drawing/2014/main" id="{A1957319-C28C-0943-B25D-2D506049BC52}"/>
              </a:ext>
            </a:extLst>
          </p:cNvPr>
          <p:cNvSpPr/>
          <p:nvPr/>
        </p:nvSpPr>
        <p:spPr>
          <a:xfrm>
            <a:off x="5655068" y="2144998"/>
            <a:ext cx="896399"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rPr>
              <a:t>Firma</a:t>
            </a:r>
          </a:p>
        </p:txBody>
      </p:sp>
      <p:pic>
        <p:nvPicPr>
          <p:cNvPr id="9" name="Imagen 8">
            <a:extLst>
              <a:ext uri="{FF2B5EF4-FFF2-40B4-BE49-F238E27FC236}">
                <a16:creationId xmlns:a16="http://schemas.microsoft.com/office/drawing/2014/main" id="{B368C4D3-7DC1-2876-49FD-272FAAC51A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888" y="606985"/>
            <a:ext cx="6266085" cy="1849812"/>
          </a:xfrm>
          <a:prstGeom prst="rect">
            <a:avLst/>
          </a:prstGeom>
        </p:spPr>
      </p:pic>
      <p:sp>
        <p:nvSpPr>
          <p:cNvPr id="10" name="Rectángulo: esquinas redondeadas 9">
            <a:extLst>
              <a:ext uri="{FF2B5EF4-FFF2-40B4-BE49-F238E27FC236}">
                <a16:creationId xmlns:a16="http://schemas.microsoft.com/office/drawing/2014/main" id="{AEBD012B-6740-CB85-B4C7-516640B279B6}"/>
              </a:ext>
            </a:extLst>
          </p:cNvPr>
          <p:cNvSpPr/>
          <p:nvPr/>
        </p:nvSpPr>
        <p:spPr>
          <a:xfrm>
            <a:off x="230447" y="361504"/>
            <a:ext cx="6411526"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12" name="Grupo 11">
            <a:extLst>
              <a:ext uri="{FF2B5EF4-FFF2-40B4-BE49-F238E27FC236}">
                <a16:creationId xmlns:a16="http://schemas.microsoft.com/office/drawing/2014/main" id="{44CA16C1-DB14-E85D-0ECB-DFD9F31C3FDF}"/>
              </a:ext>
            </a:extLst>
          </p:cNvPr>
          <p:cNvGrpSpPr/>
          <p:nvPr/>
        </p:nvGrpSpPr>
        <p:grpSpPr>
          <a:xfrm rot="16200000">
            <a:off x="3285069" y="-2431831"/>
            <a:ext cx="206008" cy="6098771"/>
            <a:chOff x="6363126" y="1068524"/>
            <a:chExt cx="232096" cy="7870106"/>
          </a:xfrm>
        </p:grpSpPr>
        <p:grpSp>
          <p:nvGrpSpPr>
            <p:cNvPr id="13" name="Grupo 12">
              <a:extLst>
                <a:ext uri="{FF2B5EF4-FFF2-40B4-BE49-F238E27FC236}">
                  <a16:creationId xmlns:a16="http://schemas.microsoft.com/office/drawing/2014/main" id="{EB03CAD2-A8CA-2963-2DC6-61017CD37EF0}"/>
                </a:ext>
              </a:extLst>
            </p:cNvPr>
            <p:cNvGrpSpPr/>
            <p:nvPr/>
          </p:nvGrpSpPr>
          <p:grpSpPr>
            <a:xfrm>
              <a:off x="6363127" y="1068524"/>
              <a:ext cx="232095" cy="3884476"/>
              <a:chOff x="5707970" y="2690022"/>
              <a:chExt cx="232095" cy="3884476"/>
            </a:xfrm>
          </p:grpSpPr>
          <p:grpSp>
            <p:nvGrpSpPr>
              <p:cNvPr id="29" name="Grupo 28">
                <a:extLst>
                  <a:ext uri="{FF2B5EF4-FFF2-40B4-BE49-F238E27FC236}">
                    <a16:creationId xmlns:a16="http://schemas.microsoft.com/office/drawing/2014/main" id="{BC7C397E-E310-00D5-C91A-B8A7A18EFAFC}"/>
                  </a:ext>
                </a:extLst>
              </p:cNvPr>
              <p:cNvGrpSpPr/>
              <p:nvPr/>
            </p:nvGrpSpPr>
            <p:grpSpPr>
              <a:xfrm rot="16200000">
                <a:off x="4880225" y="3517767"/>
                <a:ext cx="1887583" cy="232094"/>
                <a:chOff x="2622620" y="2060894"/>
                <a:chExt cx="1887583" cy="232094"/>
              </a:xfrm>
            </p:grpSpPr>
            <p:sp>
              <p:nvSpPr>
                <p:cNvPr id="37" name="Rectángulo 36">
                  <a:extLst>
                    <a:ext uri="{FF2B5EF4-FFF2-40B4-BE49-F238E27FC236}">
                      <a16:creationId xmlns:a16="http://schemas.microsoft.com/office/drawing/2014/main" id="{4F612350-99F4-B976-8837-2B6C40C4ED0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AB073530-2067-C7AB-7925-B9E6B8C8B66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9" name="Rectángulo 38">
                  <a:extLst>
                    <a:ext uri="{FF2B5EF4-FFF2-40B4-BE49-F238E27FC236}">
                      <a16:creationId xmlns:a16="http://schemas.microsoft.com/office/drawing/2014/main" id="{C9995CB5-2143-B533-71B9-899DF90DCD0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0" name="Rectángulo 39">
                  <a:extLst>
                    <a:ext uri="{FF2B5EF4-FFF2-40B4-BE49-F238E27FC236}">
                      <a16:creationId xmlns:a16="http://schemas.microsoft.com/office/drawing/2014/main" id="{B931F3F3-D891-EEAE-6E92-0CEE6024641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9E82D400-5B23-DEC9-C5BC-CD36B707586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2" name="Rectángulo 41">
                  <a:extLst>
                    <a:ext uri="{FF2B5EF4-FFF2-40B4-BE49-F238E27FC236}">
                      <a16:creationId xmlns:a16="http://schemas.microsoft.com/office/drawing/2014/main" id="{211F611E-7BE3-2828-ABCD-F6804CB8612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30" name="Grupo 29">
                <a:extLst>
                  <a:ext uri="{FF2B5EF4-FFF2-40B4-BE49-F238E27FC236}">
                    <a16:creationId xmlns:a16="http://schemas.microsoft.com/office/drawing/2014/main" id="{519F5A7F-C5E2-9ECA-4466-6DFB2107E8E4}"/>
                  </a:ext>
                </a:extLst>
              </p:cNvPr>
              <p:cNvGrpSpPr/>
              <p:nvPr/>
            </p:nvGrpSpPr>
            <p:grpSpPr>
              <a:xfrm rot="16200000">
                <a:off x="4880226" y="5514660"/>
                <a:ext cx="1887583" cy="232094"/>
                <a:chOff x="2622620" y="2060894"/>
                <a:chExt cx="1887583" cy="232094"/>
              </a:xfrm>
            </p:grpSpPr>
            <p:sp>
              <p:nvSpPr>
                <p:cNvPr id="31" name="Rectángulo 30">
                  <a:extLst>
                    <a:ext uri="{FF2B5EF4-FFF2-40B4-BE49-F238E27FC236}">
                      <a16:creationId xmlns:a16="http://schemas.microsoft.com/office/drawing/2014/main" id="{CD0E878C-DC7A-FD1A-7660-D7E7ED97122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DE1CC559-B207-9F31-9EB3-9F961100F1E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51DD9518-A71B-D7A1-CCAB-BEC950CB619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4" name="Rectángulo 33">
                  <a:extLst>
                    <a:ext uri="{FF2B5EF4-FFF2-40B4-BE49-F238E27FC236}">
                      <a16:creationId xmlns:a16="http://schemas.microsoft.com/office/drawing/2014/main" id="{B4B0A523-3E40-056B-2B46-4F9368818A9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1387438D-5F35-866F-EB5E-4E47696F0F9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6" name="Rectángulo 35">
                  <a:extLst>
                    <a:ext uri="{FF2B5EF4-FFF2-40B4-BE49-F238E27FC236}">
                      <a16:creationId xmlns:a16="http://schemas.microsoft.com/office/drawing/2014/main" id="{8F03EB80-6F52-90C5-F65F-9A89A844BFD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4" name="Grupo 13">
              <a:extLst>
                <a:ext uri="{FF2B5EF4-FFF2-40B4-BE49-F238E27FC236}">
                  <a16:creationId xmlns:a16="http://schemas.microsoft.com/office/drawing/2014/main" id="{AA378166-8D45-A8DB-07CE-34707A6D02FA}"/>
                </a:ext>
              </a:extLst>
            </p:cNvPr>
            <p:cNvGrpSpPr/>
            <p:nvPr/>
          </p:nvGrpSpPr>
          <p:grpSpPr>
            <a:xfrm>
              <a:off x="6363126" y="5054154"/>
              <a:ext cx="232095" cy="3884476"/>
              <a:chOff x="5707970" y="2690022"/>
              <a:chExt cx="232095" cy="3884476"/>
            </a:xfrm>
          </p:grpSpPr>
          <p:grpSp>
            <p:nvGrpSpPr>
              <p:cNvPr id="15" name="Grupo 14">
                <a:extLst>
                  <a:ext uri="{FF2B5EF4-FFF2-40B4-BE49-F238E27FC236}">
                    <a16:creationId xmlns:a16="http://schemas.microsoft.com/office/drawing/2014/main" id="{49C6FF0B-8AE9-1B22-584C-3CB6878C12FE}"/>
                  </a:ext>
                </a:extLst>
              </p:cNvPr>
              <p:cNvGrpSpPr/>
              <p:nvPr/>
            </p:nvGrpSpPr>
            <p:grpSpPr>
              <a:xfrm rot="16200000">
                <a:off x="4880225" y="3517767"/>
                <a:ext cx="1887583" cy="232094"/>
                <a:chOff x="2622620" y="2060894"/>
                <a:chExt cx="1887583" cy="232094"/>
              </a:xfrm>
            </p:grpSpPr>
            <p:sp>
              <p:nvSpPr>
                <p:cNvPr id="23" name="Rectángulo 22">
                  <a:extLst>
                    <a:ext uri="{FF2B5EF4-FFF2-40B4-BE49-F238E27FC236}">
                      <a16:creationId xmlns:a16="http://schemas.microsoft.com/office/drawing/2014/main" id="{EA0C4126-CC22-0B1C-500E-554780E2FF6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73694A1E-C1A6-FD78-7B92-271C1FB6430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5" name="Rectángulo 24">
                  <a:extLst>
                    <a:ext uri="{FF2B5EF4-FFF2-40B4-BE49-F238E27FC236}">
                      <a16:creationId xmlns:a16="http://schemas.microsoft.com/office/drawing/2014/main" id="{6A2D2BC7-45B3-9054-5530-05D9757A724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6" name="Rectángulo 25">
                  <a:extLst>
                    <a:ext uri="{FF2B5EF4-FFF2-40B4-BE49-F238E27FC236}">
                      <a16:creationId xmlns:a16="http://schemas.microsoft.com/office/drawing/2014/main" id="{BE85A44B-E22B-572A-D151-7A8B7ACF909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C642E8F5-BFB9-8A6E-1FC4-72B4040842A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 name="Rectángulo 27">
                  <a:extLst>
                    <a:ext uri="{FF2B5EF4-FFF2-40B4-BE49-F238E27FC236}">
                      <a16:creationId xmlns:a16="http://schemas.microsoft.com/office/drawing/2014/main" id="{DC4434F7-DAC2-65F3-A317-D4FF2F295DF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6" name="Grupo 15">
                <a:extLst>
                  <a:ext uri="{FF2B5EF4-FFF2-40B4-BE49-F238E27FC236}">
                    <a16:creationId xmlns:a16="http://schemas.microsoft.com/office/drawing/2014/main" id="{AB98A4F1-0641-F49E-22ED-154501CF0824}"/>
                  </a:ext>
                </a:extLst>
              </p:cNvPr>
              <p:cNvGrpSpPr/>
              <p:nvPr/>
            </p:nvGrpSpPr>
            <p:grpSpPr>
              <a:xfrm rot="16200000">
                <a:off x="4880226" y="5514660"/>
                <a:ext cx="1887583" cy="232094"/>
                <a:chOff x="2622620" y="2060894"/>
                <a:chExt cx="1887583" cy="232094"/>
              </a:xfrm>
            </p:grpSpPr>
            <p:sp>
              <p:nvSpPr>
                <p:cNvPr id="17" name="Rectángulo 16">
                  <a:extLst>
                    <a:ext uri="{FF2B5EF4-FFF2-40B4-BE49-F238E27FC236}">
                      <a16:creationId xmlns:a16="http://schemas.microsoft.com/office/drawing/2014/main" id="{58863D66-E8A0-5FF9-0255-91CDF000687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8C905EB0-BC37-4F9E-7084-8B3D57D8B6F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9" name="Rectángulo 18">
                  <a:extLst>
                    <a:ext uri="{FF2B5EF4-FFF2-40B4-BE49-F238E27FC236}">
                      <a16:creationId xmlns:a16="http://schemas.microsoft.com/office/drawing/2014/main" id="{97EB12AE-EEFE-9550-569C-E08D221848C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0" name="Rectángulo 19">
                  <a:extLst>
                    <a:ext uri="{FF2B5EF4-FFF2-40B4-BE49-F238E27FC236}">
                      <a16:creationId xmlns:a16="http://schemas.microsoft.com/office/drawing/2014/main" id="{912C4439-AE80-C365-4596-A626992BF39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925FE89E-78D1-B21D-0565-F4A757FAFB4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2" name="Rectángulo 21">
                  <a:extLst>
                    <a:ext uri="{FF2B5EF4-FFF2-40B4-BE49-F238E27FC236}">
                      <a16:creationId xmlns:a16="http://schemas.microsoft.com/office/drawing/2014/main" id="{60171631-AF11-883C-1802-6A491A86696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35105275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B467FB55-F211-8A8A-0A40-F81086DDB6AC}"/>
              </a:ext>
            </a:extLst>
          </p:cNvPr>
          <p:cNvSpPr/>
          <p:nvPr/>
        </p:nvSpPr>
        <p:spPr>
          <a:xfrm>
            <a:off x="191744" y="560423"/>
            <a:ext cx="6327569" cy="945731"/>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3" name="Imagen 2">
            <a:extLst>
              <a:ext uri="{FF2B5EF4-FFF2-40B4-BE49-F238E27FC236}">
                <a16:creationId xmlns:a16="http://schemas.microsoft.com/office/drawing/2014/main" id="{FFDC6190-8555-DACC-97B2-0E4F2B39C7AD}"/>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24992" y="620636"/>
            <a:ext cx="901523" cy="962575"/>
          </a:xfrm>
          <a:prstGeom prst="rect">
            <a:avLst/>
          </a:prstGeom>
        </p:spPr>
      </p:pic>
      <p:grpSp>
        <p:nvGrpSpPr>
          <p:cNvPr id="4" name="Grupo 3">
            <a:extLst>
              <a:ext uri="{FF2B5EF4-FFF2-40B4-BE49-F238E27FC236}">
                <a16:creationId xmlns:a16="http://schemas.microsoft.com/office/drawing/2014/main" id="{57C7FE65-5FEE-D1C7-86BE-67A71E401FB2}"/>
              </a:ext>
            </a:extLst>
          </p:cNvPr>
          <p:cNvGrpSpPr/>
          <p:nvPr/>
        </p:nvGrpSpPr>
        <p:grpSpPr>
          <a:xfrm rot="16200000">
            <a:off x="3285069" y="-2545009"/>
            <a:ext cx="206008" cy="6098771"/>
            <a:chOff x="6363126" y="1068524"/>
            <a:chExt cx="232096" cy="7870106"/>
          </a:xfrm>
        </p:grpSpPr>
        <p:grpSp>
          <p:nvGrpSpPr>
            <p:cNvPr id="5" name="Grupo 4">
              <a:extLst>
                <a:ext uri="{FF2B5EF4-FFF2-40B4-BE49-F238E27FC236}">
                  <a16:creationId xmlns:a16="http://schemas.microsoft.com/office/drawing/2014/main" id="{1259CB2F-B08E-EE06-0AB6-AC061D78C384}"/>
                </a:ext>
              </a:extLst>
            </p:cNvPr>
            <p:cNvGrpSpPr/>
            <p:nvPr/>
          </p:nvGrpSpPr>
          <p:grpSpPr>
            <a:xfrm>
              <a:off x="6363127" y="1068524"/>
              <a:ext cx="232095" cy="3884476"/>
              <a:chOff x="5707970" y="2690022"/>
              <a:chExt cx="232095" cy="3884476"/>
            </a:xfrm>
          </p:grpSpPr>
          <p:grpSp>
            <p:nvGrpSpPr>
              <p:cNvPr id="21" name="Grupo 20">
                <a:extLst>
                  <a:ext uri="{FF2B5EF4-FFF2-40B4-BE49-F238E27FC236}">
                    <a16:creationId xmlns:a16="http://schemas.microsoft.com/office/drawing/2014/main" id="{F46FCAF8-12E5-BC12-AA9B-AE620A5171D8}"/>
                  </a:ext>
                </a:extLst>
              </p:cNvPr>
              <p:cNvGrpSpPr/>
              <p:nvPr/>
            </p:nvGrpSpPr>
            <p:grpSpPr>
              <a:xfrm rot="16200000">
                <a:off x="4880225" y="3517767"/>
                <a:ext cx="1887583" cy="232094"/>
                <a:chOff x="2622620" y="2060894"/>
                <a:chExt cx="1887583" cy="232094"/>
              </a:xfrm>
            </p:grpSpPr>
            <p:sp>
              <p:nvSpPr>
                <p:cNvPr id="29" name="Rectángulo 28">
                  <a:extLst>
                    <a:ext uri="{FF2B5EF4-FFF2-40B4-BE49-F238E27FC236}">
                      <a16:creationId xmlns:a16="http://schemas.microsoft.com/office/drawing/2014/main" id="{877E254C-4450-4623-E977-88E71556A96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7D19BFFD-395E-5DF9-7B68-4A0499992F5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1687A262-99CC-84AC-E6F6-0D4769A39EB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2" name="Rectángulo 31">
                  <a:extLst>
                    <a:ext uri="{FF2B5EF4-FFF2-40B4-BE49-F238E27FC236}">
                      <a16:creationId xmlns:a16="http://schemas.microsoft.com/office/drawing/2014/main" id="{37780E39-072B-A8E8-3205-BE72F9E688C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5CC62BBE-E9FD-6052-9EE9-B23D330BE4F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7769683D-F429-CFDE-7C24-62C3CD9AE93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2" name="Grupo 21">
                <a:extLst>
                  <a:ext uri="{FF2B5EF4-FFF2-40B4-BE49-F238E27FC236}">
                    <a16:creationId xmlns:a16="http://schemas.microsoft.com/office/drawing/2014/main" id="{19C87B05-105B-7CF2-BC92-BC3061FE4878}"/>
                  </a:ext>
                </a:extLst>
              </p:cNvPr>
              <p:cNvGrpSpPr/>
              <p:nvPr/>
            </p:nvGrpSpPr>
            <p:grpSpPr>
              <a:xfrm rot="16200000">
                <a:off x="4880226" y="5514660"/>
                <a:ext cx="1887583" cy="232094"/>
                <a:chOff x="2622620" y="2060894"/>
                <a:chExt cx="1887583" cy="232094"/>
              </a:xfrm>
            </p:grpSpPr>
            <p:sp>
              <p:nvSpPr>
                <p:cNvPr id="23" name="Rectángulo 22">
                  <a:extLst>
                    <a:ext uri="{FF2B5EF4-FFF2-40B4-BE49-F238E27FC236}">
                      <a16:creationId xmlns:a16="http://schemas.microsoft.com/office/drawing/2014/main" id="{87D97598-5EEB-24CF-7C2B-371FA37C7C9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8CC1F500-9DC7-5932-CF5B-548296FC5F0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5" name="Rectángulo 24">
                  <a:extLst>
                    <a:ext uri="{FF2B5EF4-FFF2-40B4-BE49-F238E27FC236}">
                      <a16:creationId xmlns:a16="http://schemas.microsoft.com/office/drawing/2014/main" id="{34EB418D-4FD0-F0B5-CB6E-A9C84DC7A33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6" name="Rectángulo 25">
                  <a:extLst>
                    <a:ext uri="{FF2B5EF4-FFF2-40B4-BE49-F238E27FC236}">
                      <a16:creationId xmlns:a16="http://schemas.microsoft.com/office/drawing/2014/main" id="{1880D7F7-3892-8591-B1DF-209BEDF3268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9E0F9120-8C69-175C-DC95-57407055563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 name="Rectángulo 27">
                  <a:extLst>
                    <a:ext uri="{FF2B5EF4-FFF2-40B4-BE49-F238E27FC236}">
                      <a16:creationId xmlns:a16="http://schemas.microsoft.com/office/drawing/2014/main" id="{333CE0B6-EB81-29AD-8D63-F5AA4A1426E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6" name="Grupo 5">
              <a:extLst>
                <a:ext uri="{FF2B5EF4-FFF2-40B4-BE49-F238E27FC236}">
                  <a16:creationId xmlns:a16="http://schemas.microsoft.com/office/drawing/2014/main" id="{071860ED-4508-8964-285A-9F9DD544F742}"/>
                </a:ext>
              </a:extLst>
            </p:cNvPr>
            <p:cNvGrpSpPr/>
            <p:nvPr/>
          </p:nvGrpSpPr>
          <p:grpSpPr>
            <a:xfrm>
              <a:off x="6363126" y="5054154"/>
              <a:ext cx="232095" cy="3884476"/>
              <a:chOff x="5707970" y="2690022"/>
              <a:chExt cx="232095" cy="3884476"/>
            </a:xfrm>
          </p:grpSpPr>
          <p:grpSp>
            <p:nvGrpSpPr>
              <p:cNvPr id="7" name="Grupo 6">
                <a:extLst>
                  <a:ext uri="{FF2B5EF4-FFF2-40B4-BE49-F238E27FC236}">
                    <a16:creationId xmlns:a16="http://schemas.microsoft.com/office/drawing/2014/main" id="{CE6B3956-8260-0139-ADC9-E17A7CFC8B5F}"/>
                  </a:ext>
                </a:extLst>
              </p:cNvPr>
              <p:cNvGrpSpPr/>
              <p:nvPr/>
            </p:nvGrpSpPr>
            <p:grpSpPr>
              <a:xfrm rot="16200000">
                <a:off x="4880225" y="3517767"/>
                <a:ext cx="1887583" cy="232094"/>
                <a:chOff x="2622620" y="2060894"/>
                <a:chExt cx="1887583" cy="232094"/>
              </a:xfrm>
            </p:grpSpPr>
            <p:sp>
              <p:nvSpPr>
                <p:cNvPr id="15" name="Rectángulo 14">
                  <a:extLst>
                    <a:ext uri="{FF2B5EF4-FFF2-40B4-BE49-F238E27FC236}">
                      <a16:creationId xmlns:a16="http://schemas.microsoft.com/office/drawing/2014/main" id="{BD1A840B-45AF-7F57-FB70-096C035A621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6" name="Rectángulo 15">
                  <a:extLst>
                    <a:ext uri="{FF2B5EF4-FFF2-40B4-BE49-F238E27FC236}">
                      <a16:creationId xmlns:a16="http://schemas.microsoft.com/office/drawing/2014/main" id="{7F72DC32-85E2-5BA7-0E14-C4CCDB026C4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7" name="Rectángulo 16">
                  <a:extLst>
                    <a:ext uri="{FF2B5EF4-FFF2-40B4-BE49-F238E27FC236}">
                      <a16:creationId xmlns:a16="http://schemas.microsoft.com/office/drawing/2014/main" id="{66E7286A-BE5F-1D68-C2A9-A01161024AE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8" name="Rectángulo 17">
                  <a:extLst>
                    <a:ext uri="{FF2B5EF4-FFF2-40B4-BE49-F238E27FC236}">
                      <a16:creationId xmlns:a16="http://schemas.microsoft.com/office/drawing/2014/main" id="{3F7226AF-C0FA-4F78-8691-FFE5D94CF1F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9" name="Rectángulo 18">
                  <a:extLst>
                    <a:ext uri="{FF2B5EF4-FFF2-40B4-BE49-F238E27FC236}">
                      <a16:creationId xmlns:a16="http://schemas.microsoft.com/office/drawing/2014/main" id="{CEBD5C62-3CD4-8488-4C92-83C40FE54BE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0" name="Rectángulo 19">
                  <a:extLst>
                    <a:ext uri="{FF2B5EF4-FFF2-40B4-BE49-F238E27FC236}">
                      <a16:creationId xmlns:a16="http://schemas.microsoft.com/office/drawing/2014/main" id="{E5172762-2BC7-2C5F-B5C3-5CC48059FF5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 name="Grupo 7">
                <a:extLst>
                  <a:ext uri="{FF2B5EF4-FFF2-40B4-BE49-F238E27FC236}">
                    <a16:creationId xmlns:a16="http://schemas.microsoft.com/office/drawing/2014/main" id="{43D4F2E0-FB73-6377-020B-F9E88346447B}"/>
                  </a:ext>
                </a:extLst>
              </p:cNvPr>
              <p:cNvGrpSpPr/>
              <p:nvPr/>
            </p:nvGrpSpPr>
            <p:grpSpPr>
              <a:xfrm rot="16200000">
                <a:off x="4880226" y="5514660"/>
                <a:ext cx="1887583" cy="232094"/>
                <a:chOff x="2622620" y="2060894"/>
                <a:chExt cx="1887583" cy="232094"/>
              </a:xfrm>
            </p:grpSpPr>
            <p:sp>
              <p:nvSpPr>
                <p:cNvPr id="9" name="Rectángulo 8">
                  <a:extLst>
                    <a:ext uri="{FF2B5EF4-FFF2-40B4-BE49-F238E27FC236}">
                      <a16:creationId xmlns:a16="http://schemas.microsoft.com/office/drawing/2014/main" id="{9BECF7E2-81C2-2D44-5B77-B7D60082150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 name="Rectángulo 9">
                  <a:extLst>
                    <a:ext uri="{FF2B5EF4-FFF2-40B4-BE49-F238E27FC236}">
                      <a16:creationId xmlns:a16="http://schemas.microsoft.com/office/drawing/2014/main" id="{F0C9748F-9501-402D-05E0-ABA7048F4EA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 name="Rectángulo 10">
                  <a:extLst>
                    <a:ext uri="{FF2B5EF4-FFF2-40B4-BE49-F238E27FC236}">
                      <a16:creationId xmlns:a16="http://schemas.microsoft.com/office/drawing/2014/main" id="{4545F82B-4F65-8759-53E8-32FEFDF9D66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2" name="Rectángulo 11">
                  <a:extLst>
                    <a:ext uri="{FF2B5EF4-FFF2-40B4-BE49-F238E27FC236}">
                      <a16:creationId xmlns:a16="http://schemas.microsoft.com/office/drawing/2014/main" id="{3FBCAE05-7A14-980B-ACF1-430821CA48E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3" name="Rectángulo 12">
                  <a:extLst>
                    <a:ext uri="{FF2B5EF4-FFF2-40B4-BE49-F238E27FC236}">
                      <a16:creationId xmlns:a16="http://schemas.microsoft.com/office/drawing/2014/main" id="{E76498C4-0365-92AD-1551-9334DE465C3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4" name="Rectángulo 13">
                  <a:extLst>
                    <a:ext uri="{FF2B5EF4-FFF2-40B4-BE49-F238E27FC236}">
                      <a16:creationId xmlns:a16="http://schemas.microsoft.com/office/drawing/2014/main" id="{D38DBD13-22C6-B630-B66E-5030FB9AC62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35" name="Rectángulo: esquinas redondeadas 34">
            <a:extLst>
              <a:ext uri="{FF2B5EF4-FFF2-40B4-BE49-F238E27FC236}">
                <a16:creationId xmlns:a16="http://schemas.microsoft.com/office/drawing/2014/main" id="{C8A370AC-988B-ADCD-A1F4-2FA1FBD7C88A}"/>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36" name="Imagen 35">
            <a:extLst>
              <a:ext uri="{FF2B5EF4-FFF2-40B4-BE49-F238E27FC236}">
                <a16:creationId xmlns:a16="http://schemas.microsoft.com/office/drawing/2014/main" id="{EC57BC21-E997-DB82-B433-89A54F2E2F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5463" y="304395"/>
            <a:ext cx="4352104" cy="1457785"/>
          </a:xfrm>
          <a:prstGeom prst="rect">
            <a:avLst/>
          </a:prstGeom>
        </p:spPr>
      </p:pic>
      <p:pic>
        <p:nvPicPr>
          <p:cNvPr id="37" name="Imagen 36">
            <a:extLst>
              <a:ext uri="{FF2B5EF4-FFF2-40B4-BE49-F238E27FC236}">
                <a16:creationId xmlns:a16="http://schemas.microsoft.com/office/drawing/2014/main" id="{674E6B4E-4B50-A282-5268-E6B1613BC43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37"/>
          <a:stretch/>
        </p:blipFill>
        <p:spPr>
          <a:xfrm>
            <a:off x="586142" y="581434"/>
            <a:ext cx="791521" cy="836299"/>
          </a:xfrm>
          <a:prstGeom prst="rect">
            <a:avLst/>
          </a:prstGeom>
        </p:spPr>
      </p:pic>
      <p:sp>
        <p:nvSpPr>
          <p:cNvPr id="40" name="Rectángulo: esquinas redondeadas 39">
            <a:extLst>
              <a:ext uri="{FF2B5EF4-FFF2-40B4-BE49-F238E27FC236}">
                <a16:creationId xmlns:a16="http://schemas.microsoft.com/office/drawing/2014/main" id="{B4DC941B-E391-4D79-25F4-5A6FEA8B0AC2}"/>
              </a:ext>
            </a:extLst>
          </p:cNvPr>
          <p:cNvSpPr/>
          <p:nvPr/>
        </p:nvSpPr>
        <p:spPr>
          <a:xfrm>
            <a:off x="230447" y="33813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aphicFrame>
        <p:nvGraphicFramePr>
          <p:cNvPr id="41" name="Tabla 40">
            <a:extLst>
              <a:ext uri="{FF2B5EF4-FFF2-40B4-BE49-F238E27FC236}">
                <a16:creationId xmlns:a16="http://schemas.microsoft.com/office/drawing/2014/main" id="{28E238E0-372C-3A13-48AB-25C924A72469}"/>
              </a:ext>
            </a:extLst>
          </p:cNvPr>
          <p:cNvGraphicFramePr>
            <a:graphicFrameLocks noGrp="1"/>
          </p:cNvGraphicFramePr>
          <p:nvPr>
            <p:extLst>
              <p:ext uri="{D42A27DB-BD31-4B8C-83A1-F6EECF244321}">
                <p14:modId xmlns:p14="http://schemas.microsoft.com/office/powerpoint/2010/main" val="1111181673"/>
              </p:ext>
            </p:extLst>
          </p:nvPr>
        </p:nvGraphicFramePr>
        <p:xfrm>
          <a:off x="344845" y="1514007"/>
          <a:ext cx="6092615" cy="7776009"/>
        </p:xfrm>
        <a:graphic>
          <a:graphicData uri="http://schemas.openxmlformats.org/drawingml/2006/table">
            <a:tbl>
              <a:tblPr firstRow="1" firstCol="1" lastRow="1" lastCol="1" bandRow="1" bandCol="1">
                <a:tableStyleId>{5940675A-B579-460E-94D1-54222C63F5DA}</a:tableStyleId>
              </a:tblPr>
              <a:tblGrid>
                <a:gridCol w="330125">
                  <a:extLst>
                    <a:ext uri="{9D8B030D-6E8A-4147-A177-3AD203B41FA5}">
                      <a16:colId xmlns:a16="http://schemas.microsoft.com/office/drawing/2014/main" val="68945623"/>
                    </a:ext>
                  </a:extLst>
                </a:gridCol>
                <a:gridCol w="2076284">
                  <a:extLst>
                    <a:ext uri="{9D8B030D-6E8A-4147-A177-3AD203B41FA5}">
                      <a16:colId xmlns:a16="http://schemas.microsoft.com/office/drawing/2014/main" val="1502017860"/>
                    </a:ext>
                  </a:extLst>
                </a:gridCol>
                <a:gridCol w="771644">
                  <a:extLst>
                    <a:ext uri="{9D8B030D-6E8A-4147-A177-3AD203B41FA5}">
                      <a16:colId xmlns:a16="http://schemas.microsoft.com/office/drawing/2014/main" val="658276981"/>
                    </a:ext>
                  </a:extLst>
                </a:gridCol>
                <a:gridCol w="1953582">
                  <a:extLst>
                    <a:ext uri="{9D8B030D-6E8A-4147-A177-3AD203B41FA5}">
                      <a16:colId xmlns:a16="http://schemas.microsoft.com/office/drawing/2014/main" val="3825823366"/>
                    </a:ext>
                  </a:extLst>
                </a:gridCol>
                <a:gridCol w="960980">
                  <a:extLst>
                    <a:ext uri="{9D8B030D-6E8A-4147-A177-3AD203B41FA5}">
                      <a16:colId xmlns:a16="http://schemas.microsoft.com/office/drawing/2014/main" val="2796799207"/>
                    </a:ext>
                  </a:extLst>
                </a:gridCol>
              </a:tblGrid>
              <a:tr h="438325">
                <a:tc>
                  <a:txBody>
                    <a:bodyPr/>
                    <a:lstStyle/>
                    <a:p>
                      <a:pPr marL="1270" algn="ctr">
                        <a:lnSpc>
                          <a:spcPts val="1370"/>
                        </a:lnSpc>
                      </a:pPr>
                      <a:r>
                        <a:rPr lang="es-ES" sz="1200" b="1" spc="-25" dirty="0" err="1">
                          <a:effectLst/>
                          <a:latin typeface="Arial MT"/>
                        </a:rPr>
                        <a:t>Nº</a:t>
                      </a:r>
                      <a:endParaRPr lang="es-PE" sz="1200" b="1" dirty="0">
                        <a:effectLst/>
                        <a:latin typeface="Arial MT"/>
                        <a:ea typeface="Arial MT"/>
                        <a:cs typeface="Arial MT"/>
                      </a:endParaRPr>
                    </a:p>
                  </a:txBody>
                  <a:tcPr marL="0" marR="0" marT="0" marB="0" anchor="ctr">
                    <a:solidFill>
                      <a:srgbClr val="CCFF66"/>
                    </a:solidFill>
                  </a:tcPr>
                </a:tc>
                <a:tc>
                  <a:txBody>
                    <a:bodyPr/>
                    <a:lstStyle/>
                    <a:p>
                      <a:pPr marL="87313" indent="0" algn="ctr">
                        <a:lnSpc>
                          <a:spcPts val="1380"/>
                        </a:lnSpc>
                      </a:pPr>
                      <a:r>
                        <a:rPr lang="es-ES" sz="1200" b="1" dirty="0">
                          <a:effectLst/>
                          <a:latin typeface="Arial MT"/>
                        </a:rPr>
                        <a:t>Apellidos</a:t>
                      </a:r>
                      <a:r>
                        <a:rPr lang="es-ES" sz="1200" b="1" spc="-55" dirty="0">
                          <a:effectLst/>
                          <a:latin typeface="Arial MT"/>
                        </a:rPr>
                        <a:t> </a:t>
                      </a:r>
                      <a:r>
                        <a:rPr lang="es-ES" sz="1200" b="1" dirty="0">
                          <a:effectLst/>
                          <a:latin typeface="Arial MT"/>
                        </a:rPr>
                        <a:t>y</a:t>
                      </a:r>
                      <a:r>
                        <a:rPr lang="es-ES" sz="1200" b="1" spc="-80" dirty="0">
                          <a:effectLst/>
                          <a:latin typeface="Arial MT"/>
                        </a:rPr>
                        <a:t> </a:t>
                      </a:r>
                      <a:r>
                        <a:rPr lang="es-ES" sz="1200" b="1" dirty="0">
                          <a:effectLst/>
                          <a:latin typeface="Arial MT"/>
                        </a:rPr>
                        <a:t>nombres</a:t>
                      </a:r>
                      <a:endParaRPr lang="es-PE" sz="1200" b="1" dirty="0">
                        <a:effectLst/>
                        <a:latin typeface="Arial MT"/>
                        <a:ea typeface="Arial MT"/>
                        <a:cs typeface="Arial MT"/>
                      </a:endParaRPr>
                    </a:p>
                  </a:txBody>
                  <a:tcPr marL="0" marR="0" marT="0" marB="0" anchor="ctr">
                    <a:solidFill>
                      <a:srgbClr val="FFCCFF"/>
                    </a:solidFill>
                  </a:tcPr>
                </a:tc>
                <a:tc>
                  <a:txBody>
                    <a:bodyPr/>
                    <a:lstStyle/>
                    <a:p>
                      <a:pPr marL="87313" marR="0" lvl="0" indent="0" algn="ctr" defTabSz="685800" rtl="0" eaLnBrk="1" fontAlgn="auto" latinLnBrk="0" hangingPunct="1">
                        <a:lnSpc>
                          <a:spcPts val="1380"/>
                        </a:lnSpc>
                        <a:spcBef>
                          <a:spcPts val="0"/>
                        </a:spcBef>
                        <a:spcAft>
                          <a:spcPts val="0"/>
                        </a:spcAft>
                        <a:buClrTx/>
                        <a:buSzTx/>
                        <a:buFontTx/>
                        <a:buNone/>
                        <a:tabLst/>
                        <a:defRPr/>
                      </a:pPr>
                      <a:r>
                        <a:rPr lang="es-ES" sz="1200" b="1" spc="-25" dirty="0">
                          <a:effectLst/>
                          <a:latin typeface="Arial MT"/>
                        </a:rPr>
                        <a:t>DNI</a:t>
                      </a:r>
                      <a:endParaRPr lang="es-PE" sz="1200" b="1" dirty="0">
                        <a:effectLst/>
                        <a:latin typeface="Arial MT"/>
                        <a:ea typeface="Arial MT"/>
                        <a:cs typeface="Arial MT"/>
                      </a:endParaRPr>
                    </a:p>
                    <a:p>
                      <a:pPr marL="87313" indent="0" algn="ctr">
                        <a:lnSpc>
                          <a:spcPts val="1380"/>
                        </a:lnSpc>
                      </a:pPr>
                      <a:endParaRPr lang="es-PE" sz="1200" b="1" dirty="0">
                        <a:effectLst/>
                        <a:latin typeface="Arial MT"/>
                        <a:ea typeface="Arial MT"/>
                        <a:cs typeface="Arial MT"/>
                      </a:endParaRPr>
                    </a:p>
                  </a:txBody>
                  <a:tcPr marL="0" marR="0" marT="0" marB="0" anchor="ctr">
                    <a:solidFill>
                      <a:srgbClr val="FFC000"/>
                    </a:solidFill>
                  </a:tcPr>
                </a:tc>
                <a:tc>
                  <a:txBody>
                    <a:bodyPr/>
                    <a:lstStyle/>
                    <a:p>
                      <a:pPr marL="3810" algn="ctr">
                        <a:spcBef>
                          <a:spcPts val="685"/>
                        </a:spcBef>
                      </a:pPr>
                      <a:r>
                        <a:rPr lang="es-ES" sz="1200" b="1" dirty="0">
                          <a:effectLst/>
                          <a:latin typeface="Arial MT"/>
                          <a:ea typeface="Arial MT"/>
                          <a:cs typeface="Arial MT"/>
                        </a:rPr>
                        <a:t>Teléfono</a:t>
                      </a:r>
                      <a:endParaRPr lang="es-PE" sz="1200" b="1" dirty="0">
                        <a:effectLst/>
                        <a:latin typeface="Arial MT"/>
                        <a:ea typeface="Arial MT"/>
                        <a:cs typeface="Arial MT"/>
                      </a:endParaRPr>
                    </a:p>
                  </a:txBody>
                  <a:tcPr marL="0" marR="0" marT="0" marB="0" anchor="ctr">
                    <a:solidFill>
                      <a:srgbClr val="FFFF00"/>
                    </a:solidFill>
                  </a:tcPr>
                </a:tc>
                <a:tc>
                  <a:txBody>
                    <a:bodyPr/>
                    <a:lstStyle/>
                    <a:p>
                      <a:pPr algn="ctr"/>
                      <a:r>
                        <a:rPr lang="es-PE" sz="1200" b="1" dirty="0">
                          <a:solidFill>
                            <a:schemeClr val="tx1"/>
                          </a:solidFill>
                          <a:latin typeface="Arial MT"/>
                          <a:ea typeface="StanfordKinderPrint" panose="02000803000000000000" pitchFamily="2" charset="0"/>
                          <a:cs typeface="Dreaming Outloud Script Pro" panose="03050502040304050704" pitchFamily="66" charset="0"/>
                        </a:rPr>
                        <a:t>NOMBRE DEL NIÑO(A)</a:t>
                      </a:r>
                    </a:p>
                  </a:txBody>
                  <a:tcPr marL="0" marR="0" marT="0" marB="0" anchor="ctr">
                    <a:solidFill>
                      <a:srgbClr val="CCCCFF"/>
                    </a:solidFill>
                  </a:tcPr>
                </a:tc>
                <a:extLst>
                  <a:ext uri="{0D108BD9-81ED-4DB2-BD59-A6C34878D82A}">
                    <a16:rowId xmlns:a16="http://schemas.microsoft.com/office/drawing/2014/main" val="2340018890"/>
                  </a:ext>
                </a:extLst>
              </a:tr>
              <a:tr h="184151">
                <a:tc>
                  <a:txBody>
                    <a:bodyPr/>
                    <a:lstStyle/>
                    <a:p>
                      <a:pPr marL="1270" marR="1270" algn="ctr">
                        <a:lnSpc>
                          <a:spcPts val="1280"/>
                        </a:lnSpc>
                      </a:pPr>
                      <a:r>
                        <a:rPr lang="es-ES" sz="800" spc="-25">
                          <a:effectLst/>
                        </a:rPr>
                        <a:t>01</a:t>
                      </a:r>
                      <a:endParaRPr lang="es-PE" sz="700">
                        <a:effectLst/>
                        <a:latin typeface="Arial MT"/>
                        <a:ea typeface="Arial MT"/>
                        <a:cs typeface="Arial MT"/>
                      </a:endParaRPr>
                    </a:p>
                  </a:txBody>
                  <a:tcPr marL="0" marR="0" marT="0" marB="0"/>
                </a:tc>
                <a:tc>
                  <a:txBody>
                    <a:bodyPr/>
                    <a:lstStyle/>
                    <a:p>
                      <a:pPr marL="67945">
                        <a:spcBef>
                          <a:spcPts val="10"/>
                        </a:spcBef>
                      </a:pPr>
                      <a:endParaRPr lang="es-PE" sz="700" dirty="0">
                        <a:effectLst/>
                        <a:latin typeface="Arial MT"/>
                        <a:ea typeface="Arial MT"/>
                        <a:cs typeface="Arial MT"/>
                      </a:endParaRPr>
                    </a:p>
                  </a:txBody>
                  <a:tcPr marL="0" marR="0" marT="0" marB="0"/>
                </a:tc>
                <a:tc>
                  <a:txBody>
                    <a:bodyPr/>
                    <a:lstStyle/>
                    <a:p>
                      <a:pPr marL="67310">
                        <a:spcBef>
                          <a:spcPts val="10"/>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154272900"/>
                  </a:ext>
                </a:extLst>
              </a:tr>
              <a:tr h="184151">
                <a:tc>
                  <a:txBody>
                    <a:bodyPr/>
                    <a:lstStyle/>
                    <a:p>
                      <a:pPr marL="1270" marR="1270" algn="ctr">
                        <a:lnSpc>
                          <a:spcPts val="1270"/>
                        </a:lnSpc>
                      </a:pPr>
                      <a:r>
                        <a:rPr lang="es-ES" sz="800" spc="-25">
                          <a:effectLst/>
                        </a:rPr>
                        <a:t>02</a:t>
                      </a:r>
                      <a:endParaRPr lang="es-PE" sz="70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414551294"/>
                  </a:ext>
                </a:extLst>
              </a:tr>
              <a:tr h="184151">
                <a:tc>
                  <a:txBody>
                    <a:bodyPr/>
                    <a:lstStyle/>
                    <a:p>
                      <a:pPr marL="1270" marR="1270" algn="ctr">
                        <a:lnSpc>
                          <a:spcPts val="1280"/>
                        </a:lnSpc>
                        <a:spcBef>
                          <a:spcPts val="10"/>
                        </a:spcBef>
                      </a:pPr>
                      <a:r>
                        <a:rPr lang="es-ES" sz="800" spc="-25">
                          <a:effectLst/>
                        </a:rPr>
                        <a:t>03</a:t>
                      </a:r>
                      <a:endParaRPr lang="es-PE" sz="700">
                        <a:effectLst/>
                        <a:latin typeface="Arial MT"/>
                        <a:ea typeface="Arial MT"/>
                        <a:cs typeface="Arial MT"/>
                      </a:endParaRPr>
                    </a:p>
                  </a:txBody>
                  <a:tcPr marL="0" marR="0" marT="0" marB="0"/>
                </a:tc>
                <a:tc>
                  <a:txBody>
                    <a:bodyPr/>
                    <a:lstStyle/>
                    <a:p>
                      <a:pPr marL="67945">
                        <a:spcBef>
                          <a:spcPts val="15"/>
                        </a:spcBef>
                      </a:pPr>
                      <a:endParaRPr lang="es-PE" sz="700" dirty="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600054892"/>
                  </a:ext>
                </a:extLst>
              </a:tr>
              <a:tr h="184151">
                <a:tc>
                  <a:txBody>
                    <a:bodyPr/>
                    <a:lstStyle/>
                    <a:p>
                      <a:pPr marL="1270" marR="1270" algn="ctr">
                        <a:lnSpc>
                          <a:spcPts val="1270"/>
                        </a:lnSpc>
                      </a:pPr>
                      <a:r>
                        <a:rPr lang="es-ES" sz="800" spc="-25">
                          <a:effectLst/>
                        </a:rPr>
                        <a:t>04</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418904507"/>
                  </a:ext>
                </a:extLst>
              </a:tr>
              <a:tr h="184151">
                <a:tc>
                  <a:txBody>
                    <a:bodyPr/>
                    <a:lstStyle/>
                    <a:p>
                      <a:pPr marL="1270" marR="1270" algn="ctr">
                        <a:lnSpc>
                          <a:spcPts val="1280"/>
                        </a:lnSpc>
                        <a:spcBef>
                          <a:spcPts val="10"/>
                        </a:spcBef>
                      </a:pPr>
                      <a:r>
                        <a:rPr lang="es-ES" sz="800" spc="-25">
                          <a:effectLst/>
                        </a:rPr>
                        <a:t>05</a:t>
                      </a:r>
                      <a:endParaRPr lang="es-PE" sz="700">
                        <a:effectLst/>
                        <a:latin typeface="Arial MT"/>
                        <a:ea typeface="Arial MT"/>
                        <a:cs typeface="Arial MT"/>
                      </a:endParaRPr>
                    </a:p>
                  </a:txBody>
                  <a:tcPr marL="0" marR="0" marT="0" marB="0"/>
                </a:tc>
                <a:tc>
                  <a:txBody>
                    <a:bodyPr/>
                    <a:lstStyle/>
                    <a:p>
                      <a:pPr marL="67945">
                        <a:spcBef>
                          <a:spcPts val="15"/>
                        </a:spcBef>
                      </a:pPr>
                      <a:endParaRPr lang="es-PE" sz="700" dirty="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885816959"/>
                  </a:ext>
                </a:extLst>
              </a:tr>
              <a:tr h="184151">
                <a:tc>
                  <a:txBody>
                    <a:bodyPr/>
                    <a:lstStyle/>
                    <a:p>
                      <a:pPr marL="1270" marR="1270" algn="ctr">
                        <a:lnSpc>
                          <a:spcPts val="1270"/>
                        </a:lnSpc>
                      </a:pPr>
                      <a:r>
                        <a:rPr lang="es-ES" sz="800" spc="-25">
                          <a:effectLst/>
                        </a:rPr>
                        <a:t>06</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665951442"/>
                  </a:ext>
                </a:extLst>
              </a:tr>
              <a:tr h="184151">
                <a:tc>
                  <a:txBody>
                    <a:bodyPr/>
                    <a:lstStyle/>
                    <a:p>
                      <a:pPr marL="1270" marR="1270" algn="ctr">
                        <a:lnSpc>
                          <a:spcPts val="1280"/>
                        </a:lnSpc>
                        <a:spcBef>
                          <a:spcPts val="10"/>
                        </a:spcBef>
                      </a:pPr>
                      <a:r>
                        <a:rPr lang="es-ES" sz="800" spc="-25">
                          <a:effectLst/>
                        </a:rPr>
                        <a:t>07</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155734646"/>
                  </a:ext>
                </a:extLst>
              </a:tr>
              <a:tr h="184151">
                <a:tc>
                  <a:txBody>
                    <a:bodyPr/>
                    <a:lstStyle/>
                    <a:p>
                      <a:pPr marL="1270" marR="1270" algn="ctr">
                        <a:lnSpc>
                          <a:spcPts val="1270"/>
                        </a:lnSpc>
                      </a:pPr>
                      <a:r>
                        <a:rPr lang="es-ES" sz="800" spc="-25">
                          <a:effectLst/>
                        </a:rPr>
                        <a:t>08</a:t>
                      </a:r>
                      <a:endParaRPr lang="es-PE" sz="700">
                        <a:effectLst/>
                        <a:latin typeface="Arial MT"/>
                        <a:ea typeface="Arial MT"/>
                        <a:cs typeface="Arial MT"/>
                      </a:endParaRPr>
                    </a:p>
                  </a:txBody>
                  <a:tcPr marL="0" marR="0" marT="0" marB="0"/>
                </a:tc>
                <a:tc>
                  <a:txBody>
                    <a:bodyPr/>
                    <a:lstStyle/>
                    <a:p>
                      <a:pPr marL="67945"/>
                      <a:endParaRPr lang="es-PE" sz="700">
                        <a:effectLst/>
                        <a:latin typeface="Arial MT"/>
                        <a:ea typeface="Arial MT"/>
                        <a:cs typeface="Arial MT"/>
                      </a:endParaRPr>
                    </a:p>
                  </a:txBody>
                  <a:tcPr marL="0" marR="0" marT="0" marB="0"/>
                </a:tc>
                <a:tc>
                  <a:txBody>
                    <a:bodyPr/>
                    <a:lstStyle/>
                    <a:p>
                      <a:pPr marL="67310"/>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952643101"/>
                  </a:ext>
                </a:extLst>
              </a:tr>
              <a:tr h="184151">
                <a:tc>
                  <a:txBody>
                    <a:bodyPr/>
                    <a:lstStyle/>
                    <a:p>
                      <a:pPr marL="1270" marR="1270" algn="ctr">
                        <a:lnSpc>
                          <a:spcPts val="1280"/>
                        </a:lnSpc>
                        <a:spcBef>
                          <a:spcPts val="10"/>
                        </a:spcBef>
                      </a:pPr>
                      <a:r>
                        <a:rPr lang="es-ES" sz="800" spc="-25">
                          <a:effectLst/>
                        </a:rPr>
                        <a:t>09</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30"/>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146169973"/>
                  </a:ext>
                </a:extLst>
              </a:tr>
              <a:tr h="184151">
                <a:tc>
                  <a:txBody>
                    <a:bodyPr/>
                    <a:lstStyle/>
                    <a:p>
                      <a:pPr marL="1270" marR="1270" algn="ctr">
                        <a:lnSpc>
                          <a:spcPts val="1270"/>
                        </a:lnSpc>
                      </a:pPr>
                      <a:r>
                        <a:rPr lang="es-ES" sz="800" spc="-25">
                          <a:effectLst/>
                        </a:rPr>
                        <a:t>10</a:t>
                      </a:r>
                      <a:endParaRPr lang="es-PE" sz="700">
                        <a:effectLst/>
                        <a:latin typeface="Arial MT"/>
                        <a:ea typeface="Arial MT"/>
                        <a:cs typeface="Arial MT"/>
                      </a:endParaRPr>
                    </a:p>
                  </a:txBody>
                  <a:tcPr marL="0" marR="0" marT="0" marB="0"/>
                </a:tc>
                <a:tc>
                  <a:txBody>
                    <a:bodyPr/>
                    <a:lstStyle/>
                    <a:p>
                      <a:pPr marL="67945">
                        <a:lnSpc>
                          <a:spcPts val="1150"/>
                        </a:lnSpc>
                      </a:pPr>
                      <a:endParaRPr lang="es-PE" sz="700">
                        <a:effectLst/>
                        <a:latin typeface="Arial MT"/>
                        <a:ea typeface="Arial MT"/>
                        <a:cs typeface="Arial MT"/>
                      </a:endParaRPr>
                    </a:p>
                  </a:txBody>
                  <a:tcPr marL="0" marR="0" marT="0" marB="0"/>
                </a:tc>
                <a:tc>
                  <a:txBody>
                    <a:bodyPr/>
                    <a:lstStyle/>
                    <a:p>
                      <a:pPr marL="67310">
                        <a:lnSpc>
                          <a:spcPts val="1150"/>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936939441"/>
                  </a:ext>
                </a:extLst>
              </a:tr>
              <a:tr h="184151">
                <a:tc>
                  <a:txBody>
                    <a:bodyPr/>
                    <a:lstStyle/>
                    <a:p>
                      <a:pPr marL="1270" marR="1270" algn="ctr">
                        <a:lnSpc>
                          <a:spcPts val="1280"/>
                        </a:lnSpc>
                        <a:spcBef>
                          <a:spcPts val="5"/>
                        </a:spcBef>
                      </a:pPr>
                      <a:r>
                        <a:rPr lang="es-ES" sz="800" spc="-25">
                          <a:effectLst/>
                        </a:rPr>
                        <a:t>11</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564810207"/>
                  </a:ext>
                </a:extLst>
              </a:tr>
              <a:tr h="184151">
                <a:tc>
                  <a:txBody>
                    <a:bodyPr/>
                    <a:lstStyle/>
                    <a:p>
                      <a:pPr marL="1270" marR="1270" algn="ctr">
                        <a:lnSpc>
                          <a:spcPts val="1270"/>
                        </a:lnSpc>
                      </a:pPr>
                      <a:r>
                        <a:rPr lang="es-ES" sz="800" spc="-25">
                          <a:effectLst/>
                        </a:rPr>
                        <a:t>12</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93315707"/>
                  </a:ext>
                </a:extLst>
              </a:tr>
              <a:tr h="184151">
                <a:tc>
                  <a:txBody>
                    <a:bodyPr/>
                    <a:lstStyle/>
                    <a:p>
                      <a:pPr marL="1270" marR="1270" algn="ctr">
                        <a:lnSpc>
                          <a:spcPts val="1280"/>
                        </a:lnSpc>
                        <a:spcBef>
                          <a:spcPts val="10"/>
                        </a:spcBef>
                      </a:pPr>
                      <a:r>
                        <a:rPr lang="es-ES" sz="800" spc="-25">
                          <a:effectLst/>
                        </a:rPr>
                        <a:t>13</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800669736"/>
                  </a:ext>
                </a:extLst>
              </a:tr>
              <a:tr h="184151">
                <a:tc>
                  <a:txBody>
                    <a:bodyPr/>
                    <a:lstStyle/>
                    <a:p>
                      <a:pPr marL="1270" marR="1270" algn="ctr">
                        <a:lnSpc>
                          <a:spcPts val="1270"/>
                        </a:lnSpc>
                      </a:pPr>
                      <a:r>
                        <a:rPr lang="es-ES" sz="800" spc="-25">
                          <a:effectLst/>
                        </a:rPr>
                        <a:t>14</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205902389"/>
                  </a:ext>
                </a:extLst>
              </a:tr>
              <a:tr h="184151">
                <a:tc>
                  <a:txBody>
                    <a:bodyPr/>
                    <a:lstStyle/>
                    <a:p>
                      <a:pPr marL="1270" marR="1270" algn="ctr">
                        <a:lnSpc>
                          <a:spcPts val="1280"/>
                        </a:lnSpc>
                        <a:spcBef>
                          <a:spcPts val="10"/>
                        </a:spcBef>
                      </a:pPr>
                      <a:r>
                        <a:rPr lang="es-ES" sz="800" spc="-25">
                          <a:effectLst/>
                        </a:rPr>
                        <a:t>15</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102100744"/>
                  </a:ext>
                </a:extLst>
              </a:tr>
              <a:tr h="184151">
                <a:tc>
                  <a:txBody>
                    <a:bodyPr/>
                    <a:lstStyle/>
                    <a:p>
                      <a:pPr marL="1270" marR="1270" algn="ctr">
                        <a:lnSpc>
                          <a:spcPts val="1270"/>
                        </a:lnSpc>
                      </a:pPr>
                      <a:r>
                        <a:rPr lang="es-ES" sz="800" spc="-25">
                          <a:effectLst/>
                        </a:rPr>
                        <a:t>16</a:t>
                      </a:r>
                      <a:endParaRPr lang="es-PE" sz="700">
                        <a:effectLst/>
                        <a:latin typeface="Arial MT"/>
                        <a:ea typeface="Arial MT"/>
                        <a:cs typeface="Arial MT"/>
                      </a:endParaRPr>
                    </a:p>
                  </a:txBody>
                  <a:tcPr marL="0" marR="0" marT="0" marB="0"/>
                </a:tc>
                <a:tc>
                  <a:txBody>
                    <a:bodyPr/>
                    <a:lstStyle/>
                    <a:p>
                      <a:pPr marL="67945"/>
                      <a:endParaRPr lang="es-PE" sz="700">
                        <a:effectLst/>
                        <a:latin typeface="Arial MT"/>
                        <a:ea typeface="Arial MT"/>
                        <a:cs typeface="Arial MT"/>
                      </a:endParaRPr>
                    </a:p>
                  </a:txBody>
                  <a:tcPr marL="0" marR="0" marT="0" marB="0"/>
                </a:tc>
                <a:tc>
                  <a:txBody>
                    <a:bodyPr/>
                    <a:lstStyle/>
                    <a:p>
                      <a:pPr marL="67310"/>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512258223"/>
                  </a:ext>
                </a:extLst>
              </a:tr>
              <a:tr h="184151">
                <a:tc>
                  <a:txBody>
                    <a:bodyPr/>
                    <a:lstStyle/>
                    <a:p>
                      <a:pPr marL="1270" marR="1270" algn="ctr">
                        <a:lnSpc>
                          <a:spcPts val="1280"/>
                        </a:lnSpc>
                        <a:spcBef>
                          <a:spcPts val="10"/>
                        </a:spcBef>
                      </a:pPr>
                      <a:r>
                        <a:rPr lang="es-ES" sz="800" spc="-25">
                          <a:effectLst/>
                        </a:rPr>
                        <a:t>17</a:t>
                      </a:r>
                      <a:endParaRPr lang="es-PE" sz="700">
                        <a:effectLst/>
                        <a:latin typeface="Arial MT"/>
                        <a:ea typeface="Arial MT"/>
                        <a:cs typeface="Arial MT"/>
                      </a:endParaRPr>
                    </a:p>
                  </a:txBody>
                  <a:tcPr marL="0" marR="0" marT="0" marB="0"/>
                </a:tc>
                <a:tc>
                  <a:txBody>
                    <a:bodyPr/>
                    <a:lstStyle/>
                    <a:p>
                      <a:pPr marL="67945">
                        <a:spcBef>
                          <a:spcPts val="2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975773846"/>
                  </a:ext>
                </a:extLst>
              </a:tr>
              <a:tr h="184151">
                <a:tc>
                  <a:txBody>
                    <a:bodyPr/>
                    <a:lstStyle/>
                    <a:p>
                      <a:pPr marL="1270" marR="1270" algn="ctr">
                        <a:lnSpc>
                          <a:spcPts val="1270"/>
                        </a:lnSpc>
                      </a:pPr>
                      <a:r>
                        <a:rPr lang="es-ES" sz="800" spc="-25">
                          <a:effectLst/>
                        </a:rPr>
                        <a:t>18</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310689088"/>
                  </a:ext>
                </a:extLst>
              </a:tr>
              <a:tr h="184151">
                <a:tc>
                  <a:txBody>
                    <a:bodyPr/>
                    <a:lstStyle/>
                    <a:p>
                      <a:pPr marL="1270" marR="1270" algn="ctr">
                        <a:lnSpc>
                          <a:spcPts val="1280"/>
                        </a:lnSpc>
                        <a:spcBef>
                          <a:spcPts val="10"/>
                        </a:spcBef>
                      </a:pPr>
                      <a:r>
                        <a:rPr lang="es-ES" sz="800" spc="-25">
                          <a:effectLst/>
                        </a:rPr>
                        <a:t>19</a:t>
                      </a:r>
                      <a:endParaRPr lang="es-PE" sz="700">
                        <a:effectLst/>
                        <a:latin typeface="Arial MT"/>
                        <a:ea typeface="Arial MT"/>
                        <a:cs typeface="Arial MT"/>
                      </a:endParaRPr>
                    </a:p>
                  </a:txBody>
                  <a:tcPr marL="0" marR="0" marT="0" marB="0"/>
                </a:tc>
                <a:tc>
                  <a:txBody>
                    <a:bodyPr/>
                    <a:lstStyle/>
                    <a:p>
                      <a:pPr marL="67945">
                        <a:spcBef>
                          <a:spcPts val="15"/>
                        </a:spcBef>
                      </a:pPr>
                      <a:endParaRPr lang="es-PE" sz="700" dirty="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082330509"/>
                  </a:ext>
                </a:extLst>
              </a:tr>
              <a:tr h="184151">
                <a:tc>
                  <a:txBody>
                    <a:bodyPr/>
                    <a:lstStyle/>
                    <a:p>
                      <a:pPr marL="1270" marR="1270" algn="ctr">
                        <a:lnSpc>
                          <a:spcPts val="1270"/>
                        </a:lnSpc>
                      </a:pPr>
                      <a:r>
                        <a:rPr lang="es-ES" sz="800" spc="-25">
                          <a:effectLst/>
                        </a:rPr>
                        <a:t>20</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72007037"/>
                  </a:ext>
                </a:extLst>
              </a:tr>
              <a:tr h="184151">
                <a:tc>
                  <a:txBody>
                    <a:bodyPr/>
                    <a:lstStyle/>
                    <a:p>
                      <a:pPr marL="1270" marR="1270" algn="ctr">
                        <a:lnSpc>
                          <a:spcPts val="1280"/>
                        </a:lnSpc>
                        <a:spcBef>
                          <a:spcPts val="10"/>
                        </a:spcBef>
                      </a:pPr>
                      <a:r>
                        <a:rPr lang="es-ES" sz="800" spc="-25">
                          <a:effectLst/>
                        </a:rPr>
                        <a:t>21</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008309659"/>
                  </a:ext>
                </a:extLst>
              </a:tr>
              <a:tr h="184151">
                <a:tc>
                  <a:txBody>
                    <a:bodyPr/>
                    <a:lstStyle/>
                    <a:p>
                      <a:pPr marL="1270" marR="1270" algn="ctr">
                        <a:lnSpc>
                          <a:spcPts val="1270"/>
                        </a:lnSpc>
                      </a:pPr>
                      <a:r>
                        <a:rPr lang="es-ES" sz="800" spc="-25">
                          <a:effectLst/>
                        </a:rPr>
                        <a:t>22</a:t>
                      </a:r>
                      <a:endParaRPr lang="es-PE" sz="70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915096237"/>
                  </a:ext>
                </a:extLst>
              </a:tr>
              <a:tr h="184151">
                <a:tc>
                  <a:txBody>
                    <a:bodyPr/>
                    <a:lstStyle/>
                    <a:p>
                      <a:pPr marL="1270" marR="1270" algn="ctr">
                        <a:lnSpc>
                          <a:spcPts val="1280"/>
                        </a:lnSpc>
                        <a:spcBef>
                          <a:spcPts val="10"/>
                        </a:spcBef>
                      </a:pPr>
                      <a:r>
                        <a:rPr lang="es-ES" sz="800" spc="-25">
                          <a:effectLst/>
                        </a:rPr>
                        <a:t>23</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704540148"/>
                  </a:ext>
                </a:extLst>
              </a:tr>
              <a:tr h="184151">
                <a:tc>
                  <a:txBody>
                    <a:bodyPr/>
                    <a:lstStyle/>
                    <a:p>
                      <a:pPr marL="1270" marR="1270" algn="ctr">
                        <a:lnSpc>
                          <a:spcPts val="1275"/>
                        </a:lnSpc>
                      </a:pPr>
                      <a:r>
                        <a:rPr lang="es-ES" sz="800" spc="-25">
                          <a:effectLst/>
                        </a:rPr>
                        <a:t>24</a:t>
                      </a:r>
                      <a:endParaRPr lang="es-PE" sz="700">
                        <a:effectLst/>
                        <a:latin typeface="Arial MT"/>
                        <a:ea typeface="Arial MT"/>
                        <a:cs typeface="Arial MT"/>
                      </a:endParaRPr>
                    </a:p>
                  </a:txBody>
                  <a:tcPr marL="0" marR="0" marT="0" marB="0"/>
                </a:tc>
                <a:tc>
                  <a:txBody>
                    <a:bodyPr/>
                    <a:lstStyle/>
                    <a:p>
                      <a:pPr marL="67945"/>
                      <a:endParaRPr lang="es-PE" sz="700">
                        <a:effectLst/>
                        <a:latin typeface="Arial MT"/>
                        <a:ea typeface="Arial MT"/>
                        <a:cs typeface="Arial MT"/>
                      </a:endParaRPr>
                    </a:p>
                  </a:txBody>
                  <a:tcPr marL="0" marR="0" marT="0" marB="0"/>
                </a:tc>
                <a:tc>
                  <a:txBody>
                    <a:bodyPr/>
                    <a:lstStyle/>
                    <a:p>
                      <a:pPr marL="67310"/>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242656171"/>
                  </a:ext>
                </a:extLst>
              </a:tr>
              <a:tr h="184151">
                <a:tc>
                  <a:txBody>
                    <a:bodyPr/>
                    <a:lstStyle/>
                    <a:p>
                      <a:pPr marL="1270" marR="1270" algn="ctr">
                        <a:lnSpc>
                          <a:spcPts val="1280"/>
                        </a:lnSpc>
                        <a:spcBef>
                          <a:spcPts val="10"/>
                        </a:spcBef>
                      </a:pPr>
                      <a:r>
                        <a:rPr lang="es-ES" sz="800" spc="-25">
                          <a:effectLst/>
                        </a:rPr>
                        <a:t>25</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86618389"/>
                  </a:ext>
                </a:extLst>
              </a:tr>
              <a:tr h="184151">
                <a:tc>
                  <a:txBody>
                    <a:bodyPr/>
                    <a:lstStyle/>
                    <a:p>
                      <a:pPr marL="1270" marR="1270" algn="ctr">
                        <a:lnSpc>
                          <a:spcPts val="1270"/>
                        </a:lnSpc>
                      </a:pPr>
                      <a:r>
                        <a:rPr lang="es-ES" sz="800" spc="-25">
                          <a:effectLst/>
                        </a:rPr>
                        <a:t>26</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336130286"/>
                  </a:ext>
                </a:extLst>
              </a:tr>
              <a:tr h="184151">
                <a:tc>
                  <a:txBody>
                    <a:bodyPr/>
                    <a:lstStyle/>
                    <a:p>
                      <a:pPr marL="1270" marR="1270" algn="ctr">
                        <a:lnSpc>
                          <a:spcPts val="1280"/>
                        </a:lnSpc>
                        <a:spcBef>
                          <a:spcPts val="10"/>
                        </a:spcBef>
                      </a:pPr>
                      <a:r>
                        <a:rPr lang="es-ES" sz="800" spc="-25">
                          <a:effectLst/>
                        </a:rPr>
                        <a:t>27</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207235957"/>
                  </a:ext>
                </a:extLst>
              </a:tr>
              <a:tr h="184151">
                <a:tc>
                  <a:txBody>
                    <a:bodyPr/>
                    <a:lstStyle/>
                    <a:p>
                      <a:pPr marL="1270" marR="1270" algn="ctr">
                        <a:lnSpc>
                          <a:spcPts val="1270"/>
                        </a:lnSpc>
                      </a:pPr>
                      <a:r>
                        <a:rPr lang="es-ES" sz="800" spc="-25">
                          <a:effectLst/>
                        </a:rPr>
                        <a:t>28</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553764291"/>
                  </a:ext>
                </a:extLst>
              </a:tr>
              <a:tr h="184151">
                <a:tc>
                  <a:txBody>
                    <a:bodyPr/>
                    <a:lstStyle/>
                    <a:p>
                      <a:pPr marL="1270" marR="1270" algn="ctr">
                        <a:lnSpc>
                          <a:spcPts val="1280"/>
                        </a:lnSpc>
                        <a:spcBef>
                          <a:spcPts val="5"/>
                        </a:spcBef>
                      </a:pPr>
                      <a:r>
                        <a:rPr lang="es-ES" sz="800" spc="-25">
                          <a:effectLst/>
                        </a:rPr>
                        <a:t>29</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609012947"/>
                  </a:ext>
                </a:extLst>
              </a:tr>
              <a:tr h="184151">
                <a:tc>
                  <a:txBody>
                    <a:bodyPr/>
                    <a:lstStyle/>
                    <a:p>
                      <a:pPr marL="1270" marR="1270" algn="ctr">
                        <a:lnSpc>
                          <a:spcPts val="1270"/>
                        </a:lnSpc>
                      </a:pPr>
                      <a:r>
                        <a:rPr lang="es-ES" sz="800" spc="-25">
                          <a:effectLst/>
                        </a:rPr>
                        <a:t>30</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4019211678"/>
                  </a:ext>
                </a:extLst>
              </a:tr>
              <a:tr h="184151">
                <a:tc>
                  <a:txBody>
                    <a:bodyPr/>
                    <a:lstStyle/>
                    <a:p>
                      <a:pPr marL="1270" marR="1270" algn="ctr">
                        <a:lnSpc>
                          <a:spcPts val="1280"/>
                        </a:lnSpc>
                        <a:spcBef>
                          <a:spcPts val="10"/>
                        </a:spcBef>
                      </a:pPr>
                      <a:r>
                        <a:rPr lang="es-ES" sz="800" spc="-25">
                          <a:effectLst/>
                        </a:rPr>
                        <a:t>31</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244979323"/>
                  </a:ext>
                </a:extLst>
              </a:tr>
              <a:tr h="184151">
                <a:tc>
                  <a:txBody>
                    <a:bodyPr/>
                    <a:lstStyle/>
                    <a:p>
                      <a:pPr marL="1270" marR="1270" algn="ctr">
                        <a:lnSpc>
                          <a:spcPts val="1270"/>
                        </a:lnSpc>
                      </a:pPr>
                      <a:r>
                        <a:rPr lang="es-ES" sz="800" spc="-25">
                          <a:effectLst/>
                        </a:rPr>
                        <a:t>32</a:t>
                      </a:r>
                      <a:endParaRPr lang="es-PE" sz="700">
                        <a:effectLst/>
                        <a:latin typeface="Arial MT"/>
                        <a:ea typeface="Arial MT"/>
                        <a:cs typeface="Arial MT"/>
                      </a:endParaRPr>
                    </a:p>
                  </a:txBody>
                  <a:tcPr marL="0" marR="0" marT="0" marB="0"/>
                </a:tc>
                <a:tc>
                  <a:txBody>
                    <a:bodyPr/>
                    <a:lstStyle/>
                    <a:p>
                      <a:pPr marL="67945">
                        <a:spcBef>
                          <a:spcPts val="10"/>
                        </a:spcBef>
                      </a:pPr>
                      <a:endParaRPr lang="es-PE" sz="700">
                        <a:effectLst/>
                        <a:latin typeface="Arial MT"/>
                        <a:ea typeface="Arial MT"/>
                        <a:cs typeface="Arial MT"/>
                      </a:endParaRPr>
                    </a:p>
                  </a:txBody>
                  <a:tcPr marL="0" marR="0" marT="0" marB="0"/>
                </a:tc>
                <a:tc>
                  <a:txBody>
                    <a:bodyPr/>
                    <a:lstStyle/>
                    <a:p>
                      <a:pPr marL="67310"/>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3292809492"/>
                  </a:ext>
                </a:extLst>
              </a:tr>
              <a:tr h="184151">
                <a:tc>
                  <a:txBody>
                    <a:bodyPr/>
                    <a:lstStyle/>
                    <a:p>
                      <a:pPr marL="1270" marR="1270" algn="ctr">
                        <a:lnSpc>
                          <a:spcPts val="1280"/>
                        </a:lnSpc>
                        <a:spcBef>
                          <a:spcPts val="10"/>
                        </a:spcBef>
                      </a:pPr>
                      <a:r>
                        <a:rPr lang="es-ES" sz="800" spc="-25">
                          <a:effectLst/>
                        </a:rPr>
                        <a:t>33</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4262255530"/>
                  </a:ext>
                </a:extLst>
              </a:tr>
              <a:tr h="184151">
                <a:tc>
                  <a:txBody>
                    <a:bodyPr/>
                    <a:lstStyle/>
                    <a:p>
                      <a:pPr marL="1270" marR="1270" algn="ctr">
                        <a:lnSpc>
                          <a:spcPts val="1270"/>
                        </a:lnSpc>
                      </a:pPr>
                      <a:r>
                        <a:rPr lang="es-ES" sz="800" spc="-25">
                          <a:effectLst/>
                        </a:rPr>
                        <a:t>34</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2278398473"/>
                  </a:ext>
                </a:extLst>
              </a:tr>
              <a:tr h="184151">
                <a:tc>
                  <a:txBody>
                    <a:bodyPr/>
                    <a:lstStyle/>
                    <a:p>
                      <a:pPr marL="1270" marR="1270" algn="ctr">
                        <a:lnSpc>
                          <a:spcPts val="1280"/>
                        </a:lnSpc>
                        <a:spcBef>
                          <a:spcPts val="10"/>
                        </a:spcBef>
                      </a:pPr>
                      <a:r>
                        <a:rPr lang="es-ES" sz="800" spc="-25">
                          <a:effectLst/>
                        </a:rPr>
                        <a:t>35</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extLst>
                  <a:ext uri="{0D108BD9-81ED-4DB2-BD59-A6C34878D82A}">
                    <a16:rowId xmlns:a16="http://schemas.microsoft.com/office/drawing/2014/main" val="196651639"/>
                  </a:ext>
                </a:extLst>
              </a:tr>
              <a:tr h="184151">
                <a:tc>
                  <a:txBody>
                    <a:bodyPr/>
                    <a:lstStyle/>
                    <a:p>
                      <a:pPr marL="1270" marR="1270" algn="ctr">
                        <a:lnSpc>
                          <a:spcPts val="1290"/>
                        </a:lnSpc>
                      </a:pPr>
                      <a:r>
                        <a:rPr lang="es-ES" sz="800" spc="-25">
                          <a:effectLst/>
                        </a:rPr>
                        <a:t>36</a:t>
                      </a:r>
                      <a:endParaRPr lang="es-PE" sz="70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dirty="0">
                          <a:effectLst/>
                        </a:rPr>
                        <a:t> </a:t>
                      </a:r>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407910931"/>
                  </a:ext>
                </a:extLst>
              </a:tr>
              <a:tr h="177062">
                <a:tc>
                  <a:txBody>
                    <a:bodyPr/>
                    <a:lstStyle/>
                    <a:p>
                      <a:pPr marL="1270" marR="1270" algn="ctr">
                        <a:lnSpc>
                          <a:spcPts val="1290"/>
                        </a:lnSpc>
                      </a:pPr>
                      <a:r>
                        <a:rPr lang="es-ES" sz="700" dirty="0">
                          <a:effectLst/>
                          <a:latin typeface="Arial MT"/>
                          <a:ea typeface="Arial MT"/>
                          <a:cs typeface="Arial MT"/>
                        </a:rPr>
                        <a:t>37</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3446109796"/>
                  </a:ext>
                </a:extLst>
              </a:tr>
              <a:tr h="177062">
                <a:tc>
                  <a:txBody>
                    <a:bodyPr/>
                    <a:lstStyle/>
                    <a:p>
                      <a:pPr marL="1270" marR="1270" algn="ctr">
                        <a:lnSpc>
                          <a:spcPts val="1290"/>
                        </a:lnSpc>
                      </a:pPr>
                      <a:r>
                        <a:rPr lang="es-ES" sz="700" dirty="0">
                          <a:effectLst/>
                          <a:latin typeface="Arial MT"/>
                          <a:ea typeface="Arial MT"/>
                          <a:cs typeface="Arial MT"/>
                        </a:rPr>
                        <a:t>38</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983998198"/>
                  </a:ext>
                </a:extLst>
              </a:tr>
              <a:tr h="177062">
                <a:tc>
                  <a:txBody>
                    <a:bodyPr/>
                    <a:lstStyle/>
                    <a:p>
                      <a:pPr marL="1270" marR="1270" algn="ctr">
                        <a:lnSpc>
                          <a:spcPts val="1290"/>
                        </a:lnSpc>
                      </a:pPr>
                      <a:r>
                        <a:rPr lang="es-ES" sz="700" dirty="0">
                          <a:effectLst/>
                          <a:latin typeface="Arial MT"/>
                          <a:ea typeface="Arial MT"/>
                          <a:cs typeface="Arial MT"/>
                        </a:rPr>
                        <a:t>39</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4199642598"/>
                  </a:ext>
                </a:extLst>
              </a:tr>
              <a:tr h="177062">
                <a:tc>
                  <a:txBody>
                    <a:bodyPr/>
                    <a:lstStyle/>
                    <a:p>
                      <a:pPr marL="1270" marR="1270" algn="ctr">
                        <a:lnSpc>
                          <a:spcPts val="1290"/>
                        </a:lnSpc>
                      </a:pPr>
                      <a:r>
                        <a:rPr lang="es-ES" sz="700" dirty="0">
                          <a:effectLst/>
                          <a:latin typeface="Arial MT"/>
                          <a:ea typeface="Arial MT"/>
                          <a:cs typeface="Arial MT"/>
                        </a:rPr>
                        <a:t>40</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2122926421"/>
                  </a:ext>
                </a:extLst>
              </a:tr>
            </a:tbl>
          </a:graphicData>
        </a:graphic>
      </p:graphicFrame>
    </p:spTree>
    <p:extLst>
      <p:ext uri="{BB962C8B-B14F-4D97-AF65-F5344CB8AC3E}">
        <p14:creationId xmlns:p14="http://schemas.microsoft.com/office/powerpoint/2010/main" val="19057551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14">
            <a:extLst>
              <a:ext uri="{FF2B5EF4-FFF2-40B4-BE49-F238E27FC236}">
                <a16:creationId xmlns:a16="http://schemas.microsoft.com/office/drawing/2014/main" id="{E997779F-1A0F-EC48-7BBD-20A134E1249F}"/>
              </a:ext>
            </a:extLst>
          </p:cNvPr>
          <p:cNvSpPr/>
          <p:nvPr/>
        </p:nvSpPr>
        <p:spPr>
          <a:xfrm>
            <a:off x="220866" y="784414"/>
            <a:ext cx="6327569" cy="94573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aphicFrame>
        <p:nvGraphicFramePr>
          <p:cNvPr id="2" name="Tabla 12">
            <a:extLst>
              <a:ext uri="{FF2B5EF4-FFF2-40B4-BE49-F238E27FC236}">
                <a16:creationId xmlns:a16="http://schemas.microsoft.com/office/drawing/2014/main" id="{F75C5403-C80A-AFE7-4BB8-FF89B97424E6}"/>
              </a:ext>
            </a:extLst>
          </p:cNvPr>
          <p:cNvGraphicFramePr>
            <a:graphicFrameLocks noGrp="1"/>
          </p:cNvGraphicFramePr>
          <p:nvPr>
            <p:extLst>
              <p:ext uri="{D42A27DB-BD31-4B8C-83A1-F6EECF244321}">
                <p14:modId xmlns:p14="http://schemas.microsoft.com/office/powerpoint/2010/main" val="2641617255"/>
              </p:ext>
            </p:extLst>
          </p:nvPr>
        </p:nvGraphicFramePr>
        <p:xfrm>
          <a:off x="348656" y="2170750"/>
          <a:ext cx="2738157" cy="1663866"/>
        </p:xfrm>
        <a:graphic>
          <a:graphicData uri="http://schemas.openxmlformats.org/drawingml/2006/table">
            <a:tbl>
              <a:tblPr firstRow="1" bandRow="1">
                <a:tableStyleId>{5C22544A-7EE6-4342-B048-85BDC9FD1C3A}</a:tableStyleId>
              </a:tblPr>
              <a:tblGrid>
                <a:gridCol w="2738157">
                  <a:extLst>
                    <a:ext uri="{9D8B030D-6E8A-4147-A177-3AD203B41FA5}">
                      <a16:colId xmlns:a16="http://schemas.microsoft.com/office/drawing/2014/main" val="1077723003"/>
                    </a:ext>
                  </a:extLst>
                </a:gridCol>
              </a:tblGrid>
              <a:tr h="295426">
                <a:tc>
                  <a:txBody>
                    <a:bodyPr/>
                    <a:lstStyle/>
                    <a:p>
                      <a:pPr algn="ctr"/>
                      <a:r>
                        <a:rPr lang="es-PE" sz="1500" b="0" dirty="0">
                          <a:solidFill>
                            <a:schemeClr val="tx1"/>
                          </a:solidFill>
                          <a:latin typeface="AGLikeABoss" panose="02000603000000000000" pitchFamily="2" charset="0"/>
                          <a:ea typeface="AGLikeABoss" panose="02000603000000000000" pitchFamily="2" charset="0"/>
                        </a:rPr>
                        <a:t>Enero</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3802812044"/>
                  </a:ext>
                </a:extLst>
              </a:tr>
              <a:tr h="1345000">
                <a:tc>
                  <a:txBody>
                    <a:bodyPr/>
                    <a:lstStyle/>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(01) Año Nuevo</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(06) Día de Reyes</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(10) Día Mundial de las Aves</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(26) Día Mundial de la Ed. Ambiental</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(31) Día Mundial de la No violencia y la Paz</a:t>
                      </a: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graphicFrame>
        <p:nvGraphicFramePr>
          <p:cNvPr id="3" name="Tabla 12">
            <a:extLst>
              <a:ext uri="{FF2B5EF4-FFF2-40B4-BE49-F238E27FC236}">
                <a16:creationId xmlns:a16="http://schemas.microsoft.com/office/drawing/2014/main" id="{1BB551CA-F52B-8ED9-FAEC-ED1EE266BB0A}"/>
              </a:ext>
            </a:extLst>
          </p:cNvPr>
          <p:cNvGraphicFramePr>
            <a:graphicFrameLocks noGrp="1"/>
          </p:cNvGraphicFramePr>
          <p:nvPr>
            <p:extLst>
              <p:ext uri="{D42A27DB-BD31-4B8C-83A1-F6EECF244321}">
                <p14:modId xmlns:p14="http://schemas.microsoft.com/office/powerpoint/2010/main" val="3202101380"/>
              </p:ext>
            </p:extLst>
          </p:nvPr>
        </p:nvGraphicFramePr>
        <p:xfrm>
          <a:off x="3699302" y="2143576"/>
          <a:ext cx="2738157" cy="1691040"/>
        </p:xfrm>
        <a:graphic>
          <a:graphicData uri="http://schemas.openxmlformats.org/drawingml/2006/table">
            <a:tbl>
              <a:tblPr firstRow="1" bandRow="1">
                <a:tableStyleId>{5C22544A-7EE6-4342-B048-85BDC9FD1C3A}</a:tableStyleId>
              </a:tblPr>
              <a:tblGrid>
                <a:gridCol w="2738157">
                  <a:extLst>
                    <a:ext uri="{9D8B030D-6E8A-4147-A177-3AD203B41FA5}">
                      <a16:colId xmlns:a16="http://schemas.microsoft.com/office/drawing/2014/main" val="1077723003"/>
                    </a:ext>
                  </a:extLst>
                </a:gridCol>
              </a:tblGrid>
              <a:tr h="268252">
                <a:tc>
                  <a:txBody>
                    <a:bodyPr/>
                    <a:lstStyle/>
                    <a:p>
                      <a:pPr algn="ctr"/>
                      <a:r>
                        <a:rPr lang="es-PE" sz="1500" b="0" dirty="0">
                          <a:solidFill>
                            <a:schemeClr val="tx1"/>
                          </a:solidFill>
                          <a:latin typeface="AGLikeABoss" panose="02000603000000000000" pitchFamily="2" charset="0"/>
                          <a:ea typeface="AGLikeABoss" panose="02000603000000000000" pitchFamily="2" charset="0"/>
                        </a:rPr>
                        <a:t>Febrero</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CCCCFF"/>
                    </a:solidFill>
                  </a:tcPr>
                </a:tc>
                <a:extLst>
                  <a:ext uri="{0D108BD9-81ED-4DB2-BD59-A6C34878D82A}">
                    <a16:rowId xmlns:a16="http://schemas.microsoft.com/office/drawing/2014/main" val="3802812044"/>
                  </a:ext>
                </a:extLst>
              </a:tr>
              <a:tr h="1372174">
                <a:tc>
                  <a:txBody>
                    <a:bodyPr/>
                    <a:lstStyle/>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(03) Día Nacional del Pisco Sour</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(04) Día Mundial Contra el Cáncer</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(14) Día de San Valentín </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(21) Día Internacional de la Lengua Materna</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(27) </a:t>
                      </a:r>
                      <a:r>
                        <a:rPr lang="es-MX" sz="1200" b="0" dirty="0">
                          <a:latin typeface="Arial" panose="020B0604020202020204" pitchFamily="34" charset="0"/>
                          <a:cs typeface="Arial" panose="020B0604020202020204" pitchFamily="34" charset="0"/>
                        </a:rPr>
                        <a:t>Día Mundial de la Esterilización Animal</a:t>
                      </a:r>
                      <a:r>
                        <a:rPr lang="es-PE" sz="1200" b="0" dirty="0">
                          <a:latin typeface="Arial" panose="020B0604020202020204" pitchFamily="34" charset="0"/>
                          <a:cs typeface="Arial" panose="020B0604020202020204" pitchFamily="34" charset="0"/>
                        </a:rPr>
                        <a:t> </a:t>
                      </a:r>
                      <a:endParaRPr lang="es-PE" sz="1600" b="0" dirty="0">
                        <a:latin typeface="Arial" panose="020B0604020202020204" pitchFamily="34" charset="0"/>
                        <a:cs typeface="Arial" panose="020B0604020202020204" pitchFamily="34" charset="0"/>
                      </a:endParaRP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graphicFrame>
        <p:nvGraphicFramePr>
          <p:cNvPr id="4" name="Tabla 12">
            <a:extLst>
              <a:ext uri="{FF2B5EF4-FFF2-40B4-BE49-F238E27FC236}">
                <a16:creationId xmlns:a16="http://schemas.microsoft.com/office/drawing/2014/main" id="{B44BCFD5-B201-F60C-A528-2912A994071D}"/>
              </a:ext>
            </a:extLst>
          </p:cNvPr>
          <p:cNvGraphicFramePr>
            <a:graphicFrameLocks noGrp="1"/>
          </p:cNvGraphicFramePr>
          <p:nvPr>
            <p:extLst>
              <p:ext uri="{D42A27DB-BD31-4B8C-83A1-F6EECF244321}">
                <p14:modId xmlns:p14="http://schemas.microsoft.com/office/powerpoint/2010/main" val="4122036752"/>
              </p:ext>
            </p:extLst>
          </p:nvPr>
        </p:nvGraphicFramePr>
        <p:xfrm>
          <a:off x="348656" y="4342741"/>
          <a:ext cx="2738157" cy="1691040"/>
        </p:xfrm>
        <a:graphic>
          <a:graphicData uri="http://schemas.openxmlformats.org/drawingml/2006/table">
            <a:tbl>
              <a:tblPr firstRow="1" bandRow="1">
                <a:tableStyleId>{5C22544A-7EE6-4342-B048-85BDC9FD1C3A}</a:tableStyleId>
              </a:tblPr>
              <a:tblGrid>
                <a:gridCol w="2738157">
                  <a:extLst>
                    <a:ext uri="{9D8B030D-6E8A-4147-A177-3AD203B41FA5}">
                      <a16:colId xmlns:a16="http://schemas.microsoft.com/office/drawing/2014/main" val="1077723003"/>
                    </a:ext>
                  </a:extLst>
                </a:gridCol>
              </a:tblGrid>
              <a:tr h="268252">
                <a:tc>
                  <a:txBody>
                    <a:bodyPr/>
                    <a:lstStyle/>
                    <a:p>
                      <a:pPr algn="ctr"/>
                      <a:r>
                        <a:rPr lang="es-PE" sz="1500" b="0" dirty="0">
                          <a:solidFill>
                            <a:schemeClr val="tx1"/>
                          </a:solidFill>
                          <a:latin typeface="AGLikeABoss" panose="02000603000000000000" pitchFamily="2" charset="0"/>
                          <a:ea typeface="AGLikeABoss" panose="02000603000000000000" pitchFamily="2" charset="0"/>
                        </a:rPr>
                        <a:t>Marzo</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D200"/>
                    </a:solidFill>
                  </a:tcPr>
                </a:tc>
                <a:extLst>
                  <a:ext uri="{0D108BD9-81ED-4DB2-BD59-A6C34878D82A}">
                    <a16:rowId xmlns:a16="http://schemas.microsoft.com/office/drawing/2014/main" val="3802812044"/>
                  </a:ext>
                </a:extLst>
              </a:tr>
              <a:tr h="1372174">
                <a:tc>
                  <a:txBody>
                    <a:bodyPr/>
                    <a:lstStyle/>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(08) Día Internacional de la Mujer</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(21) Día Internacional del Síndrome de Down</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(22) Día Mundial del Agua</a:t>
                      </a:r>
                    </a:p>
                    <a:p>
                      <a:pPr marL="88900" marR="0" lvl="0" indent="-88900" algn="l" defTabSz="739775"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s-PE" sz="1200" b="0" dirty="0">
                          <a:latin typeface="Arial" panose="020B0604020202020204" pitchFamily="34" charset="0"/>
                          <a:cs typeface="Arial" panose="020B0604020202020204" pitchFamily="34" charset="0"/>
                        </a:rPr>
                        <a:t>(23) La hora del Planeta</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(24) Día de la Lucha contra la Tuberculosis</a:t>
                      </a: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graphicFrame>
        <p:nvGraphicFramePr>
          <p:cNvPr id="5" name="Tabla 12">
            <a:extLst>
              <a:ext uri="{FF2B5EF4-FFF2-40B4-BE49-F238E27FC236}">
                <a16:creationId xmlns:a16="http://schemas.microsoft.com/office/drawing/2014/main" id="{993A7469-15FE-78E9-55AE-A39283E06F77}"/>
              </a:ext>
            </a:extLst>
          </p:cNvPr>
          <p:cNvGraphicFramePr>
            <a:graphicFrameLocks noGrp="1"/>
          </p:cNvGraphicFramePr>
          <p:nvPr>
            <p:extLst>
              <p:ext uri="{D42A27DB-BD31-4B8C-83A1-F6EECF244321}">
                <p14:modId xmlns:p14="http://schemas.microsoft.com/office/powerpoint/2010/main" val="549105591"/>
              </p:ext>
            </p:extLst>
          </p:nvPr>
        </p:nvGraphicFramePr>
        <p:xfrm>
          <a:off x="3699302" y="4342741"/>
          <a:ext cx="2738157" cy="1691040"/>
        </p:xfrm>
        <a:graphic>
          <a:graphicData uri="http://schemas.openxmlformats.org/drawingml/2006/table">
            <a:tbl>
              <a:tblPr firstRow="1" bandRow="1">
                <a:tableStyleId>{5C22544A-7EE6-4342-B048-85BDC9FD1C3A}</a:tableStyleId>
              </a:tblPr>
              <a:tblGrid>
                <a:gridCol w="2738157">
                  <a:extLst>
                    <a:ext uri="{9D8B030D-6E8A-4147-A177-3AD203B41FA5}">
                      <a16:colId xmlns:a16="http://schemas.microsoft.com/office/drawing/2014/main" val="1077723003"/>
                    </a:ext>
                  </a:extLst>
                </a:gridCol>
              </a:tblGrid>
              <a:tr h="268252">
                <a:tc>
                  <a:txBody>
                    <a:bodyPr/>
                    <a:lstStyle/>
                    <a:p>
                      <a:pPr algn="ctr"/>
                      <a:r>
                        <a:rPr lang="es-PE" sz="1500" b="0" dirty="0">
                          <a:solidFill>
                            <a:schemeClr val="tx1"/>
                          </a:solidFill>
                          <a:latin typeface="AGLikeABoss" panose="02000603000000000000" pitchFamily="2" charset="0"/>
                          <a:ea typeface="AGLikeABoss" panose="02000603000000000000" pitchFamily="2" charset="0"/>
                        </a:rPr>
                        <a:t>Abril</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7900"/>
                    </a:solidFill>
                  </a:tcPr>
                </a:tc>
                <a:extLst>
                  <a:ext uri="{0D108BD9-81ED-4DB2-BD59-A6C34878D82A}">
                    <a16:rowId xmlns:a16="http://schemas.microsoft.com/office/drawing/2014/main" val="3802812044"/>
                  </a:ext>
                </a:extLst>
              </a:tr>
              <a:tr h="1372174">
                <a:tc>
                  <a:txBody>
                    <a:bodyPr/>
                    <a:lstStyle/>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(02) Día Mundial del Libro Infantil</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(07) Día Mundial de la Salud</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(2do Domingo) Día del Niño Peruano</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(14) Día de las Américas</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(22) Día de la Tierra</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(23) Día Mundial del Libro</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(23) Día del Idioma Español </a:t>
                      </a:r>
                      <a:endParaRPr lang="es-PE" sz="1600" b="0" dirty="0">
                        <a:latin typeface="Arial" panose="020B0604020202020204" pitchFamily="34" charset="0"/>
                        <a:cs typeface="Arial" panose="020B0604020202020204" pitchFamily="34" charset="0"/>
                      </a:endParaRP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graphicFrame>
        <p:nvGraphicFramePr>
          <p:cNvPr id="6" name="Tabla 12">
            <a:extLst>
              <a:ext uri="{FF2B5EF4-FFF2-40B4-BE49-F238E27FC236}">
                <a16:creationId xmlns:a16="http://schemas.microsoft.com/office/drawing/2014/main" id="{2B8C0052-AC5D-572F-4510-03CA47B34C41}"/>
              </a:ext>
            </a:extLst>
          </p:cNvPr>
          <p:cNvGraphicFramePr>
            <a:graphicFrameLocks noGrp="1"/>
          </p:cNvGraphicFramePr>
          <p:nvPr>
            <p:extLst>
              <p:ext uri="{D42A27DB-BD31-4B8C-83A1-F6EECF244321}">
                <p14:modId xmlns:p14="http://schemas.microsoft.com/office/powerpoint/2010/main" val="1460536240"/>
              </p:ext>
            </p:extLst>
          </p:nvPr>
        </p:nvGraphicFramePr>
        <p:xfrm>
          <a:off x="348656" y="6575541"/>
          <a:ext cx="2738157" cy="1668879"/>
        </p:xfrm>
        <a:graphic>
          <a:graphicData uri="http://schemas.openxmlformats.org/drawingml/2006/table">
            <a:tbl>
              <a:tblPr firstRow="1" bandRow="1">
                <a:tableStyleId>{5C22544A-7EE6-4342-B048-85BDC9FD1C3A}</a:tableStyleId>
              </a:tblPr>
              <a:tblGrid>
                <a:gridCol w="2738157">
                  <a:extLst>
                    <a:ext uri="{9D8B030D-6E8A-4147-A177-3AD203B41FA5}">
                      <a16:colId xmlns:a16="http://schemas.microsoft.com/office/drawing/2014/main" val="1077723003"/>
                    </a:ext>
                  </a:extLst>
                </a:gridCol>
              </a:tblGrid>
              <a:tr h="290413">
                <a:tc>
                  <a:txBody>
                    <a:bodyPr/>
                    <a:lstStyle/>
                    <a:p>
                      <a:pPr algn="ctr"/>
                      <a:r>
                        <a:rPr lang="es-PE" sz="1500" b="0" dirty="0">
                          <a:solidFill>
                            <a:schemeClr val="tx1"/>
                          </a:solidFill>
                          <a:latin typeface="AGLikeABoss" panose="02000603000000000000" pitchFamily="2" charset="0"/>
                          <a:ea typeface="AGLikeABoss" panose="02000603000000000000" pitchFamily="2" charset="0"/>
                        </a:rPr>
                        <a:t>Mayo</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802812044"/>
                  </a:ext>
                </a:extLst>
              </a:tr>
              <a:tr h="1350013">
                <a:tc>
                  <a:txBody>
                    <a:bodyPr/>
                    <a:lstStyle/>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(01) Día Mundial del Trabajo</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(02) Combate 2 de Mayo</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(08) Día Mundial de la Cruz Roja</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(2do Domingo) Día de la Madre</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(25) Día de la Educación Inicial</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(30) Día Nacional de la papa</a:t>
                      </a:r>
                      <a:endParaRPr lang="es-PE" sz="1600" b="0" dirty="0">
                        <a:latin typeface="Arial" panose="020B0604020202020204" pitchFamily="34" charset="0"/>
                        <a:cs typeface="Arial" panose="020B0604020202020204" pitchFamily="34" charset="0"/>
                      </a:endParaRP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graphicFrame>
        <p:nvGraphicFramePr>
          <p:cNvPr id="7" name="Tabla 12">
            <a:extLst>
              <a:ext uri="{FF2B5EF4-FFF2-40B4-BE49-F238E27FC236}">
                <a16:creationId xmlns:a16="http://schemas.microsoft.com/office/drawing/2014/main" id="{D31D5A43-8E1F-569A-6791-E836CA502B29}"/>
              </a:ext>
            </a:extLst>
          </p:cNvPr>
          <p:cNvGraphicFramePr>
            <a:graphicFrameLocks noGrp="1"/>
          </p:cNvGraphicFramePr>
          <p:nvPr>
            <p:extLst>
              <p:ext uri="{D42A27DB-BD31-4B8C-83A1-F6EECF244321}">
                <p14:modId xmlns:p14="http://schemas.microsoft.com/office/powerpoint/2010/main" val="1942831652"/>
              </p:ext>
            </p:extLst>
          </p:nvPr>
        </p:nvGraphicFramePr>
        <p:xfrm>
          <a:off x="3699302" y="6558409"/>
          <a:ext cx="2738157" cy="1686011"/>
        </p:xfrm>
        <a:graphic>
          <a:graphicData uri="http://schemas.openxmlformats.org/drawingml/2006/table">
            <a:tbl>
              <a:tblPr firstRow="1" bandRow="1">
                <a:tableStyleId>{5C22544A-7EE6-4342-B048-85BDC9FD1C3A}</a:tableStyleId>
              </a:tblPr>
              <a:tblGrid>
                <a:gridCol w="2738157">
                  <a:extLst>
                    <a:ext uri="{9D8B030D-6E8A-4147-A177-3AD203B41FA5}">
                      <a16:colId xmlns:a16="http://schemas.microsoft.com/office/drawing/2014/main" val="1077723003"/>
                    </a:ext>
                  </a:extLst>
                </a:gridCol>
              </a:tblGrid>
              <a:tr h="273281">
                <a:tc>
                  <a:txBody>
                    <a:bodyPr/>
                    <a:lstStyle/>
                    <a:p>
                      <a:pPr algn="ctr"/>
                      <a:r>
                        <a:rPr lang="es-PE" sz="1500" b="0" dirty="0">
                          <a:solidFill>
                            <a:schemeClr val="tx1"/>
                          </a:solidFill>
                          <a:latin typeface="AGLikeABoss" panose="02000603000000000000" pitchFamily="2" charset="0"/>
                          <a:ea typeface="AGLikeABoss" panose="02000603000000000000" pitchFamily="2" charset="0"/>
                        </a:rPr>
                        <a:t>Junio</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802812044"/>
                  </a:ext>
                </a:extLst>
              </a:tr>
              <a:tr h="1367145">
                <a:tc>
                  <a:txBody>
                    <a:bodyPr/>
                    <a:lstStyle/>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(05) Día Mundial del Medio Ambiente</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(07) Día de la Bandera</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(12) Día Mundial contra el Trabajo Infantil</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(3er Domingo) Día del Padre</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(24) Día del Campesino</a:t>
                      </a:r>
                    </a:p>
                    <a:p>
                      <a:pPr marL="88900" indent="-88900" algn="l" defTabSz="739775">
                        <a:buFont typeface="Wingdings" panose="05000000000000000000" pitchFamily="2" charset="2"/>
                        <a:buChar char="Ø"/>
                      </a:pPr>
                      <a:r>
                        <a:rPr lang="es-PE" sz="1200" b="0" dirty="0">
                          <a:latin typeface="Arial" panose="020B0604020202020204" pitchFamily="34" charset="0"/>
                          <a:cs typeface="Arial" panose="020B0604020202020204" pitchFamily="34" charset="0"/>
                        </a:rPr>
                        <a:t>(29) San Pedro y San Pablo</a:t>
                      </a: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pic>
        <p:nvPicPr>
          <p:cNvPr id="9" name="Picture 2">
            <a:extLst>
              <a:ext uri="{FF2B5EF4-FFF2-40B4-BE49-F238E27FC236}">
                <a16:creationId xmlns:a16="http://schemas.microsoft.com/office/drawing/2014/main" id="{F71DDAA3-E88C-6BAB-CD60-D13E3AC4EBB2}"/>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4075" b="96944" l="3369" r="96986">
                        <a14:foregroundMark x1="18262" y1="13922" x2="5496" y2="13752"/>
                        <a14:foregroundMark x1="5496" y1="13752" x2="5142" y2="13922"/>
                        <a14:foregroundMark x1="4787" y1="13922" x2="3723" y2="34635"/>
                        <a14:foregroundMark x1="3723" y1="34635" x2="4433" y2="35484"/>
                        <a14:foregroundMark x1="4610" y1="27844" x2="17376" y2="21732"/>
                        <a14:foregroundMark x1="17376" y1="21732" x2="17553" y2="21222"/>
                        <a14:foregroundMark x1="65248" y1="4244" x2="58333" y2="4584"/>
                        <a14:foregroundMark x1="12589" y1="23939" x2="15780" y2="17148"/>
                        <a14:foregroundMark x1="39184" y1="38031" x2="62234" y2="47708"/>
                        <a14:foregroundMark x1="62234" y1="47708" x2="62234" y2="47708"/>
                        <a14:foregroundMark x1="61170" y1="36163" x2="43972" y2="45501"/>
                        <a14:foregroundMark x1="14362" y1="93379" x2="18262" y2="77419"/>
                        <a14:foregroundMark x1="17730" y1="77419" x2="9043" y2="69610"/>
                        <a14:foregroundMark x1="8688" y1="69610" x2="20567" y2="75382"/>
                        <a14:foregroundMark x1="20213" y1="75382" x2="21454" y2="84550"/>
                        <a14:foregroundMark x1="21454" y1="84550" x2="24291" y2="90492"/>
                        <a14:foregroundMark x1="19858" y1="96944" x2="27660" y2="96774"/>
                        <a14:foregroundMark x1="71454" y1="76910" x2="84397" y2="95756"/>
                        <a14:foregroundMark x1="76064" y1="74363" x2="84043" y2="79457"/>
                        <a14:foregroundMark x1="84043" y1="79457" x2="87057" y2="89983"/>
                        <a14:foregroundMark x1="87057" y1="89983" x2="87057" y2="92869"/>
                        <a14:foregroundMark x1="84929" y1="68930" x2="95922" y2="64177"/>
                        <a14:foregroundMark x1="95922" y1="64177" x2="96986" y2="63158"/>
                        <a14:foregroundMark x1="95567" y1="64856" x2="94858" y2="73854"/>
                        <a14:foregroundMark x1="94858" y1="73854" x2="94858" y2="73854"/>
                        <a14:foregroundMark x1="93440" y1="70968" x2="90957" y2="59083"/>
                        <a14:foregroundMark x1="90957" y1="59083" x2="90780" y2="58744"/>
                      </a14:backgroundRemoval>
                    </a14:imgEffect>
                  </a14:imgLayer>
                </a14:imgProps>
              </a:ext>
              <a:ext uri="{28A0092B-C50C-407E-A947-70E740481C1C}">
                <a14:useLocalDpi xmlns:a14="http://schemas.microsoft.com/office/drawing/2010/main" val="0"/>
              </a:ext>
            </a:extLst>
          </a:blip>
          <a:srcRect/>
          <a:stretch>
            <a:fillRect/>
          </a:stretch>
        </p:blipFill>
        <p:spPr bwMode="auto">
          <a:xfrm>
            <a:off x="2783529" y="4020277"/>
            <a:ext cx="617250" cy="644611"/>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9">
            <a:extLst>
              <a:ext uri="{FF2B5EF4-FFF2-40B4-BE49-F238E27FC236}">
                <a16:creationId xmlns:a16="http://schemas.microsoft.com/office/drawing/2014/main" id="{EC5C2F6C-214B-4302-F7DB-798AF1D05D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2899" y="3988239"/>
            <a:ext cx="526632" cy="644612"/>
          </a:xfrm>
          <a:prstGeom prst="rect">
            <a:avLst/>
          </a:prstGeom>
        </p:spPr>
      </p:pic>
      <p:pic>
        <p:nvPicPr>
          <p:cNvPr id="11" name="Imagen 10">
            <a:extLst>
              <a:ext uri="{FF2B5EF4-FFF2-40B4-BE49-F238E27FC236}">
                <a16:creationId xmlns:a16="http://schemas.microsoft.com/office/drawing/2014/main" id="{93FD96B8-110C-B89D-E89D-5C0200FAFF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5882" y="6296884"/>
            <a:ext cx="716615" cy="603063"/>
          </a:xfrm>
          <a:prstGeom prst="rect">
            <a:avLst/>
          </a:prstGeom>
        </p:spPr>
      </p:pic>
      <p:pic>
        <p:nvPicPr>
          <p:cNvPr id="12" name="Imagen 11">
            <a:extLst>
              <a:ext uri="{FF2B5EF4-FFF2-40B4-BE49-F238E27FC236}">
                <a16:creationId xmlns:a16="http://schemas.microsoft.com/office/drawing/2014/main" id="{EC5C83EB-1FDC-7ED1-521A-FEBC9687EE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99723" y="6226840"/>
            <a:ext cx="716615" cy="697401"/>
          </a:xfrm>
          <a:prstGeom prst="rect">
            <a:avLst/>
          </a:prstGeom>
        </p:spPr>
      </p:pic>
      <p:pic>
        <p:nvPicPr>
          <p:cNvPr id="14" name="Imagen 13">
            <a:extLst>
              <a:ext uri="{FF2B5EF4-FFF2-40B4-BE49-F238E27FC236}">
                <a16:creationId xmlns:a16="http://schemas.microsoft.com/office/drawing/2014/main" id="{01FDE6E0-92FD-A538-7BCC-E28E01F01E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39" y="413303"/>
            <a:ext cx="6858000" cy="1500188"/>
          </a:xfrm>
          <a:prstGeom prst="rect">
            <a:avLst/>
          </a:prstGeom>
        </p:spPr>
      </p:pic>
      <p:grpSp>
        <p:nvGrpSpPr>
          <p:cNvPr id="18" name="Grupo 17">
            <a:extLst>
              <a:ext uri="{FF2B5EF4-FFF2-40B4-BE49-F238E27FC236}">
                <a16:creationId xmlns:a16="http://schemas.microsoft.com/office/drawing/2014/main" id="{2DB2DB68-F80A-F774-3568-486CC6048AEF}"/>
              </a:ext>
            </a:extLst>
          </p:cNvPr>
          <p:cNvGrpSpPr/>
          <p:nvPr/>
        </p:nvGrpSpPr>
        <p:grpSpPr>
          <a:xfrm rot="16200000">
            <a:off x="3285069" y="-2455201"/>
            <a:ext cx="206008" cy="6098771"/>
            <a:chOff x="6363126" y="1068524"/>
            <a:chExt cx="232096" cy="7870106"/>
          </a:xfrm>
        </p:grpSpPr>
        <p:grpSp>
          <p:nvGrpSpPr>
            <p:cNvPr id="19" name="Grupo 18">
              <a:extLst>
                <a:ext uri="{FF2B5EF4-FFF2-40B4-BE49-F238E27FC236}">
                  <a16:creationId xmlns:a16="http://schemas.microsoft.com/office/drawing/2014/main" id="{409F1BF4-3550-A627-0979-94FEE79AA32B}"/>
                </a:ext>
              </a:extLst>
            </p:cNvPr>
            <p:cNvGrpSpPr/>
            <p:nvPr/>
          </p:nvGrpSpPr>
          <p:grpSpPr>
            <a:xfrm>
              <a:off x="6363127" y="1068524"/>
              <a:ext cx="232095" cy="3884476"/>
              <a:chOff x="5707970" y="2690022"/>
              <a:chExt cx="232095" cy="3884476"/>
            </a:xfrm>
          </p:grpSpPr>
          <p:grpSp>
            <p:nvGrpSpPr>
              <p:cNvPr id="35" name="Grupo 34">
                <a:extLst>
                  <a:ext uri="{FF2B5EF4-FFF2-40B4-BE49-F238E27FC236}">
                    <a16:creationId xmlns:a16="http://schemas.microsoft.com/office/drawing/2014/main" id="{46E579A1-6F81-0C27-A9EF-663D1256667E}"/>
                  </a:ext>
                </a:extLst>
              </p:cNvPr>
              <p:cNvGrpSpPr/>
              <p:nvPr/>
            </p:nvGrpSpPr>
            <p:grpSpPr>
              <a:xfrm rot="16200000">
                <a:off x="4880225" y="3517767"/>
                <a:ext cx="1887583" cy="232094"/>
                <a:chOff x="2622620" y="2060894"/>
                <a:chExt cx="1887583" cy="232094"/>
              </a:xfrm>
            </p:grpSpPr>
            <p:sp>
              <p:nvSpPr>
                <p:cNvPr id="43" name="Rectángulo 42">
                  <a:extLst>
                    <a:ext uri="{FF2B5EF4-FFF2-40B4-BE49-F238E27FC236}">
                      <a16:creationId xmlns:a16="http://schemas.microsoft.com/office/drawing/2014/main" id="{E19B588F-6A1E-DBFA-55E4-4ED84A99AFB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4" name="Rectángulo 43">
                  <a:extLst>
                    <a:ext uri="{FF2B5EF4-FFF2-40B4-BE49-F238E27FC236}">
                      <a16:creationId xmlns:a16="http://schemas.microsoft.com/office/drawing/2014/main" id="{E1DA17A5-A515-1035-F38B-267D4324720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5" name="Rectángulo 44">
                  <a:extLst>
                    <a:ext uri="{FF2B5EF4-FFF2-40B4-BE49-F238E27FC236}">
                      <a16:creationId xmlns:a16="http://schemas.microsoft.com/office/drawing/2014/main" id="{100F6CE1-1A42-31C6-2F6D-BA37A627143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6" name="Rectángulo 45">
                  <a:extLst>
                    <a:ext uri="{FF2B5EF4-FFF2-40B4-BE49-F238E27FC236}">
                      <a16:creationId xmlns:a16="http://schemas.microsoft.com/office/drawing/2014/main" id="{DDD1B502-7C50-3B86-07D9-7CDC972785A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7" name="Rectángulo 46">
                  <a:extLst>
                    <a:ext uri="{FF2B5EF4-FFF2-40B4-BE49-F238E27FC236}">
                      <a16:creationId xmlns:a16="http://schemas.microsoft.com/office/drawing/2014/main" id="{D3D2AA7F-C631-88A3-9C84-E74FBC91AF6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8" name="Rectángulo 47">
                  <a:extLst>
                    <a:ext uri="{FF2B5EF4-FFF2-40B4-BE49-F238E27FC236}">
                      <a16:creationId xmlns:a16="http://schemas.microsoft.com/office/drawing/2014/main" id="{05BA73B0-12E2-C591-2CF2-8A0095EAD25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36" name="Grupo 35">
                <a:extLst>
                  <a:ext uri="{FF2B5EF4-FFF2-40B4-BE49-F238E27FC236}">
                    <a16:creationId xmlns:a16="http://schemas.microsoft.com/office/drawing/2014/main" id="{F139E7C2-D383-B9A7-ADE7-BBE0EBCAAE97}"/>
                  </a:ext>
                </a:extLst>
              </p:cNvPr>
              <p:cNvGrpSpPr/>
              <p:nvPr/>
            </p:nvGrpSpPr>
            <p:grpSpPr>
              <a:xfrm rot="16200000">
                <a:off x="4880226" y="5514660"/>
                <a:ext cx="1887583" cy="232094"/>
                <a:chOff x="2622620" y="2060894"/>
                <a:chExt cx="1887583" cy="232094"/>
              </a:xfrm>
            </p:grpSpPr>
            <p:sp>
              <p:nvSpPr>
                <p:cNvPr id="37" name="Rectángulo 36">
                  <a:extLst>
                    <a:ext uri="{FF2B5EF4-FFF2-40B4-BE49-F238E27FC236}">
                      <a16:creationId xmlns:a16="http://schemas.microsoft.com/office/drawing/2014/main" id="{17C8F9B5-5B52-DBB8-B980-9242B128295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FC10E2B4-58DC-9132-0FB0-D864C239D30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9" name="Rectángulo 38">
                  <a:extLst>
                    <a:ext uri="{FF2B5EF4-FFF2-40B4-BE49-F238E27FC236}">
                      <a16:creationId xmlns:a16="http://schemas.microsoft.com/office/drawing/2014/main" id="{B2946595-B221-C84D-009C-CA1B042FD6D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0" name="Rectángulo 39">
                  <a:extLst>
                    <a:ext uri="{FF2B5EF4-FFF2-40B4-BE49-F238E27FC236}">
                      <a16:creationId xmlns:a16="http://schemas.microsoft.com/office/drawing/2014/main" id="{26E26F59-F279-84A5-9521-192FF83B181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CFEE035D-A467-4AB0-107C-F7B0BDA7746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2" name="Rectángulo 41">
                  <a:extLst>
                    <a:ext uri="{FF2B5EF4-FFF2-40B4-BE49-F238E27FC236}">
                      <a16:creationId xmlns:a16="http://schemas.microsoft.com/office/drawing/2014/main" id="{A4D60BD6-6B25-7CF2-794A-5950DE34FF9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20" name="Grupo 19">
              <a:extLst>
                <a:ext uri="{FF2B5EF4-FFF2-40B4-BE49-F238E27FC236}">
                  <a16:creationId xmlns:a16="http://schemas.microsoft.com/office/drawing/2014/main" id="{9E7FA57D-D2F5-82F0-313C-84E5A728825B}"/>
                </a:ext>
              </a:extLst>
            </p:cNvPr>
            <p:cNvGrpSpPr/>
            <p:nvPr/>
          </p:nvGrpSpPr>
          <p:grpSpPr>
            <a:xfrm>
              <a:off x="6363126" y="5054154"/>
              <a:ext cx="232095" cy="3884476"/>
              <a:chOff x="5707970" y="2690022"/>
              <a:chExt cx="232095" cy="3884476"/>
            </a:xfrm>
          </p:grpSpPr>
          <p:grpSp>
            <p:nvGrpSpPr>
              <p:cNvPr id="21" name="Grupo 20">
                <a:extLst>
                  <a:ext uri="{FF2B5EF4-FFF2-40B4-BE49-F238E27FC236}">
                    <a16:creationId xmlns:a16="http://schemas.microsoft.com/office/drawing/2014/main" id="{A66B73B8-B876-2C15-6E1D-9F1F6C50B6C5}"/>
                  </a:ext>
                </a:extLst>
              </p:cNvPr>
              <p:cNvGrpSpPr/>
              <p:nvPr/>
            </p:nvGrpSpPr>
            <p:grpSpPr>
              <a:xfrm rot="16200000">
                <a:off x="4880225" y="3517767"/>
                <a:ext cx="1887583" cy="232094"/>
                <a:chOff x="2622620" y="2060894"/>
                <a:chExt cx="1887583" cy="232094"/>
              </a:xfrm>
            </p:grpSpPr>
            <p:sp>
              <p:nvSpPr>
                <p:cNvPr id="29" name="Rectángulo 28">
                  <a:extLst>
                    <a:ext uri="{FF2B5EF4-FFF2-40B4-BE49-F238E27FC236}">
                      <a16:creationId xmlns:a16="http://schemas.microsoft.com/office/drawing/2014/main" id="{3E266325-0713-8622-46B5-DB7EA4C1AA0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918D9362-57F2-7863-C0DE-1AD753EE281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9B14B31A-2AD5-5CAC-139B-A3D179F3F08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2" name="Rectángulo 31">
                  <a:extLst>
                    <a:ext uri="{FF2B5EF4-FFF2-40B4-BE49-F238E27FC236}">
                      <a16:creationId xmlns:a16="http://schemas.microsoft.com/office/drawing/2014/main" id="{21A98A8D-50EA-A8D8-93A4-551F11B26DA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B557E112-67F6-D3B6-EE25-1758006BC57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BAE1C600-647C-D08F-3B22-2D46655526B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2" name="Grupo 21">
                <a:extLst>
                  <a:ext uri="{FF2B5EF4-FFF2-40B4-BE49-F238E27FC236}">
                    <a16:creationId xmlns:a16="http://schemas.microsoft.com/office/drawing/2014/main" id="{9B0B51DE-5ADE-3B4D-8D46-E7C25C38EF26}"/>
                  </a:ext>
                </a:extLst>
              </p:cNvPr>
              <p:cNvGrpSpPr/>
              <p:nvPr/>
            </p:nvGrpSpPr>
            <p:grpSpPr>
              <a:xfrm rot="16200000">
                <a:off x="4880226" y="5514660"/>
                <a:ext cx="1887583" cy="232094"/>
                <a:chOff x="2622620" y="2060894"/>
                <a:chExt cx="1887583" cy="232094"/>
              </a:xfrm>
            </p:grpSpPr>
            <p:sp>
              <p:nvSpPr>
                <p:cNvPr id="23" name="Rectángulo 22">
                  <a:extLst>
                    <a:ext uri="{FF2B5EF4-FFF2-40B4-BE49-F238E27FC236}">
                      <a16:creationId xmlns:a16="http://schemas.microsoft.com/office/drawing/2014/main" id="{216545B3-4B38-93DF-4E09-6EE22AF0E9A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8C955438-322A-1C10-0B1F-FC998AFC582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5" name="Rectángulo 24">
                  <a:extLst>
                    <a:ext uri="{FF2B5EF4-FFF2-40B4-BE49-F238E27FC236}">
                      <a16:creationId xmlns:a16="http://schemas.microsoft.com/office/drawing/2014/main" id="{D3E1DD88-0BE5-BA5A-3847-681A3D4B9B8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6" name="Rectángulo 25">
                  <a:extLst>
                    <a:ext uri="{FF2B5EF4-FFF2-40B4-BE49-F238E27FC236}">
                      <a16:creationId xmlns:a16="http://schemas.microsoft.com/office/drawing/2014/main" id="{2EC63BA2-91F1-7E73-874A-244E8FE0E01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F593B76F-5046-1BA7-26D6-F0C528E5692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 name="Rectángulo 27">
                  <a:extLst>
                    <a:ext uri="{FF2B5EF4-FFF2-40B4-BE49-F238E27FC236}">
                      <a16:creationId xmlns:a16="http://schemas.microsoft.com/office/drawing/2014/main" id="{D1936A67-D10D-D84D-8D30-E893A97DF90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49" name="Rectángulo: esquinas redondeadas 48">
            <a:extLst>
              <a:ext uri="{FF2B5EF4-FFF2-40B4-BE49-F238E27FC236}">
                <a16:creationId xmlns:a16="http://schemas.microsoft.com/office/drawing/2014/main" id="{14D0CF0E-7D35-6360-F5AE-7A14A8CC774A}"/>
              </a:ext>
            </a:extLst>
          </p:cNvPr>
          <p:cNvSpPr/>
          <p:nvPr/>
        </p:nvSpPr>
        <p:spPr>
          <a:xfrm>
            <a:off x="230447" y="33813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51" name="Imagen 50">
            <a:extLst>
              <a:ext uri="{FF2B5EF4-FFF2-40B4-BE49-F238E27FC236}">
                <a16:creationId xmlns:a16="http://schemas.microsoft.com/office/drawing/2014/main" id="{1EFE736F-96D0-9562-D505-8B5D39A05037}"/>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853135" y="8575890"/>
            <a:ext cx="3082191" cy="1091392"/>
          </a:xfrm>
          <a:prstGeom prst="rect">
            <a:avLst/>
          </a:prstGeom>
        </p:spPr>
      </p:pic>
    </p:spTree>
    <p:extLst>
      <p:ext uri="{BB962C8B-B14F-4D97-AF65-F5344CB8AC3E}">
        <p14:creationId xmlns:p14="http://schemas.microsoft.com/office/powerpoint/2010/main" val="136939389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ángulo 49">
            <a:extLst>
              <a:ext uri="{FF2B5EF4-FFF2-40B4-BE49-F238E27FC236}">
                <a16:creationId xmlns:a16="http://schemas.microsoft.com/office/drawing/2014/main" id="{8851D18E-CC04-E0AF-47AF-13D4CDC5B605}"/>
              </a:ext>
            </a:extLst>
          </p:cNvPr>
          <p:cNvSpPr/>
          <p:nvPr/>
        </p:nvSpPr>
        <p:spPr>
          <a:xfrm>
            <a:off x="220866" y="784414"/>
            <a:ext cx="6327569" cy="94573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48" name="Rectángulo: esquinas redondeadas 47">
            <a:extLst>
              <a:ext uri="{FF2B5EF4-FFF2-40B4-BE49-F238E27FC236}">
                <a16:creationId xmlns:a16="http://schemas.microsoft.com/office/drawing/2014/main" id="{468A0D88-1FFA-2848-0967-248AD3281E51}"/>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aphicFrame>
        <p:nvGraphicFramePr>
          <p:cNvPr id="4" name="Tabla 12">
            <a:extLst>
              <a:ext uri="{FF2B5EF4-FFF2-40B4-BE49-F238E27FC236}">
                <a16:creationId xmlns:a16="http://schemas.microsoft.com/office/drawing/2014/main" id="{965BC1BC-104E-C402-7EE6-B0A5C823F2D2}"/>
              </a:ext>
            </a:extLst>
          </p:cNvPr>
          <p:cNvGraphicFramePr>
            <a:graphicFrameLocks noGrp="1"/>
          </p:cNvGraphicFramePr>
          <p:nvPr>
            <p:extLst>
              <p:ext uri="{D42A27DB-BD31-4B8C-83A1-F6EECF244321}">
                <p14:modId xmlns:p14="http://schemas.microsoft.com/office/powerpoint/2010/main" val="15162162"/>
              </p:ext>
            </p:extLst>
          </p:nvPr>
        </p:nvGraphicFramePr>
        <p:xfrm>
          <a:off x="366701" y="1883771"/>
          <a:ext cx="2701224" cy="1652335"/>
        </p:xfrm>
        <a:graphic>
          <a:graphicData uri="http://schemas.openxmlformats.org/drawingml/2006/table">
            <a:tbl>
              <a:tblPr firstRow="1" bandRow="1">
                <a:tableStyleId>{5C22544A-7EE6-4342-B048-85BDC9FD1C3A}</a:tableStyleId>
              </a:tblPr>
              <a:tblGrid>
                <a:gridCol w="2701224">
                  <a:extLst>
                    <a:ext uri="{9D8B030D-6E8A-4147-A177-3AD203B41FA5}">
                      <a16:colId xmlns:a16="http://schemas.microsoft.com/office/drawing/2014/main" val="1077723003"/>
                    </a:ext>
                  </a:extLst>
                </a:gridCol>
              </a:tblGrid>
              <a:tr h="292893">
                <a:tc>
                  <a:txBody>
                    <a:bodyPr/>
                    <a:lstStyle/>
                    <a:p>
                      <a:pPr algn="ctr"/>
                      <a:r>
                        <a:rPr lang="es-PE" sz="1500" b="0" dirty="0">
                          <a:solidFill>
                            <a:schemeClr val="tx1"/>
                          </a:solidFill>
                          <a:latin typeface="AGLikeABoss" panose="02000603000000000000" pitchFamily="2" charset="0"/>
                          <a:ea typeface="AGLikeABoss" panose="02000603000000000000" pitchFamily="2" charset="0"/>
                        </a:rPr>
                        <a:t>Julio</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3802812044"/>
                  </a:ext>
                </a:extLst>
              </a:tr>
              <a:tr h="1333469">
                <a:tc>
                  <a:txBody>
                    <a:bodyPr/>
                    <a:lstStyle/>
                    <a:p>
                      <a:pPr marL="88900" indent="-88900" algn="l" defTabSz="739775">
                        <a:buFont typeface="Wingdings" panose="05000000000000000000" pitchFamily="2" charset="2"/>
                        <a:buChar char="Ø"/>
                      </a:pPr>
                      <a:r>
                        <a:rPr lang="es-PE" sz="1200" b="0" dirty="0">
                          <a:latin typeface="Dreaming Outloud Script Pro" panose="03050502040304050704" pitchFamily="66" charset="0"/>
                          <a:cs typeface="Dreaming Outloud Script Pro" panose="03050502040304050704" pitchFamily="66" charset="0"/>
                        </a:rPr>
                        <a:t>(06) Día del Maestro</a:t>
                      </a:r>
                    </a:p>
                    <a:p>
                      <a:pPr marL="88900" indent="-88900" algn="l" defTabSz="739775">
                        <a:buFont typeface="Wingdings" panose="05000000000000000000" pitchFamily="2" charset="2"/>
                        <a:buChar char="Ø"/>
                      </a:pPr>
                      <a:r>
                        <a:rPr lang="es-PE" sz="1200" b="0" dirty="0">
                          <a:latin typeface="Dreaming Outloud Script Pro" panose="03050502040304050704" pitchFamily="66" charset="0"/>
                          <a:cs typeface="Dreaming Outloud Script Pro" panose="03050502040304050704" pitchFamily="66" charset="0"/>
                        </a:rPr>
                        <a:t>(07) Descubrimiento de Machu Picchu</a:t>
                      </a:r>
                    </a:p>
                    <a:p>
                      <a:pPr marL="88900" indent="-88900" algn="l" defTabSz="739775">
                        <a:buFont typeface="Wingdings" panose="05000000000000000000" pitchFamily="2" charset="2"/>
                        <a:buChar char="Ø"/>
                      </a:pPr>
                      <a:r>
                        <a:rPr lang="es-PE" sz="1200" b="0" dirty="0">
                          <a:latin typeface="Dreaming Outloud Script Pro" panose="03050502040304050704" pitchFamily="66" charset="0"/>
                          <a:cs typeface="Dreaming Outloud Script Pro" panose="03050502040304050704" pitchFamily="66" charset="0"/>
                        </a:rPr>
                        <a:t>(11) Día Mundial de la Población </a:t>
                      </a:r>
                    </a:p>
                    <a:p>
                      <a:pPr marL="88900" indent="-88900" algn="l" defTabSz="739775">
                        <a:buFont typeface="Wingdings" panose="05000000000000000000" pitchFamily="2" charset="2"/>
                        <a:buChar char="Ø"/>
                      </a:pPr>
                      <a:r>
                        <a:rPr lang="es-PE" sz="1200" b="0" dirty="0">
                          <a:latin typeface="Dreaming Outloud Script Pro" panose="03050502040304050704" pitchFamily="66" charset="0"/>
                          <a:cs typeface="Dreaming Outloud Script Pro" panose="03050502040304050704" pitchFamily="66" charset="0"/>
                        </a:rPr>
                        <a:t>(28) Día de la Proclamación de la Independencia del Perú</a:t>
                      </a:r>
                    </a:p>
                    <a:p>
                      <a:pPr marL="88900" indent="-88900" algn="l" defTabSz="739775">
                        <a:buFont typeface="Wingdings" panose="05000000000000000000" pitchFamily="2" charset="2"/>
                        <a:buChar char="Ø"/>
                      </a:pPr>
                      <a:r>
                        <a:rPr lang="es-PE" sz="1200" b="0" dirty="0">
                          <a:latin typeface="Dreaming Outloud Script Pro" panose="03050502040304050704" pitchFamily="66" charset="0"/>
                          <a:cs typeface="Dreaming Outloud Script Pro" panose="03050502040304050704" pitchFamily="66" charset="0"/>
                        </a:rPr>
                        <a:t>(29) Fiestas Patrias</a:t>
                      </a: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graphicFrame>
        <p:nvGraphicFramePr>
          <p:cNvPr id="5" name="Tabla 12">
            <a:extLst>
              <a:ext uri="{FF2B5EF4-FFF2-40B4-BE49-F238E27FC236}">
                <a16:creationId xmlns:a16="http://schemas.microsoft.com/office/drawing/2014/main" id="{56FE4045-2D4E-AFDB-F4FE-6E624A024242}"/>
              </a:ext>
            </a:extLst>
          </p:cNvPr>
          <p:cNvGraphicFramePr>
            <a:graphicFrameLocks noGrp="1"/>
          </p:cNvGraphicFramePr>
          <p:nvPr>
            <p:extLst>
              <p:ext uri="{D42A27DB-BD31-4B8C-83A1-F6EECF244321}">
                <p14:modId xmlns:p14="http://schemas.microsoft.com/office/powerpoint/2010/main" val="3084271516"/>
              </p:ext>
            </p:extLst>
          </p:nvPr>
        </p:nvGraphicFramePr>
        <p:xfrm>
          <a:off x="3717347" y="1874055"/>
          <a:ext cx="2701224" cy="1679276"/>
        </p:xfrm>
        <a:graphic>
          <a:graphicData uri="http://schemas.openxmlformats.org/drawingml/2006/table">
            <a:tbl>
              <a:tblPr firstRow="1" bandRow="1">
                <a:tableStyleId>{5C22544A-7EE6-4342-B048-85BDC9FD1C3A}</a:tableStyleId>
              </a:tblPr>
              <a:tblGrid>
                <a:gridCol w="2701224">
                  <a:extLst>
                    <a:ext uri="{9D8B030D-6E8A-4147-A177-3AD203B41FA5}">
                      <a16:colId xmlns:a16="http://schemas.microsoft.com/office/drawing/2014/main" val="1077723003"/>
                    </a:ext>
                  </a:extLst>
                </a:gridCol>
              </a:tblGrid>
              <a:tr h="265952">
                <a:tc>
                  <a:txBody>
                    <a:bodyPr/>
                    <a:lstStyle/>
                    <a:p>
                      <a:pPr algn="ctr"/>
                      <a:r>
                        <a:rPr lang="es-PE" sz="1500" b="0" dirty="0">
                          <a:solidFill>
                            <a:schemeClr val="tx1"/>
                          </a:solidFill>
                          <a:latin typeface="AGLikeABoss" panose="02000603000000000000" pitchFamily="2" charset="0"/>
                          <a:ea typeface="AGLikeABoss" panose="02000603000000000000" pitchFamily="2" charset="0"/>
                        </a:rPr>
                        <a:t>Agosto</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CCCCFF"/>
                    </a:solidFill>
                  </a:tcPr>
                </a:tc>
                <a:extLst>
                  <a:ext uri="{0D108BD9-81ED-4DB2-BD59-A6C34878D82A}">
                    <a16:rowId xmlns:a16="http://schemas.microsoft.com/office/drawing/2014/main" val="3802812044"/>
                  </a:ext>
                </a:extLst>
              </a:tr>
              <a:tr h="1360410">
                <a:tc>
                  <a:txBody>
                    <a:bodyPr/>
                    <a:lstStyle/>
                    <a:p>
                      <a:pPr marL="88900" indent="-88900" algn="l" defTabSz="739775">
                        <a:buFont typeface="Wingdings" panose="05000000000000000000" pitchFamily="2" charset="2"/>
                        <a:buChar char="Ø"/>
                      </a:pPr>
                      <a:r>
                        <a:rPr lang="es-PE" sz="1200" b="0" dirty="0">
                          <a:latin typeface="Dreaming Outloud Script Pro" panose="03050502040304050704" pitchFamily="66" charset="0"/>
                          <a:cs typeface="Dreaming Outloud Script Pro" panose="03050502040304050704" pitchFamily="66" charset="0"/>
                        </a:rPr>
                        <a:t>(09) Día Internacional de las Poblaciones Indígenas</a:t>
                      </a:r>
                    </a:p>
                    <a:p>
                      <a:pPr marL="88900" indent="-88900" algn="l" defTabSz="739775">
                        <a:buFont typeface="Wingdings" panose="05000000000000000000" pitchFamily="2" charset="2"/>
                        <a:buChar char="Ø"/>
                      </a:pPr>
                      <a:r>
                        <a:rPr lang="es-PE" sz="1200" b="0" dirty="0">
                          <a:latin typeface="Dreaming Outloud Script Pro" panose="03050502040304050704" pitchFamily="66" charset="0"/>
                          <a:cs typeface="Dreaming Outloud Script Pro" panose="03050502040304050704" pitchFamily="66" charset="0"/>
                        </a:rPr>
                        <a:t>(22) Día Mundial del Folklore</a:t>
                      </a:r>
                    </a:p>
                    <a:p>
                      <a:pPr marL="88900" indent="-88900" algn="l" defTabSz="739775">
                        <a:buFont typeface="Wingdings" panose="05000000000000000000" pitchFamily="2" charset="2"/>
                        <a:buChar char="Ø"/>
                      </a:pPr>
                      <a:r>
                        <a:rPr lang="es-PE" sz="1200" b="0" dirty="0">
                          <a:latin typeface="Dreaming Outloud Script Pro" panose="03050502040304050704" pitchFamily="66" charset="0"/>
                          <a:cs typeface="Dreaming Outloud Script Pro" panose="03050502040304050704" pitchFamily="66" charset="0"/>
                        </a:rPr>
                        <a:t>(26) Día del Adulto Mayor</a:t>
                      </a:r>
                    </a:p>
                    <a:p>
                      <a:pPr marL="88900" indent="-88900" algn="l" defTabSz="739775">
                        <a:buFont typeface="Wingdings" panose="05000000000000000000" pitchFamily="2" charset="2"/>
                        <a:buChar char="Ø"/>
                      </a:pPr>
                      <a:r>
                        <a:rPr lang="es-PE" sz="1200" b="0" dirty="0">
                          <a:latin typeface="Dreaming Outloud Script Pro" panose="03050502040304050704" pitchFamily="66" charset="0"/>
                          <a:cs typeface="Dreaming Outloud Script Pro" panose="03050502040304050704" pitchFamily="66" charset="0"/>
                        </a:rPr>
                        <a:t>(28) Reincorporación de Tacna al Seno Patrio</a:t>
                      </a:r>
                    </a:p>
                    <a:p>
                      <a:pPr marL="88900" indent="-88900" algn="l" defTabSz="739775">
                        <a:buFont typeface="Wingdings" panose="05000000000000000000" pitchFamily="2" charset="2"/>
                        <a:buChar char="Ø"/>
                      </a:pPr>
                      <a:r>
                        <a:rPr lang="es-PE" sz="1200" b="0" dirty="0">
                          <a:latin typeface="Dreaming Outloud Script Pro" panose="03050502040304050704" pitchFamily="66" charset="0"/>
                          <a:cs typeface="Dreaming Outloud Script Pro" panose="03050502040304050704" pitchFamily="66" charset="0"/>
                        </a:rPr>
                        <a:t>(30) Día de Santa Rosa de Lima</a:t>
                      </a:r>
                      <a:endParaRPr lang="es-PE" sz="1400" b="0" dirty="0">
                        <a:latin typeface="KG Miss Kindergarten" panose="02000000000000000000" pitchFamily="2" charset="0"/>
                        <a:cs typeface="Dreaming Outloud Script Pro" panose="03050502040304050704" pitchFamily="66" charset="0"/>
                      </a:endParaRP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graphicFrame>
        <p:nvGraphicFramePr>
          <p:cNvPr id="6" name="Tabla 12">
            <a:extLst>
              <a:ext uri="{FF2B5EF4-FFF2-40B4-BE49-F238E27FC236}">
                <a16:creationId xmlns:a16="http://schemas.microsoft.com/office/drawing/2014/main" id="{781E3274-0CC7-0FBC-EF58-210FDE3309C8}"/>
              </a:ext>
            </a:extLst>
          </p:cNvPr>
          <p:cNvGraphicFramePr>
            <a:graphicFrameLocks noGrp="1"/>
          </p:cNvGraphicFramePr>
          <p:nvPr>
            <p:extLst>
              <p:ext uri="{D42A27DB-BD31-4B8C-83A1-F6EECF244321}">
                <p14:modId xmlns:p14="http://schemas.microsoft.com/office/powerpoint/2010/main" val="1004160990"/>
              </p:ext>
            </p:extLst>
          </p:nvPr>
        </p:nvGraphicFramePr>
        <p:xfrm>
          <a:off x="366701" y="3890340"/>
          <a:ext cx="2701224" cy="2001838"/>
        </p:xfrm>
        <a:graphic>
          <a:graphicData uri="http://schemas.openxmlformats.org/drawingml/2006/table">
            <a:tbl>
              <a:tblPr firstRow="1" bandRow="1">
                <a:tableStyleId>{5C22544A-7EE6-4342-B048-85BDC9FD1C3A}</a:tableStyleId>
              </a:tblPr>
              <a:tblGrid>
                <a:gridCol w="2701224">
                  <a:extLst>
                    <a:ext uri="{9D8B030D-6E8A-4147-A177-3AD203B41FA5}">
                      <a16:colId xmlns:a16="http://schemas.microsoft.com/office/drawing/2014/main" val="1077723003"/>
                    </a:ext>
                  </a:extLst>
                </a:gridCol>
              </a:tblGrid>
              <a:tr h="265952">
                <a:tc>
                  <a:txBody>
                    <a:bodyPr/>
                    <a:lstStyle/>
                    <a:p>
                      <a:pPr algn="ctr"/>
                      <a:r>
                        <a:rPr lang="es-PE" sz="1500" b="0" dirty="0">
                          <a:solidFill>
                            <a:schemeClr val="tx1"/>
                          </a:solidFill>
                          <a:latin typeface="AGLikeABoss" panose="02000603000000000000" pitchFamily="2" charset="0"/>
                          <a:ea typeface="AGLikeABoss" panose="02000603000000000000" pitchFamily="2" charset="0"/>
                        </a:rPr>
                        <a:t>Setiembre</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3802812044"/>
                  </a:ext>
                </a:extLst>
              </a:tr>
              <a:tr h="1360410">
                <a:tc>
                  <a:txBody>
                    <a:bodyPr/>
                    <a:lstStyle/>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(01) </a:t>
                      </a:r>
                      <a:r>
                        <a:rPr lang="es-PE" sz="1200" b="0" dirty="0">
                          <a:latin typeface="Dreaming Outloud Script Pro" panose="03050502040304050704" pitchFamily="66" charset="0"/>
                          <a:cs typeface="Dreaming Outloud Script Pro" panose="03050502040304050704" pitchFamily="66" charset="0"/>
                        </a:rPr>
                        <a:t>Semana de la Educación Vial</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(08) </a:t>
                      </a:r>
                      <a:r>
                        <a:rPr lang="es-PE" sz="1200" b="0" dirty="0">
                          <a:latin typeface="Dreaming Outloud Script Pro" panose="03050502040304050704" pitchFamily="66" charset="0"/>
                          <a:cs typeface="Dreaming Outloud Script Pro" panose="03050502040304050704" pitchFamily="66" charset="0"/>
                        </a:rPr>
                        <a:t>Día Internacional de la Alfabetización</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(2do Domingo) </a:t>
                      </a:r>
                      <a:r>
                        <a:rPr lang="es-PE" sz="1200" b="0" dirty="0">
                          <a:latin typeface="Dreaming Outloud Script Pro" panose="03050502040304050704" pitchFamily="66" charset="0"/>
                          <a:cs typeface="Dreaming Outloud Script Pro" panose="03050502040304050704" pitchFamily="66" charset="0"/>
                        </a:rPr>
                        <a:t>Día de la Familia</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(3er Martes) </a:t>
                      </a:r>
                      <a:r>
                        <a:rPr lang="es-PE" sz="1200" b="0" dirty="0">
                          <a:latin typeface="Dreaming Outloud Script Pro" panose="03050502040304050704" pitchFamily="66" charset="0"/>
                          <a:cs typeface="Dreaming Outloud Script Pro" panose="03050502040304050704" pitchFamily="66" charset="0"/>
                        </a:rPr>
                        <a:t>Día Internacional de la Paz</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(23) </a:t>
                      </a:r>
                      <a:r>
                        <a:rPr lang="es-PE" sz="1200" b="0" dirty="0">
                          <a:latin typeface="Dreaming Outloud Script Pro" panose="03050502040304050704" pitchFamily="66" charset="0"/>
                          <a:cs typeface="Dreaming Outloud Script Pro" panose="03050502040304050704" pitchFamily="66" charset="0"/>
                        </a:rPr>
                        <a:t>Día de la Primavera</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(24) </a:t>
                      </a:r>
                      <a:r>
                        <a:rPr lang="es-PE" sz="1200" b="0" dirty="0">
                          <a:latin typeface="Dreaming Outloud Script Pro" panose="03050502040304050704" pitchFamily="66" charset="0"/>
                          <a:cs typeface="Dreaming Outloud Script Pro" panose="03050502040304050704" pitchFamily="66" charset="0"/>
                        </a:rPr>
                        <a:t>Semana Nacional de los Derechos Humanos</a:t>
                      </a: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graphicFrame>
        <p:nvGraphicFramePr>
          <p:cNvPr id="7" name="Tabla 12">
            <a:extLst>
              <a:ext uri="{FF2B5EF4-FFF2-40B4-BE49-F238E27FC236}">
                <a16:creationId xmlns:a16="http://schemas.microsoft.com/office/drawing/2014/main" id="{9B46D8B9-C7BA-692D-4AE8-6239032193D2}"/>
              </a:ext>
            </a:extLst>
          </p:cNvPr>
          <p:cNvGraphicFramePr>
            <a:graphicFrameLocks noGrp="1"/>
          </p:cNvGraphicFramePr>
          <p:nvPr>
            <p:extLst>
              <p:ext uri="{D42A27DB-BD31-4B8C-83A1-F6EECF244321}">
                <p14:modId xmlns:p14="http://schemas.microsoft.com/office/powerpoint/2010/main" val="2049134698"/>
              </p:ext>
            </p:extLst>
          </p:nvPr>
        </p:nvGraphicFramePr>
        <p:xfrm>
          <a:off x="3717347" y="3890340"/>
          <a:ext cx="2701224" cy="2001838"/>
        </p:xfrm>
        <a:graphic>
          <a:graphicData uri="http://schemas.openxmlformats.org/drawingml/2006/table">
            <a:tbl>
              <a:tblPr firstRow="1" bandRow="1">
                <a:tableStyleId>{5C22544A-7EE6-4342-B048-85BDC9FD1C3A}</a:tableStyleId>
              </a:tblPr>
              <a:tblGrid>
                <a:gridCol w="2701224">
                  <a:extLst>
                    <a:ext uri="{9D8B030D-6E8A-4147-A177-3AD203B41FA5}">
                      <a16:colId xmlns:a16="http://schemas.microsoft.com/office/drawing/2014/main" val="1077723003"/>
                    </a:ext>
                  </a:extLst>
                </a:gridCol>
              </a:tblGrid>
              <a:tr h="265952">
                <a:tc>
                  <a:txBody>
                    <a:bodyPr/>
                    <a:lstStyle/>
                    <a:p>
                      <a:pPr algn="ctr"/>
                      <a:r>
                        <a:rPr lang="es-PE" sz="1500" b="0" dirty="0">
                          <a:solidFill>
                            <a:schemeClr val="tx1"/>
                          </a:solidFill>
                          <a:latin typeface="AGLikeABoss" panose="02000603000000000000" pitchFamily="2" charset="0"/>
                          <a:ea typeface="AGLikeABoss" panose="02000603000000000000" pitchFamily="2" charset="0"/>
                        </a:rPr>
                        <a:t>Octubre</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7900"/>
                    </a:solidFill>
                  </a:tcPr>
                </a:tc>
                <a:extLst>
                  <a:ext uri="{0D108BD9-81ED-4DB2-BD59-A6C34878D82A}">
                    <a16:rowId xmlns:a16="http://schemas.microsoft.com/office/drawing/2014/main" val="3802812044"/>
                  </a:ext>
                </a:extLst>
              </a:tr>
              <a:tr h="1360410">
                <a:tc>
                  <a:txBody>
                    <a:bodyPr/>
                    <a:lstStyle/>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(08) </a:t>
                      </a:r>
                      <a:r>
                        <a:rPr lang="es-PE" sz="1200" b="0" dirty="0">
                          <a:latin typeface="Dreaming Outloud Script Pro" panose="03050502040304050704" pitchFamily="66" charset="0"/>
                          <a:cs typeface="Dreaming Outloud Script Pro" panose="03050502040304050704" pitchFamily="66" charset="0"/>
                        </a:rPr>
                        <a:t>Día de Combate de Angamos</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(08) </a:t>
                      </a:r>
                      <a:r>
                        <a:rPr lang="es-PE" sz="1200" b="0" dirty="0">
                          <a:latin typeface="Dreaming Outloud Script Pro" panose="03050502040304050704" pitchFamily="66" charset="0"/>
                          <a:cs typeface="Dreaming Outloud Script Pro" panose="03050502040304050704" pitchFamily="66" charset="0"/>
                        </a:rPr>
                        <a:t>Día de la Educación Física</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(12) </a:t>
                      </a:r>
                      <a:r>
                        <a:rPr lang="es-PE" sz="1200" b="0" dirty="0">
                          <a:latin typeface="Dreaming Outloud Script Pro" panose="03050502040304050704" pitchFamily="66" charset="0"/>
                          <a:cs typeface="Dreaming Outloud Script Pro" panose="03050502040304050704" pitchFamily="66" charset="0"/>
                        </a:rPr>
                        <a:t>Descubrimiento de América</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(16) </a:t>
                      </a:r>
                      <a:r>
                        <a:rPr lang="es-PE" sz="1200" b="0" dirty="0">
                          <a:latin typeface="Dreaming Outloud Script Pro" panose="03050502040304050704" pitchFamily="66" charset="0"/>
                          <a:cs typeface="Dreaming Outloud Script Pro" panose="03050502040304050704" pitchFamily="66" charset="0"/>
                        </a:rPr>
                        <a:t>Día Nacional de la Persona con Discapacidad</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(16) </a:t>
                      </a:r>
                      <a:r>
                        <a:rPr lang="es-PE" sz="1200" b="0" dirty="0">
                          <a:latin typeface="Dreaming Outloud Script Pro" panose="03050502040304050704" pitchFamily="66" charset="0"/>
                          <a:cs typeface="Dreaming Outloud Script Pro" panose="03050502040304050704" pitchFamily="66" charset="0"/>
                        </a:rPr>
                        <a:t>Día Mundial de la Alimentación</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(17) </a:t>
                      </a:r>
                      <a:r>
                        <a:rPr lang="es-PE" sz="1200" b="0" dirty="0">
                          <a:latin typeface="Dreaming Outloud Script Pro" panose="03050502040304050704" pitchFamily="66" charset="0"/>
                          <a:cs typeface="Dreaming Outloud Script Pro" panose="03050502040304050704" pitchFamily="66" charset="0"/>
                        </a:rPr>
                        <a:t>Día de las Naciones Unidas</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(31) </a:t>
                      </a:r>
                      <a:r>
                        <a:rPr lang="es-PE" sz="1200" b="0" dirty="0">
                          <a:latin typeface="Dreaming Outloud Script Pro" panose="03050502040304050704" pitchFamily="66" charset="0"/>
                          <a:cs typeface="Dreaming Outloud Script Pro" panose="03050502040304050704" pitchFamily="66" charset="0"/>
                        </a:rPr>
                        <a:t>Día de la Canción Criolla</a:t>
                      </a: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graphicFrame>
        <p:nvGraphicFramePr>
          <p:cNvPr id="8" name="Tabla 12">
            <a:extLst>
              <a:ext uri="{FF2B5EF4-FFF2-40B4-BE49-F238E27FC236}">
                <a16:creationId xmlns:a16="http://schemas.microsoft.com/office/drawing/2014/main" id="{146AC82D-EEF2-ACC8-B0D1-9EDFFF17D9EF}"/>
              </a:ext>
            </a:extLst>
          </p:cNvPr>
          <p:cNvGraphicFramePr>
            <a:graphicFrameLocks noGrp="1"/>
          </p:cNvGraphicFramePr>
          <p:nvPr>
            <p:extLst>
              <p:ext uri="{D42A27DB-BD31-4B8C-83A1-F6EECF244321}">
                <p14:modId xmlns:p14="http://schemas.microsoft.com/office/powerpoint/2010/main" val="3480435404"/>
              </p:ext>
            </p:extLst>
          </p:nvPr>
        </p:nvGraphicFramePr>
        <p:xfrm>
          <a:off x="366701" y="6293575"/>
          <a:ext cx="2701224" cy="1657304"/>
        </p:xfrm>
        <a:graphic>
          <a:graphicData uri="http://schemas.openxmlformats.org/drawingml/2006/table">
            <a:tbl>
              <a:tblPr firstRow="1" bandRow="1">
                <a:tableStyleId>{5C22544A-7EE6-4342-B048-85BDC9FD1C3A}</a:tableStyleId>
              </a:tblPr>
              <a:tblGrid>
                <a:gridCol w="2701224">
                  <a:extLst>
                    <a:ext uri="{9D8B030D-6E8A-4147-A177-3AD203B41FA5}">
                      <a16:colId xmlns:a16="http://schemas.microsoft.com/office/drawing/2014/main" val="1077723003"/>
                    </a:ext>
                  </a:extLst>
                </a:gridCol>
              </a:tblGrid>
              <a:tr h="287924">
                <a:tc>
                  <a:txBody>
                    <a:bodyPr/>
                    <a:lstStyle/>
                    <a:p>
                      <a:pPr algn="ctr"/>
                      <a:r>
                        <a:rPr lang="es-PE" sz="1500" b="0" dirty="0">
                          <a:solidFill>
                            <a:schemeClr val="tx1"/>
                          </a:solidFill>
                          <a:latin typeface="AGLikeABoss" panose="02000603000000000000" pitchFamily="2" charset="0"/>
                          <a:ea typeface="AGLikeABoss" panose="02000603000000000000" pitchFamily="2" charset="0"/>
                        </a:rPr>
                        <a:t>Noviembre</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B9E200"/>
                    </a:solidFill>
                  </a:tcPr>
                </a:tc>
                <a:extLst>
                  <a:ext uri="{0D108BD9-81ED-4DB2-BD59-A6C34878D82A}">
                    <a16:rowId xmlns:a16="http://schemas.microsoft.com/office/drawing/2014/main" val="3802812044"/>
                  </a:ext>
                </a:extLst>
              </a:tr>
              <a:tr h="1338438">
                <a:tc>
                  <a:txBody>
                    <a:bodyPr/>
                    <a:lstStyle/>
                    <a:p>
                      <a:pPr marL="171450" indent="-17145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(2da Semana) </a:t>
                      </a:r>
                      <a:r>
                        <a:rPr lang="es-PE" sz="1200" b="0" dirty="0">
                          <a:latin typeface="Dreaming Outloud Script Pro" panose="03050502040304050704" pitchFamily="66" charset="0"/>
                          <a:cs typeface="Dreaming Outloud Script Pro" panose="03050502040304050704" pitchFamily="66" charset="0"/>
                        </a:rPr>
                        <a:t>Vida Animal</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(10) </a:t>
                      </a:r>
                      <a:r>
                        <a:rPr lang="es-PE" sz="1200" b="0" dirty="0">
                          <a:latin typeface="Dreaming Outloud Script Pro" panose="03050502040304050704" pitchFamily="66" charset="0"/>
                          <a:cs typeface="Dreaming Outloud Script Pro" panose="03050502040304050704" pitchFamily="66" charset="0"/>
                        </a:rPr>
                        <a:t>semana de la Biblioteca Escolar</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(20) </a:t>
                      </a:r>
                      <a:r>
                        <a:rPr lang="es-PE" sz="1200" b="0" dirty="0">
                          <a:latin typeface="Dreaming Outloud Script Pro" panose="03050502040304050704" pitchFamily="66" charset="0"/>
                          <a:cs typeface="Dreaming Outloud Script Pro" panose="03050502040304050704" pitchFamily="66" charset="0"/>
                        </a:rPr>
                        <a:t>Día de la Declaración Universal de los Derechos del Niño</a:t>
                      </a:r>
                    </a:p>
                    <a:p>
                      <a:pPr marL="88900" indent="-88900" algn="l" defTabSz="739775">
                        <a:buFont typeface="Wingdings" panose="05000000000000000000" pitchFamily="2" charset="2"/>
                        <a:buChar char="Ø"/>
                      </a:pPr>
                      <a:r>
                        <a:rPr lang="es-PE" sz="1200" b="1" dirty="0">
                          <a:latin typeface="Dreaming Outloud Script Pro" panose="03050502040304050704" pitchFamily="66" charset="0"/>
                          <a:cs typeface="Dreaming Outloud Script Pro" panose="03050502040304050704" pitchFamily="66" charset="0"/>
                        </a:rPr>
                        <a:t>(27) </a:t>
                      </a:r>
                      <a:r>
                        <a:rPr lang="es-PE" sz="1200" b="0" dirty="0">
                          <a:latin typeface="Dreaming Outloud Script Pro" panose="03050502040304050704" pitchFamily="66" charset="0"/>
                          <a:cs typeface="Dreaming Outloud Script Pro" panose="03050502040304050704" pitchFamily="66" charset="0"/>
                        </a:rPr>
                        <a:t>Batalla de Tarapacá </a:t>
                      </a: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graphicFrame>
        <p:nvGraphicFramePr>
          <p:cNvPr id="9" name="Tabla 12">
            <a:extLst>
              <a:ext uri="{FF2B5EF4-FFF2-40B4-BE49-F238E27FC236}">
                <a16:creationId xmlns:a16="http://schemas.microsoft.com/office/drawing/2014/main" id="{277D2207-9A4C-3A9A-57C3-2E9994F591FC}"/>
              </a:ext>
            </a:extLst>
          </p:cNvPr>
          <p:cNvGraphicFramePr>
            <a:graphicFrameLocks noGrp="1"/>
          </p:cNvGraphicFramePr>
          <p:nvPr>
            <p:extLst>
              <p:ext uri="{D42A27DB-BD31-4B8C-83A1-F6EECF244321}">
                <p14:modId xmlns:p14="http://schemas.microsoft.com/office/powerpoint/2010/main" val="1077768694"/>
              </p:ext>
            </p:extLst>
          </p:nvPr>
        </p:nvGraphicFramePr>
        <p:xfrm>
          <a:off x="3717347" y="6283859"/>
          <a:ext cx="2701224" cy="1818958"/>
        </p:xfrm>
        <a:graphic>
          <a:graphicData uri="http://schemas.openxmlformats.org/drawingml/2006/table">
            <a:tbl>
              <a:tblPr firstRow="1" bandRow="1">
                <a:tableStyleId>{5C22544A-7EE6-4342-B048-85BDC9FD1C3A}</a:tableStyleId>
              </a:tblPr>
              <a:tblGrid>
                <a:gridCol w="2701224">
                  <a:extLst>
                    <a:ext uri="{9D8B030D-6E8A-4147-A177-3AD203B41FA5}">
                      <a16:colId xmlns:a16="http://schemas.microsoft.com/office/drawing/2014/main" val="1077723003"/>
                    </a:ext>
                  </a:extLst>
                </a:gridCol>
              </a:tblGrid>
              <a:tr h="270938">
                <a:tc>
                  <a:txBody>
                    <a:bodyPr/>
                    <a:lstStyle/>
                    <a:p>
                      <a:pPr algn="ctr"/>
                      <a:r>
                        <a:rPr lang="es-PE" sz="1500" b="0" dirty="0">
                          <a:solidFill>
                            <a:schemeClr val="tx1"/>
                          </a:solidFill>
                          <a:latin typeface="AGLikeABoss" panose="02000603000000000000" pitchFamily="2" charset="0"/>
                          <a:ea typeface="AGLikeABoss" panose="02000603000000000000" pitchFamily="2" charset="0"/>
                        </a:rPr>
                        <a:t>Diciembre</a:t>
                      </a:r>
                      <a:endParaRPr lang="es-PE" sz="1400" b="0" dirty="0">
                        <a:solidFill>
                          <a:schemeClr val="tx1"/>
                        </a:solidFill>
                        <a:latin typeface="AGLikeABoss" panose="02000603000000000000" pitchFamily="2" charset="0"/>
                        <a:ea typeface="AGLikeABoss" panose="02000603000000000000" pitchFamily="2" charset="0"/>
                      </a:endParaRPr>
                    </a:p>
                  </a:txBody>
                  <a:tcPr marL="90265" marR="90265" marT="45133" marB="45133"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802812044"/>
                  </a:ext>
                </a:extLst>
              </a:tr>
              <a:tr h="1355424">
                <a:tc>
                  <a:txBody>
                    <a:bodyPr/>
                    <a:lstStyle/>
                    <a:p>
                      <a:pPr marL="88900" indent="-88900" algn="l" defTabSz="739775">
                        <a:buFont typeface="Wingdings" panose="05000000000000000000" pitchFamily="2" charset="2"/>
                        <a:buChar char="Ø"/>
                      </a:pPr>
                      <a:r>
                        <a:rPr lang="es-MX" sz="1200" b="0" dirty="0">
                          <a:latin typeface="Dreaming Outloud Script Pro" panose="03050502040304050704" pitchFamily="66" charset="0"/>
                          <a:cs typeface="Dreaming Outloud Script Pro" panose="03050502040304050704" pitchFamily="66" charset="0"/>
                        </a:rPr>
                        <a:t>(01) Día de la Lucha contra el Sida</a:t>
                      </a:r>
                    </a:p>
                    <a:p>
                      <a:pPr marL="88900" indent="-88900" algn="l" defTabSz="739775">
                        <a:buFont typeface="Wingdings" panose="05000000000000000000" pitchFamily="2" charset="2"/>
                        <a:buChar char="Ø"/>
                      </a:pPr>
                      <a:r>
                        <a:rPr lang="es-MX" sz="1200" b="0" dirty="0">
                          <a:latin typeface="Dreaming Outloud Script Pro" panose="03050502040304050704" pitchFamily="66" charset="0"/>
                          <a:cs typeface="Dreaming Outloud Script Pro" panose="03050502040304050704" pitchFamily="66" charset="0"/>
                        </a:rPr>
                        <a:t>(08) Día de la Inmaculada Concepción</a:t>
                      </a:r>
                    </a:p>
                    <a:p>
                      <a:pPr marL="88900" indent="-88900" algn="l" defTabSz="739775">
                        <a:buFont typeface="Wingdings" panose="05000000000000000000" pitchFamily="2" charset="2"/>
                        <a:buChar char="Ø"/>
                      </a:pPr>
                      <a:r>
                        <a:rPr lang="es-MX" sz="1200" b="0" dirty="0">
                          <a:latin typeface="Dreaming Outloud Script Pro" panose="03050502040304050704" pitchFamily="66" charset="0"/>
                          <a:cs typeface="Dreaming Outloud Script Pro" panose="03050502040304050704" pitchFamily="66" charset="0"/>
                        </a:rPr>
                        <a:t>(09) Aniversario de la Batalla de Ayacucho</a:t>
                      </a:r>
                    </a:p>
                    <a:p>
                      <a:pPr marL="88900" indent="-88900" algn="l" defTabSz="739775">
                        <a:buFont typeface="Wingdings" panose="05000000000000000000" pitchFamily="2" charset="2"/>
                        <a:buChar char="Ø"/>
                      </a:pPr>
                      <a:r>
                        <a:rPr lang="es-MX" sz="1200" b="0" dirty="0">
                          <a:latin typeface="Dreaming Outloud Script Pro" panose="03050502040304050704" pitchFamily="66" charset="0"/>
                          <a:cs typeface="Dreaming Outloud Script Pro" panose="03050502040304050704" pitchFamily="66" charset="0"/>
                        </a:rPr>
                        <a:t>(10) Declaración Universal de los Derechos Humanos</a:t>
                      </a:r>
                    </a:p>
                    <a:p>
                      <a:pPr marL="88900" indent="-88900" algn="l" defTabSz="739775">
                        <a:buFont typeface="Wingdings" panose="05000000000000000000" pitchFamily="2" charset="2"/>
                        <a:buChar char="Ø"/>
                      </a:pPr>
                      <a:r>
                        <a:rPr lang="es-MX" sz="1200" b="0" dirty="0">
                          <a:latin typeface="Dreaming Outloud Script Pro" panose="03050502040304050704" pitchFamily="66" charset="0"/>
                          <a:cs typeface="Dreaming Outloud Script Pro" panose="03050502040304050704" pitchFamily="66" charset="0"/>
                        </a:rPr>
                        <a:t>(25) Navidad </a:t>
                      </a:r>
                    </a:p>
                  </a:txBody>
                  <a:tcPr marL="37050" marR="37050" marT="18526" marB="18526"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720323"/>
                  </a:ext>
                </a:extLst>
              </a:tr>
            </a:tbl>
          </a:graphicData>
        </a:graphic>
      </p:graphicFrame>
      <p:pic>
        <p:nvPicPr>
          <p:cNvPr id="10" name="Imagen 9">
            <a:extLst>
              <a:ext uri="{FF2B5EF4-FFF2-40B4-BE49-F238E27FC236}">
                <a16:creationId xmlns:a16="http://schemas.microsoft.com/office/drawing/2014/main" id="{E195ED51-8806-D96D-3CCE-90972801163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72525" y="1626472"/>
            <a:ext cx="889791" cy="1036937"/>
          </a:xfrm>
          <a:prstGeom prst="rect">
            <a:avLst/>
          </a:prstGeom>
        </p:spPr>
      </p:pic>
      <p:pic>
        <p:nvPicPr>
          <p:cNvPr id="11" name="Imagen 10">
            <a:extLst>
              <a:ext uri="{FF2B5EF4-FFF2-40B4-BE49-F238E27FC236}">
                <a16:creationId xmlns:a16="http://schemas.microsoft.com/office/drawing/2014/main" id="{EBAD3DE3-ABB2-C638-8FF8-0C7191F563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9172" y="1785371"/>
            <a:ext cx="496360" cy="909107"/>
          </a:xfrm>
          <a:prstGeom prst="rect">
            <a:avLst/>
          </a:prstGeom>
        </p:spPr>
      </p:pic>
      <p:pic>
        <p:nvPicPr>
          <p:cNvPr id="12" name="Imagen 11">
            <a:extLst>
              <a:ext uri="{FF2B5EF4-FFF2-40B4-BE49-F238E27FC236}">
                <a16:creationId xmlns:a16="http://schemas.microsoft.com/office/drawing/2014/main" id="{27A0C9AD-9192-3F08-C55F-690C2A0BEF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672525" y="3690281"/>
            <a:ext cx="756704" cy="940005"/>
          </a:xfrm>
          <a:prstGeom prst="rect">
            <a:avLst/>
          </a:prstGeom>
        </p:spPr>
      </p:pic>
      <p:pic>
        <p:nvPicPr>
          <p:cNvPr id="13" name="Imagen 12">
            <a:extLst>
              <a:ext uri="{FF2B5EF4-FFF2-40B4-BE49-F238E27FC236}">
                <a16:creationId xmlns:a16="http://schemas.microsoft.com/office/drawing/2014/main" id="{5ACCEAA5-806D-FBF3-0951-18CD049A5B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83221" y="3827760"/>
            <a:ext cx="554820" cy="749610"/>
          </a:xfrm>
          <a:prstGeom prst="rect">
            <a:avLst/>
          </a:prstGeom>
        </p:spPr>
      </p:pic>
      <p:pic>
        <p:nvPicPr>
          <p:cNvPr id="14" name="Imagen 13">
            <a:extLst>
              <a:ext uri="{FF2B5EF4-FFF2-40B4-BE49-F238E27FC236}">
                <a16:creationId xmlns:a16="http://schemas.microsoft.com/office/drawing/2014/main" id="{085ECDD1-C802-11FC-4E9D-D67903A637A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83209" y="7646340"/>
            <a:ext cx="617492" cy="912953"/>
          </a:xfrm>
          <a:prstGeom prst="rect">
            <a:avLst/>
          </a:prstGeom>
        </p:spPr>
      </p:pic>
      <p:pic>
        <p:nvPicPr>
          <p:cNvPr id="15" name="Imagen 14">
            <a:extLst>
              <a:ext uri="{FF2B5EF4-FFF2-40B4-BE49-F238E27FC236}">
                <a16:creationId xmlns:a16="http://schemas.microsoft.com/office/drawing/2014/main" id="{066C1BEC-86F2-17EB-90CC-171040230A6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32414"/>
          <a:stretch/>
        </p:blipFill>
        <p:spPr>
          <a:xfrm>
            <a:off x="2689777" y="5958760"/>
            <a:ext cx="811628" cy="757526"/>
          </a:xfrm>
          <a:prstGeom prst="rect">
            <a:avLst/>
          </a:prstGeom>
        </p:spPr>
      </p:pic>
      <p:pic>
        <p:nvPicPr>
          <p:cNvPr id="16" name="Imagen 15">
            <a:extLst>
              <a:ext uri="{FF2B5EF4-FFF2-40B4-BE49-F238E27FC236}">
                <a16:creationId xmlns:a16="http://schemas.microsoft.com/office/drawing/2014/main" id="{3833FE25-1310-E24D-F428-F3C8BB21CD1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34" y="468636"/>
            <a:ext cx="6858000" cy="1500188"/>
          </a:xfrm>
          <a:prstGeom prst="rect">
            <a:avLst/>
          </a:prstGeom>
        </p:spPr>
      </p:pic>
      <p:grpSp>
        <p:nvGrpSpPr>
          <p:cNvPr id="17" name="Grupo 16">
            <a:extLst>
              <a:ext uri="{FF2B5EF4-FFF2-40B4-BE49-F238E27FC236}">
                <a16:creationId xmlns:a16="http://schemas.microsoft.com/office/drawing/2014/main" id="{53BD3B6F-4373-CCB7-01EE-27CDC749F228}"/>
              </a:ext>
            </a:extLst>
          </p:cNvPr>
          <p:cNvGrpSpPr/>
          <p:nvPr/>
        </p:nvGrpSpPr>
        <p:grpSpPr>
          <a:xfrm rot="16200000">
            <a:off x="3285069" y="-2431831"/>
            <a:ext cx="206008" cy="6098771"/>
            <a:chOff x="6363126" y="1068524"/>
            <a:chExt cx="232096" cy="7870106"/>
          </a:xfrm>
        </p:grpSpPr>
        <p:grpSp>
          <p:nvGrpSpPr>
            <p:cNvPr id="18" name="Grupo 17">
              <a:extLst>
                <a:ext uri="{FF2B5EF4-FFF2-40B4-BE49-F238E27FC236}">
                  <a16:creationId xmlns:a16="http://schemas.microsoft.com/office/drawing/2014/main" id="{8771EBEA-0341-2EF2-1D7F-BC84748FD765}"/>
                </a:ext>
              </a:extLst>
            </p:cNvPr>
            <p:cNvGrpSpPr/>
            <p:nvPr/>
          </p:nvGrpSpPr>
          <p:grpSpPr>
            <a:xfrm>
              <a:off x="6363127" y="1068524"/>
              <a:ext cx="232095" cy="3884476"/>
              <a:chOff x="5707970" y="2690022"/>
              <a:chExt cx="232095" cy="3884476"/>
            </a:xfrm>
          </p:grpSpPr>
          <p:grpSp>
            <p:nvGrpSpPr>
              <p:cNvPr id="34" name="Grupo 33">
                <a:extLst>
                  <a:ext uri="{FF2B5EF4-FFF2-40B4-BE49-F238E27FC236}">
                    <a16:creationId xmlns:a16="http://schemas.microsoft.com/office/drawing/2014/main" id="{78D1F001-1343-54D1-E551-9B830587937D}"/>
                  </a:ext>
                </a:extLst>
              </p:cNvPr>
              <p:cNvGrpSpPr/>
              <p:nvPr/>
            </p:nvGrpSpPr>
            <p:grpSpPr>
              <a:xfrm rot="16200000">
                <a:off x="4880225" y="3517767"/>
                <a:ext cx="1887583" cy="232094"/>
                <a:chOff x="2622620" y="2060894"/>
                <a:chExt cx="1887583" cy="232094"/>
              </a:xfrm>
            </p:grpSpPr>
            <p:sp>
              <p:nvSpPr>
                <p:cNvPr id="42" name="Rectángulo 41">
                  <a:extLst>
                    <a:ext uri="{FF2B5EF4-FFF2-40B4-BE49-F238E27FC236}">
                      <a16:creationId xmlns:a16="http://schemas.microsoft.com/office/drawing/2014/main" id="{F2B7AE88-FE46-CC9F-E291-455644A6C14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3" name="Rectángulo 42">
                  <a:extLst>
                    <a:ext uri="{FF2B5EF4-FFF2-40B4-BE49-F238E27FC236}">
                      <a16:creationId xmlns:a16="http://schemas.microsoft.com/office/drawing/2014/main" id="{A82A39D5-090B-27FD-B9E8-F6F5571CE08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4" name="Rectángulo 43">
                  <a:extLst>
                    <a:ext uri="{FF2B5EF4-FFF2-40B4-BE49-F238E27FC236}">
                      <a16:creationId xmlns:a16="http://schemas.microsoft.com/office/drawing/2014/main" id="{04E02770-A89C-0FB9-0550-133E330E186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5" name="Rectángulo 44">
                  <a:extLst>
                    <a:ext uri="{FF2B5EF4-FFF2-40B4-BE49-F238E27FC236}">
                      <a16:creationId xmlns:a16="http://schemas.microsoft.com/office/drawing/2014/main" id="{41383CD2-8853-8823-374C-DFBF2EA837A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6" name="Rectángulo 45">
                  <a:extLst>
                    <a:ext uri="{FF2B5EF4-FFF2-40B4-BE49-F238E27FC236}">
                      <a16:creationId xmlns:a16="http://schemas.microsoft.com/office/drawing/2014/main" id="{31D700D5-7781-AD3B-E82E-1F708B252DE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7" name="Rectángulo 46">
                  <a:extLst>
                    <a:ext uri="{FF2B5EF4-FFF2-40B4-BE49-F238E27FC236}">
                      <a16:creationId xmlns:a16="http://schemas.microsoft.com/office/drawing/2014/main" id="{1C28CAC9-93D6-5F6B-0746-A32C4828645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35" name="Grupo 34">
                <a:extLst>
                  <a:ext uri="{FF2B5EF4-FFF2-40B4-BE49-F238E27FC236}">
                    <a16:creationId xmlns:a16="http://schemas.microsoft.com/office/drawing/2014/main" id="{99AA9AE3-EB5E-90FF-2A6D-893ECB07203A}"/>
                  </a:ext>
                </a:extLst>
              </p:cNvPr>
              <p:cNvGrpSpPr/>
              <p:nvPr/>
            </p:nvGrpSpPr>
            <p:grpSpPr>
              <a:xfrm rot="16200000">
                <a:off x="4880226" y="5514660"/>
                <a:ext cx="1887583" cy="232094"/>
                <a:chOff x="2622620" y="2060894"/>
                <a:chExt cx="1887583" cy="232094"/>
              </a:xfrm>
            </p:grpSpPr>
            <p:sp>
              <p:nvSpPr>
                <p:cNvPr id="36" name="Rectángulo 35">
                  <a:extLst>
                    <a:ext uri="{FF2B5EF4-FFF2-40B4-BE49-F238E27FC236}">
                      <a16:creationId xmlns:a16="http://schemas.microsoft.com/office/drawing/2014/main" id="{9E5AC858-F7D3-C750-E49E-2715FED232A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7" name="Rectángulo 36">
                  <a:extLst>
                    <a:ext uri="{FF2B5EF4-FFF2-40B4-BE49-F238E27FC236}">
                      <a16:creationId xmlns:a16="http://schemas.microsoft.com/office/drawing/2014/main" id="{29250297-DE48-0F61-4EF9-FD7FFB3229F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933ABA88-FDD7-54A7-7F41-898F64CB846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9" name="Rectángulo 38">
                  <a:extLst>
                    <a:ext uri="{FF2B5EF4-FFF2-40B4-BE49-F238E27FC236}">
                      <a16:creationId xmlns:a16="http://schemas.microsoft.com/office/drawing/2014/main" id="{632290E4-E60B-7CB2-69BC-5C650E3A4D1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0" name="Rectángulo 39">
                  <a:extLst>
                    <a:ext uri="{FF2B5EF4-FFF2-40B4-BE49-F238E27FC236}">
                      <a16:creationId xmlns:a16="http://schemas.microsoft.com/office/drawing/2014/main" id="{668DD008-5995-6E1F-BA37-7F5D7E11BDB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2869C258-2F06-0778-9536-BE428CE9A76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9" name="Grupo 18">
              <a:extLst>
                <a:ext uri="{FF2B5EF4-FFF2-40B4-BE49-F238E27FC236}">
                  <a16:creationId xmlns:a16="http://schemas.microsoft.com/office/drawing/2014/main" id="{AF3A2AC2-112F-07EF-4B1E-7B6B70E631ED}"/>
                </a:ext>
              </a:extLst>
            </p:cNvPr>
            <p:cNvGrpSpPr/>
            <p:nvPr/>
          </p:nvGrpSpPr>
          <p:grpSpPr>
            <a:xfrm>
              <a:off x="6363126" y="5054154"/>
              <a:ext cx="232095" cy="3884476"/>
              <a:chOff x="5707970" y="2690022"/>
              <a:chExt cx="232095" cy="3884476"/>
            </a:xfrm>
          </p:grpSpPr>
          <p:grpSp>
            <p:nvGrpSpPr>
              <p:cNvPr id="20" name="Grupo 19">
                <a:extLst>
                  <a:ext uri="{FF2B5EF4-FFF2-40B4-BE49-F238E27FC236}">
                    <a16:creationId xmlns:a16="http://schemas.microsoft.com/office/drawing/2014/main" id="{1DD0E64C-D959-6CEC-D888-F52DC522E491}"/>
                  </a:ext>
                </a:extLst>
              </p:cNvPr>
              <p:cNvGrpSpPr/>
              <p:nvPr/>
            </p:nvGrpSpPr>
            <p:grpSpPr>
              <a:xfrm rot="16200000">
                <a:off x="4880225" y="3517767"/>
                <a:ext cx="1887583" cy="232094"/>
                <a:chOff x="2622620" y="2060894"/>
                <a:chExt cx="1887583" cy="232094"/>
              </a:xfrm>
            </p:grpSpPr>
            <p:sp>
              <p:nvSpPr>
                <p:cNvPr id="28" name="Rectángulo 27">
                  <a:extLst>
                    <a:ext uri="{FF2B5EF4-FFF2-40B4-BE49-F238E27FC236}">
                      <a16:creationId xmlns:a16="http://schemas.microsoft.com/office/drawing/2014/main" id="{97CCFE18-AE27-B25A-F328-975D06614D4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 name="Rectángulo 28">
                  <a:extLst>
                    <a:ext uri="{FF2B5EF4-FFF2-40B4-BE49-F238E27FC236}">
                      <a16:creationId xmlns:a16="http://schemas.microsoft.com/office/drawing/2014/main" id="{A1CD277E-8121-4F44-6147-731D2711B79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236FCE59-5AFE-9B53-072B-9039D3AF713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1" name="Rectángulo 30">
                  <a:extLst>
                    <a:ext uri="{FF2B5EF4-FFF2-40B4-BE49-F238E27FC236}">
                      <a16:creationId xmlns:a16="http://schemas.microsoft.com/office/drawing/2014/main" id="{4355AB42-D30E-D698-09A6-8591670FF11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36245590-96D9-DC8F-7FB5-A72B82A0B1B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3CE86DA7-5548-6A6E-0F91-018724188BC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1" name="Grupo 20">
                <a:extLst>
                  <a:ext uri="{FF2B5EF4-FFF2-40B4-BE49-F238E27FC236}">
                    <a16:creationId xmlns:a16="http://schemas.microsoft.com/office/drawing/2014/main" id="{F2DABE88-9A50-6382-B9ED-93B8908F8D05}"/>
                  </a:ext>
                </a:extLst>
              </p:cNvPr>
              <p:cNvGrpSpPr/>
              <p:nvPr/>
            </p:nvGrpSpPr>
            <p:grpSpPr>
              <a:xfrm rot="16200000">
                <a:off x="4880226" y="5514660"/>
                <a:ext cx="1887583" cy="232094"/>
                <a:chOff x="2622620" y="2060894"/>
                <a:chExt cx="1887583" cy="232094"/>
              </a:xfrm>
            </p:grpSpPr>
            <p:sp>
              <p:nvSpPr>
                <p:cNvPr id="22" name="Rectángulo 21">
                  <a:extLst>
                    <a:ext uri="{FF2B5EF4-FFF2-40B4-BE49-F238E27FC236}">
                      <a16:creationId xmlns:a16="http://schemas.microsoft.com/office/drawing/2014/main" id="{EF0F75B3-54F0-C844-682E-1B2885E51C8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3" name="Rectángulo 22">
                  <a:extLst>
                    <a:ext uri="{FF2B5EF4-FFF2-40B4-BE49-F238E27FC236}">
                      <a16:creationId xmlns:a16="http://schemas.microsoft.com/office/drawing/2014/main" id="{607112FB-7567-F8DF-B766-451EE4B2C0E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B02D52DA-0788-00DD-6CD1-8E206FC077A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5" name="Rectángulo 24">
                  <a:extLst>
                    <a:ext uri="{FF2B5EF4-FFF2-40B4-BE49-F238E27FC236}">
                      <a16:creationId xmlns:a16="http://schemas.microsoft.com/office/drawing/2014/main" id="{B349A442-5D1E-697F-BA5E-2FD52B6CD94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6" name="Rectángulo 25">
                  <a:extLst>
                    <a:ext uri="{FF2B5EF4-FFF2-40B4-BE49-F238E27FC236}">
                      <a16:creationId xmlns:a16="http://schemas.microsoft.com/office/drawing/2014/main" id="{8C197E20-E2B4-F34B-049F-38653A935D4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13682EEA-C24F-83C1-D61A-C46395D9E84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49" name="Imagen 48">
            <a:extLst>
              <a:ext uri="{FF2B5EF4-FFF2-40B4-BE49-F238E27FC236}">
                <a16:creationId xmlns:a16="http://schemas.microsoft.com/office/drawing/2014/main" id="{DC9C4354-4D95-430E-8EA3-8B67A4F441E9}"/>
              </a:ext>
            </a:extLst>
          </p:cNvPr>
          <p:cNvPicPr>
            <a:picLocks noChangeAspect="1"/>
          </p:cNvPicPr>
          <p:nvPr/>
        </p:nvPicPr>
        <p:blipFill>
          <a:blip r:embed="rId9">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853135" y="8659138"/>
            <a:ext cx="3082191" cy="1091392"/>
          </a:xfrm>
          <a:prstGeom prst="rect">
            <a:avLst/>
          </a:prstGeom>
        </p:spPr>
      </p:pic>
    </p:spTree>
    <p:extLst>
      <p:ext uri="{BB962C8B-B14F-4D97-AF65-F5344CB8AC3E}">
        <p14:creationId xmlns:p14="http://schemas.microsoft.com/office/powerpoint/2010/main" val="14208046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ángulo 22">
            <a:extLst>
              <a:ext uri="{FF2B5EF4-FFF2-40B4-BE49-F238E27FC236}">
                <a16:creationId xmlns:a16="http://schemas.microsoft.com/office/drawing/2014/main" id="{EF5BE6D9-A05A-CC3C-D5DF-E5B54251615C}"/>
              </a:ext>
            </a:extLst>
          </p:cNvPr>
          <p:cNvSpPr/>
          <p:nvPr/>
        </p:nvSpPr>
        <p:spPr>
          <a:xfrm>
            <a:off x="220866" y="784414"/>
            <a:ext cx="6327569" cy="94573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aphicFrame>
        <p:nvGraphicFramePr>
          <p:cNvPr id="2" name="Tabla 9">
            <a:extLst>
              <a:ext uri="{FF2B5EF4-FFF2-40B4-BE49-F238E27FC236}">
                <a16:creationId xmlns:a16="http://schemas.microsoft.com/office/drawing/2014/main" id="{A284AD2E-0F01-F4F9-7852-4DA1AE25DA1B}"/>
              </a:ext>
            </a:extLst>
          </p:cNvPr>
          <p:cNvGraphicFramePr>
            <a:graphicFrameLocks noGrp="1"/>
          </p:cNvGraphicFramePr>
          <p:nvPr>
            <p:extLst>
              <p:ext uri="{D42A27DB-BD31-4B8C-83A1-F6EECF244321}">
                <p14:modId xmlns:p14="http://schemas.microsoft.com/office/powerpoint/2010/main" val="3700887056"/>
              </p:ext>
            </p:extLst>
          </p:nvPr>
        </p:nvGraphicFramePr>
        <p:xfrm>
          <a:off x="443198" y="2393999"/>
          <a:ext cx="2878854" cy="1676400"/>
        </p:xfrm>
        <a:graphic>
          <a:graphicData uri="http://schemas.openxmlformats.org/drawingml/2006/table">
            <a:tbl>
              <a:tblPr firstRow="1" bandRow="1">
                <a:tableStyleId>{5C22544A-7EE6-4342-B048-85BDC9FD1C3A}</a:tableStyleId>
              </a:tblPr>
              <a:tblGrid>
                <a:gridCol w="2878854">
                  <a:extLst>
                    <a:ext uri="{9D8B030D-6E8A-4147-A177-3AD203B41FA5}">
                      <a16:colId xmlns:a16="http://schemas.microsoft.com/office/drawing/2014/main" val="2395367315"/>
                    </a:ext>
                  </a:extLst>
                </a:gridCol>
              </a:tblGrid>
              <a:tr h="676284">
                <a:tc>
                  <a:txBody>
                    <a:bodyPr/>
                    <a:lstStyle/>
                    <a:p>
                      <a:pPr algn="l"/>
                      <a:r>
                        <a:rPr lang="es-PE" sz="1400" b="0" dirty="0">
                          <a:solidFill>
                            <a:schemeClr val="tx1"/>
                          </a:solidFill>
                          <a:latin typeface="Arial MT"/>
                          <a:cs typeface="Dreaming Outloud Script Pro" panose="03050502040304050704" pitchFamily="66" charset="0"/>
                        </a:rPr>
                        <a:t>Responsable:</a:t>
                      </a:r>
                    </a:p>
                    <a:p>
                      <a:pPr algn="l"/>
                      <a:endParaRPr lang="es-PE" sz="1400" kern="1200" dirty="0">
                        <a:solidFill>
                          <a:schemeClr val="tx1"/>
                        </a:solidFill>
                        <a:latin typeface="Arial MT"/>
                        <a:ea typeface="+mn-ea"/>
                        <a:cs typeface="Dreaming Outloud Script Pro" panose="03050502040304050704" pitchFamily="66" charset="0"/>
                      </a:endParaRPr>
                    </a:p>
                    <a:p>
                      <a:pPr algn="l"/>
                      <a:r>
                        <a:rPr lang="es-PE" sz="1400" kern="1200" dirty="0">
                          <a:solidFill>
                            <a:schemeClr val="tx1"/>
                          </a:solidFill>
                          <a:latin typeface="Arial MT"/>
                          <a:ea typeface="+mn-ea"/>
                          <a:cs typeface="Dreaming Outloud Script Pro" panose="03050502040304050704" pitchFamily="66" charset="0"/>
                        </a:rPr>
                        <a:t>___________________________</a:t>
                      </a:r>
                      <a:endParaRPr lang="es-PE" sz="1400" b="0" dirty="0">
                        <a:solidFill>
                          <a:schemeClr val="tx1"/>
                        </a:solidFill>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4034102"/>
                  </a:ext>
                </a:extLst>
              </a:tr>
              <a:tr h="684000">
                <a:tc>
                  <a:txBody>
                    <a:bodyPr/>
                    <a:lstStyle/>
                    <a:p>
                      <a:r>
                        <a:rPr lang="es-PE" sz="1400" b="0" dirty="0">
                          <a:latin typeface="Arial MT"/>
                          <a:cs typeface="Dreaming Outloud Script Pro" panose="03050502040304050704" pitchFamily="66" charset="0"/>
                        </a:rPr>
                        <a:t>Tema:</a:t>
                      </a:r>
                    </a:p>
                    <a:p>
                      <a:endParaRPr lang="es-PE" sz="1400" b="0" dirty="0">
                        <a:latin typeface="Arial MT"/>
                        <a:cs typeface="Dreaming Outloud Script Pro" panose="03050502040304050704" pitchFamily="66" charset="0"/>
                      </a:endParaRPr>
                    </a:p>
                    <a:p>
                      <a:r>
                        <a:rPr lang="es-PE" sz="1400" b="1" kern="1200" dirty="0">
                          <a:solidFill>
                            <a:schemeClr val="tx1"/>
                          </a:solidFill>
                          <a:latin typeface="Arial MT"/>
                          <a:ea typeface="+mn-ea"/>
                          <a:cs typeface="Dreaming Outloud Script Pro" panose="03050502040304050704" pitchFamily="66" charset="0"/>
                        </a:rPr>
                        <a:t>______________________________</a:t>
                      </a:r>
                      <a:endParaRPr lang="es-PE" sz="1400" b="1" dirty="0">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168043"/>
                  </a:ext>
                </a:extLst>
              </a:tr>
            </a:tbl>
          </a:graphicData>
        </a:graphic>
      </p:graphicFrame>
      <p:sp>
        <p:nvSpPr>
          <p:cNvPr id="3" name="Redondear rectángulo de esquina del mismo lado 29">
            <a:extLst>
              <a:ext uri="{FF2B5EF4-FFF2-40B4-BE49-F238E27FC236}">
                <a16:creationId xmlns:a16="http://schemas.microsoft.com/office/drawing/2014/main" id="{F4FCFF96-11A7-0018-B831-559F43ABB10F}"/>
              </a:ext>
            </a:extLst>
          </p:cNvPr>
          <p:cNvSpPr/>
          <p:nvPr/>
        </p:nvSpPr>
        <p:spPr>
          <a:xfrm>
            <a:off x="443493" y="2060870"/>
            <a:ext cx="2880000" cy="360000"/>
          </a:xfrm>
          <a:prstGeom prst="round2SameRect">
            <a:avLst>
              <a:gd name="adj1" fmla="val 50000"/>
              <a:gd name="adj2" fmla="val 0"/>
            </a:avLst>
          </a:prstGeom>
          <a:solidFill>
            <a:srgbClr val="CCCC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Arial MT"/>
                <a:ea typeface="AGFatPants" panose="02000603000000000000" pitchFamily="2" charset="0"/>
              </a:rPr>
              <a:t>Febrero</a:t>
            </a:r>
          </a:p>
        </p:txBody>
      </p:sp>
      <p:sp>
        <p:nvSpPr>
          <p:cNvPr id="4" name="Redondear rectángulo de esquina del mismo lado 29">
            <a:extLst>
              <a:ext uri="{FF2B5EF4-FFF2-40B4-BE49-F238E27FC236}">
                <a16:creationId xmlns:a16="http://schemas.microsoft.com/office/drawing/2014/main" id="{48C6DCCF-218D-E064-16EF-B2032A3B093C}"/>
              </a:ext>
            </a:extLst>
          </p:cNvPr>
          <p:cNvSpPr/>
          <p:nvPr/>
        </p:nvSpPr>
        <p:spPr>
          <a:xfrm rot="10800000">
            <a:off x="434886" y="3734867"/>
            <a:ext cx="2880000" cy="288000"/>
          </a:xfrm>
          <a:prstGeom prst="round2SameRect">
            <a:avLst>
              <a:gd name="adj1" fmla="val 50000"/>
              <a:gd name="adj2" fmla="val 0"/>
            </a:avLst>
          </a:prstGeom>
          <a:solidFill>
            <a:srgbClr val="CCCC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dirty="0">
              <a:solidFill>
                <a:schemeClr val="tx1"/>
              </a:solidFill>
              <a:latin typeface="Becca &amp; Perry" panose="02000500000000000000" pitchFamily="2" charset="0"/>
              <a:ea typeface="AGFatPants" panose="02000603000000000000" pitchFamily="2" charset="0"/>
            </a:endParaRPr>
          </a:p>
        </p:txBody>
      </p:sp>
      <p:graphicFrame>
        <p:nvGraphicFramePr>
          <p:cNvPr id="5" name="Tabla 9">
            <a:extLst>
              <a:ext uri="{FF2B5EF4-FFF2-40B4-BE49-F238E27FC236}">
                <a16:creationId xmlns:a16="http://schemas.microsoft.com/office/drawing/2014/main" id="{AD626E50-2EAF-9A98-6ED5-FD2CB4DB65C9}"/>
              </a:ext>
            </a:extLst>
          </p:cNvPr>
          <p:cNvGraphicFramePr>
            <a:graphicFrameLocks noGrp="1"/>
          </p:cNvGraphicFramePr>
          <p:nvPr>
            <p:extLst>
              <p:ext uri="{D42A27DB-BD31-4B8C-83A1-F6EECF244321}">
                <p14:modId xmlns:p14="http://schemas.microsoft.com/office/powerpoint/2010/main" val="1873951952"/>
              </p:ext>
            </p:extLst>
          </p:nvPr>
        </p:nvGraphicFramePr>
        <p:xfrm>
          <a:off x="3513284" y="2393999"/>
          <a:ext cx="2878854" cy="1676400"/>
        </p:xfrm>
        <a:graphic>
          <a:graphicData uri="http://schemas.openxmlformats.org/drawingml/2006/table">
            <a:tbl>
              <a:tblPr firstRow="1" bandRow="1">
                <a:tableStyleId>{5C22544A-7EE6-4342-B048-85BDC9FD1C3A}</a:tableStyleId>
              </a:tblPr>
              <a:tblGrid>
                <a:gridCol w="2878854">
                  <a:extLst>
                    <a:ext uri="{9D8B030D-6E8A-4147-A177-3AD203B41FA5}">
                      <a16:colId xmlns:a16="http://schemas.microsoft.com/office/drawing/2014/main" val="2395367315"/>
                    </a:ext>
                  </a:extLst>
                </a:gridCol>
              </a:tblGrid>
              <a:tr h="676284">
                <a:tc>
                  <a:txBody>
                    <a:bodyPr/>
                    <a:lstStyle/>
                    <a:p>
                      <a:pPr algn="l"/>
                      <a:r>
                        <a:rPr lang="es-PE" sz="1400" b="0" dirty="0">
                          <a:solidFill>
                            <a:schemeClr val="tx1"/>
                          </a:solidFill>
                          <a:latin typeface="Arial MT"/>
                          <a:cs typeface="Dreaming Outloud Script Pro" panose="03050502040304050704" pitchFamily="66" charset="0"/>
                        </a:rPr>
                        <a:t>Responsable:</a:t>
                      </a:r>
                    </a:p>
                    <a:p>
                      <a:pPr algn="l"/>
                      <a:endParaRPr lang="es-PE" sz="1400" kern="1200" dirty="0">
                        <a:solidFill>
                          <a:schemeClr val="tx1"/>
                        </a:solidFill>
                        <a:latin typeface="Arial MT"/>
                        <a:ea typeface="+mn-ea"/>
                        <a:cs typeface="Dreaming Outloud Script Pro" panose="03050502040304050704" pitchFamily="66" charset="0"/>
                      </a:endParaRPr>
                    </a:p>
                    <a:p>
                      <a:pPr algn="l"/>
                      <a:r>
                        <a:rPr lang="es-PE" sz="1400" kern="1200" dirty="0">
                          <a:solidFill>
                            <a:schemeClr val="tx1"/>
                          </a:solidFill>
                          <a:latin typeface="Arial MT"/>
                          <a:ea typeface="+mn-ea"/>
                          <a:cs typeface="Dreaming Outloud Script Pro" panose="03050502040304050704" pitchFamily="66" charset="0"/>
                        </a:rPr>
                        <a:t>___________________________</a:t>
                      </a:r>
                      <a:endParaRPr lang="es-PE" sz="1400" b="0" dirty="0">
                        <a:solidFill>
                          <a:schemeClr val="tx1"/>
                        </a:solidFill>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4034102"/>
                  </a:ext>
                </a:extLst>
              </a:tr>
              <a:tr h="68400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s-PE" sz="1400" b="0" dirty="0">
                          <a:latin typeface="Arial MT"/>
                          <a:cs typeface="Dreaming Outloud Script Pro" panose="03050502040304050704" pitchFamily="66" charset="0"/>
                        </a:rPr>
                        <a:t>Tema:</a:t>
                      </a:r>
                    </a:p>
                    <a:p>
                      <a:endParaRPr lang="es-PE" sz="1400" b="0" dirty="0">
                        <a:latin typeface="Arial MT"/>
                        <a:cs typeface="Dreaming Outloud Script Pro" panose="03050502040304050704" pitchFamily="66" charset="0"/>
                      </a:endParaRPr>
                    </a:p>
                    <a:p>
                      <a:endParaRPr lang="es-PE" sz="1400" b="0" dirty="0">
                        <a:latin typeface="Arial MT"/>
                        <a:cs typeface="Dreaming Outloud Script Pro" panose="03050502040304050704" pitchFamily="66" charset="0"/>
                      </a:endParaRPr>
                    </a:p>
                    <a:p>
                      <a:r>
                        <a:rPr lang="es-PE" sz="1400" b="1" kern="1200" dirty="0">
                          <a:solidFill>
                            <a:schemeClr val="tx1"/>
                          </a:solidFill>
                          <a:latin typeface="Arial MT"/>
                          <a:ea typeface="+mn-ea"/>
                          <a:cs typeface="Dreaming Outloud Script Pro" panose="03050502040304050704" pitchFamily="66" charset="0"/>
                        </a:rPr>
                        <a:t>___________________________</a:t>
                      </a:r>
                      <a:endParaRPr lang="es-PE" sz="1400" b="1" dirty="0">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168043"/>
                  </a:ext>
                </a:extLst>
              </a:tr>
            </a:tbl>
          </a:graphicData>
        </a:graphic>
      </p:graphicFrame>
      <p:sp>
        <p:nvSpPr>
          <p:cNvPr id="6" name="Redondear rectángulo de esquina del mismo lado 29">
            <a:extLst>
              <a:ext uri="{FF2B5EF4-FFF2-40B4-BE49-F238E27FC236}">
                <a16:creationId xmlns:a16="http://schemas.microsoft.com/office/drawing/2014/main" id="{F14F968E-937E-9885-D53E-68376C63F556}"/>
              </a:ext>
            </a:extLst>
          </p:cNvPr>
          <p:cNvSpPr/>
          <p:nvPr/>
        </p:nvSpPr>
        <p:spPr>
          <a:xfrm>
            <a:off x="3513579" y="2060870"/>
            <a:ext cx="2880000" cy="360000"/>
          </a:xfrm>
          <a:prstGeom prst="round2SameRect">
            <a:avLst>
              <a:gd name="adj1" fmla="val 50000"/>
              <a:gd name="adj2" fmla="val 0"/>
            </a:avLst>
          </a:prstGeom>
          <a:solidFill>
            <a:srgbClr val="FF6DA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Arial MT"/>
                <a:ea typeface="AGFatPants" panose="02000603000000000000" pitchFamily="2" charset="0"/>
              </a:rPr>
              <a:t>Marzo</a:t>
            </a:r>
          </a:p>
        </p:txBody>
      </p:sp>
      <p:sp>
        <p:nvSpPr>
          <p:cNvPr id="7" name="Redondear rectángulo de esquina del mismo lado 29">
            <a:extLst>
              <a:ext uri="{FF2B5EF4-FFF2-40B4-BE49-F238E27FC236}">
                <a16:creationId xmlns:a16="http://schemas.microsoft.com/office/drawing/2014/main" id="{BFC7D654-56C5-AD7E-70A3-CACF1B9FA588}"/>
              </a:ext>
            </a:extLst>
          </p:cNvPr>
          <p:cNvSpPr/>
          <p:nvPr/>
        </p:nvSpPr>
        <p:spPr>
          <a:xfrm rot="10800000">
            <a:off x="3504972" y="3734867"/>
            <a:ext cx="2880000" cy="288000"/>
          </a:xfrm>
          <a:prstGeom prst="round2SameRect">
            <a:avLst>
              <a:gd name="adj1" fmla="val 50000"/>
              <a:gd name="adj2" fmla="val 0"/>
            </a:avLst>
          </a:prstGeom>
          <a:solidFill>
            <a:srgbClr val="FF6DA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dirty="0">
              <a:solidFill>
                <a:schemeClr val="tx1"/>
              </a:solidFill>
              <a:latin typeface="Becca &amp; Perry" panose="02000500000000000000" pitchFamily="2" charset="0"/>
              <a:ea typeface="AGFatPants" panose="02000603000000000000" pitchFamily="2" charset="0"/>
            </a:endParaRPr>
          </a:p>
        </p:txBody>
      </p:sp>
      <p:graphicFrame>
        <p:nvGraphicFramePr>
          <p:cNvPr id="8" name="Tabla 7">
            <a:extLst>
              <a:ext uri="{FF2B5EF4-FFF2-40B4-BE49-F238E27FC236}">
                <a16:creationId xmlns:a16="http://schemas.microsoft.com/office/drawing/2014/main" id="{72EF5409-862D-E91F-142D-F7FEAD9243E7}"/>
              </a:ext>
            </a:extLst>
          </p:cNvPr>
          <p:cNvGraphicFramePr>
            <a:graphicFrameLocks noGrp="1"/>
          </p:cNvGraphicFramePr>
          <p:nvPr>
            <p:extLst>
              <p:ext uri="{D42A27DB-BD31-4B8C-83A1-F6EECF244321}">
                <p14:modId xmlns:p14="http://schemas.microsoft.com/office/powerpoint/2010/main" val="3926613376"/>
              </p:ext>
            </p:extLst>
          </p:nvPr>
        </p:nvGraphicFramePr>
        <p:xfrm>
          <a:off x="434590" y="4646961"/>
          <a:ext cx="2878854" cy="1676400"/>
        </p:xfrm>
        <a:graphic>
          <a:graphicData uri="http://schemas.openxmlformats.org/drawingml/2006/table">
            <a:tbl>
              <a:tblPr firstRow="1" bandRow="1">
                <a:tableStyleId>{5C22544A-7EE6-4342-B048-85BDC9FD1C3A}</a:tableStyleId>
              </a:tblPr>
              <a:tblGrid>
                <a:gridCol w="2878854">
                  <a:extLst>
                    <a:ext uri="{9D8B030D-6E8A-4147-A177-3AD203B41FA5}">
                      <a16:colId xmlns:a16="http://schemas.microsoft.com/office/drawing/2014/main" val="2395367315"/>
                    </a:ext>
                  </a:extLst>
                </a:gridCol>
              </a:tblGrid>
              <a:tr h="676284">
                <a:tc>
                  <a:txBody>
                    <a:bodyPr/>
                    <a:lstStyle/>
                    <a:p>
                      <a:pPr algn="l"/>
                      <a:r>
                        <a:rPr lang="es-PE" sz="1400" b="0" dirty="0">
                          <a:solidFill>
                            <a:schemeClr val="tx1"/>
                          </a:solidFill>
                          <a:latin typeface="Arial MT"/>
                          <a:cs typeface="Dreaming Outloud Script Pro" panose="03050502040304050704" pitchFamily="66" charset="0"/>
                        </a:rPr>
                        <a:t>Responsable:</a:t>
                      </a:r>
                    </a:p>
                    <a:p>
                      <a:pPr algn="l"/>
                      <a:endParaRPr lang="es-PE" sz="1400" kern="1200" dirty="0">
                        <a:solidFill>
                          <a:schemeClr val="tx1"/>
                        </a:solidFill>
                        <a:latin typeface="Arial MT"/>
                        <a:ea typeface="+mn-ea"/>
                        <a:cs typeface="Dreaming Outloud Script Pro" panose="03050502040304050704" pitchFamily="66" charset="0"/>
                      </a:endParaRPr>
                    </a:p>
                    <a:p>
                      <a:pPr algn="l"/>
                      <a:r>
                        <a:rPr lang="es-PE" sz="1400" kern="1200" dirty="0">
                          <a:solidFill>
                            <a:schemeClr val="tx1"/>
                          </a:solidFill>
                          <a:latin typeface="Arial MT"/>
                          <a:ea typeface="+mn-ea"/>
                          <a:cs typeface="Dreaming Outloud Script Pro" panose="03050502040304050704" pitchFamily="66" charset="0"/>
                        </a:rPr>
                        <a:t>___________________________</a:t>
                      </a:r>
                      <a:endParaRPr lang="es-PE" sz="1400" b="0" dirty="0">
                        <a:solidFill>
                          <a:schemeClr val="tx1"/>
                        </a:solidFill>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4034102"/>
                  </a:ext>
                </a:extLst>
              </a:tr>
              <a:tr h="684000">
                <a:tc>
                  <a:txBody>
                    <a:bodyPr/>
                    <a:lstStyle/>
                    <a:p>
                      <a:r>
                        <a:rPr lang="es-PE" sz="1400" b="0" dirty="0">
                          <a:latin typeface="Arial MT"/>
                          <a:cs typeface="Dreaming Outloud Script Pro" panose="03050502040304050704" pitchFamily="66" charset="0"/>
                        </a:rPr>
                        <a:t>Tema:</a:t>
                      </a:r>
                    </a:p>
                    <a:p>
                      <a:endParaRPr lang="es-PE" sz="1400" b="0" dirty="0">
                        <a:latin typeface="Arial MT"/>
                        <a:cs typeface="Dreaming Outloud Script Pro" panose="03050502040304050704" pitchFamily="66" charset="0"/>
                      </a:endParaRPr>
                    </a:p>
                    <a:p>
                      <a:r>
                        <a:rPr lang="es-PE" sz="1400" b="1" kern="1200" dirty="0">
                          <a:solidFill>
                            <a:schemeClr val="tx1"/>
                          </a:solidFill>
                          <a:latin typeface="Arial MT"/>
                          <a:ea typeface="+mn-ea"/>
                          <a:cs typeface="Dreaming Outloud Script Pro" panose="03050502040304050704" pitchFamily="66" charset="0"/>
                        </a:rPr>
                        <a:t>______________________________</a:t>
                      </a:r>
                      <a:endParaRPr lang="es-PE" sz="1400" b="1" dirty="0">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168043"/>
                  </a:ext>
                </a:extLst>
              </a:tr>
            </a:tbl>
          </a:graphicData>
        </a:graphic>
      </p:graphicFrame>
      <p:sp>
        <p:nvSpPr>
          <p:cNvPr id="9" name="Redondear rectángulo de esquina del mismo lado 29">
            <a:extLst>
              <a:ext uri="{FF2B5EF4-FFF2-40B4-BE49-F238E27FC236}">
                <a16:creationId xmlns:a16="http://schemas.microsoft.com/office/drawing/2014/main" id="{24DCDDB7-87AD-39C8-77BB-9B6650F352BA}"/>
              </a:ext>
            </a:extLst>
          </p:cNvPr>
          <p:cNvSpPr/>
          <p:nvPr/>
        </p:nvSpPr>
        <p:spPr>
          <a:xfrm>
            <a:off x="434885" y="4313832"/>
            <a:ext cx="2880000" cy="360000"/>
          </a:xfrm>
          <a:prstGeom prst="round2SameRect">
            <a:avLst>
              <a:gd name="adj1" fmla="val 50000"/>
              <a:gd name="adj2" fmla="val 0"/>
            </a:avLst>
          </a:prstGeom>
          <a:solidFill>
            <a:srgbClr val="25C1E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Arial MT"/>
                <a:ea typeface="AGFatPants" panose="02000603000000000000" pitchFamily="2" charset="0"/>
              </a:rPr>
              <a:t>Abril</a:t>
            </a:r>
          </a:p>
        </p:txBody>
      </p:sp>
      <p:sp>
        <p:nvSpPr>
          <p:cNvPr id="10" name="Redondear rectángulo de esquina del mismo lado 29">
            <a:extLst>
              <a:ext uri="{FF2B5EF4-FFF2-40B4-BE49-F238E27FC236}">
                <a16:creationId xmlns:a16="http://schemas.microsoft.com/office/drawing/2014/main" id="{CD5D1F6C-84B8-B814-C821-C338BE9A4B5C}"/>
              </a:ext>
            </a:extLst>
          </p:cNvPr>
          <p:cNvSpPr/>
          <p:nvPr/>
        </p:nvSpPr>
        <p:spPr>
          <a:xfrm rot="10800000">
            <a:off x="426278" y="5987829"/>
            <a:ext cx="2880000" cy="288000"/>
          </a:xfrm>
          <a:prstGeom prst="round2SameRect">
            <a:avLst>
              <a:gd name="adj1" fmla="val 50000"/>
              <a:gd name="adj2" fmla="val 0"/>
            </a:avLst>
          </a:prstGeom>
          <a:solidFill>
            <a:srgbClr val="25C1E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dirty="0">
              <a:solidFill>
                <a:schemeClr val="tx1"/>
              </a:solidFill>
              <a:latin typeface="Becca &amp; Perry" panose="02000500000000000000" pitchFamily="2" charset="0"/>
              <a:ea typeface="AGFatPants" panose="02000603000000000000" pitchFamily="2" charset="0"/>
            </a:endParaRPr>
          </a:p>
        </p:txBody>
      </p:sp>
      <p:graphicFrame>
        <p:nvGraphicFramePr>
          <p:cNvPr id="11" name="Tabla 9">
            <a:extLst>
              <a:ext uri="{FF2B5EF4-FFF2-40B4-BE49-F238E27FC236}">
                <a16:creationId xmlns:a16="http://schemas.microsoft.com/office/drawing/2014/main" id="{AE598DD8-BA11-F464-5B63-A7EAD77F96BF}"/>
              </a:ext>
            </a:extLst>
          </p:cNvPr>
          <p:cNvGraphicFramePr>
            <a:graphicFrameLocks noGrp="1"/>
          </p:cNvGraphicFramePr>
          <p:nvPr>
            <p:extLst>
              <p:ext uri="{D42A27DB-BD31-4B8C-83A1-F6EECF244321}">
                <p14:modId xmlns:p14="http://schemas.microsoft.com/office/powerpoint/2010/main" val="1623384767"/>
              </p:ext>
            </p:extLst>
          </p:nvPr>
        </p:nvGraphicFramePr>
        <p:xfrm>
          <a:off x="3504676" y="4646961"/>
          <a:ext cx="2878854" cy="1676400"/>
        </p:xfrm>
        <a:graphic>
          <a:graphicData uri="http://schemas.openxmlformats.org/drawingml/2006/table">
            <a:tbl>
              <a:tblPr firstRow="1" bandRow="1">
                <a:tableStyleId>{5C22544A-7EE6-4342-B048-85BDC9FD1C3A}</a:tableStyleId>
              </a:tblPr>
              <a:tblGrid>
                <a:gridCol w="2878854">
                  <a:extLst>
                    <a:ext uri="{9D8B030D-6E8A-4147-A177-3AD203B41FA5}">
                      <a16:colId xmlns:a16="http://schemas.microsoft.com/office/drawing/2014/main" val="2395367315"/>
                    </a:ext>
                  </a:extLst>
                </a:gridCol>
              </a:tblGrid>
              <a:tr h="676284">
                <a:tc>
                  <a:txBody>
                    <a:bodyPr/>
                    <a:lstStyle/>
                    <a:p>
                      <a:pPr algn="l"/>
                      <a:r>
                        <a:rPr lang="es-PE" sz="1400" b="0" dirty="0">
                          <a:solidFill>
                            <a:schemeClr val="tx1"/>
                          </a:solidFill>
                          <a:latin typeface="Arial MT"/>
                          <a:cs typeface="Dreaming Outloud Script Pro" panose="03050502040304050704" pitchFamily="66" charset="0"/>
                        </a:rPr>
                        <a:t>Responsable:</a:t>
                      </a:r>
                    </a:p>
                    <a:p>
                      <a:pPr algn="l"/>
                      <a:endParaRPr lang="es-PE" sz="1400" kern="1200" dirty="0">
                        <a:solidFill>
                          <a:schemeClr val="tx1"/>
                        </a:solidFill>
                        <a:latin typeface="Arial MT"/>
                        <a:ea typeface="+mn-ea"/>
                        <a:cs typeface="Dreaming Outloud Script Pro" panose="03050502040304050704" pitchFamily="66" charset="0"/>
                      </a:endParaRPr>
                    </a:p>
                    <a:p>
                      <a:pPr algn="l"/>
                      <a:r>
                        <a:rPr lang="es-PE" sz="1400" kern="1200" dirty="0">
                          <a:solidFill>
                            <a:schemeClr val="tx1"/>
                          </a:solidFill>
                          <a:latin typeface="Arial MT"/>
                          <a:ea typeface="+mn-ea"/>
                          <a:cs typeface="Dreaming Outloud Script Pro" panose="03050502040304050704" pitchFamily="66" charset="0"/>
                        </a:rPr>
                        <a:t>___________________________</a:t>
                      </a:r>
                      <a:endParaRPr lang="es-PE" sz="1400" b="0" dirty="0">
                        <a:solidFill>
                          <a:schemeClr val="tx1"/>
                        </a:solidFill>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4034102"/>
                  </a:ext>
                </a:extLst>
              </a:tr>
              <a:tr h="684000">
                <a:tc>
                  <a:txBody>
                    <a:bodyPr/>
                    <a:lstStyle/>
                    <a:p>
                      <a:r>
                        <a:rPr lang="es-PE" sz="1400" b="0" dirty="0">
                          <a:latin typeface="Arial MT"/>
                          <a:cs typeface="Dreaming Outloud Script Pro" panose="03050502040304050704" pitchFamily="66" charset="0"/>
                        </a:rPr>
                        <a:t>Tema:</a:t>
                      </a:r>
                    </a:p>
                    <a:p>
                      <a:endParaRPr lang="es-PE" sz="1400" b="0" dirty="0">
                        <a:latin typeface="Arial MT"/>
                        <a:cs typeface="Dreaming Outloud Script Pro" panose="03050502040304050704" pitchFamily="66" charset="0"/>
                      </a:endParaRPr>
                    </a:p>
                    <a:p>
                      <a:r>
                        <a:rPr lang="es-PE" sz="1400" b="1" kern="1200" dirty="0">
                          <a:solidFill>
                            <a:schemeClr val="tx1"/>
                          </a:solidFill>
                          <a:latin typeface="Arial MT"/>
                          <a:ea typeface="+mn-ea"/>
                          <a:cs typeface="Dreaming Outloud Script Pro" panose="03050502040304050704" pitchFamily="66" charset="0"/>
                        </a:rPr>
                        <a:t>______________________________</a:t>
                      </a:r>
                      <a:endParaRPr lang="es-PE" sz="1400" b="1" dirty="0">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168043"/>
                  </a:ext>
                </a:extLst>
              </a:tr>
            </a:tbl>
          </a:graphicData>
        </a:graphic>
      </p:graphicFrame>
      <p:sp>
        <p:nvSpPr>
          <p:cNvPr id="12" name="Redondear rectángulo de esquina del mismo lado 29">
            <a:extLst>
              <a:ext uri="{FF2B5EF4-FFF2-40B4-BE49-F238E27FC236}">
                <a16:creationId xmlns:a16="http://schemas.microsoft.com/office/drawing/2014/main" id="{EED2B4E7-FF1B-B92E-C3E6-934B73F311F6}"/>
              </a:ext>
            </a:extLst>
          </p:cNvPr>
          <p:cNvSpPr/>
          <p:nvPr/>
        </p:nvSpPr>
        <p:spPr>
          <a:xfrm>
            <a:off x="3504971" y="4313832"/>
            <a:ext cx="2880000" cy="360000"/>
          </a:xfrm>
          <a:prstGeom prst="round2SameRect">
            <a:avLst>
              <a:gd name="adj1" fmla="val 50000"/>
              <a:gd name="adj2" fmla="val 0"/>
            </a:avLst>
          </a:prstGeom>
          <a:solidFill>
            <a:srgbClr val="FD950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Arial MT"/>
                <a:ea typeface="AGFatPants" panose="02000603000000000000" pitchFamily="2" charset="0"/>
              </a:rPr>
              <a:t>Mayo</a:t>
            </a:r>
          </a:p>
        </p:txBody>
      </p:sp>
      <p:sp>
        <p:nvSpPr>
          <p:cNvPr id="13" name="Redondear rectángulo de esquina del mismo lado 29">
            <a:extLst>
              <a:ext uri="{FF2B5EF4-FFF2-40B4-BE49-F238E27FC236}">
                <a16:creationId xmlns:a16="http://schemas.microsoft.com/office/drawing/2014/main" id="{66ED3B6A-B770-94B4-B34D-B16E5A352CAF}"/>
              </a:ext>
            </a:extLst>
          </p:cNvPr>
          <p:cNvSpPr/>
          <p:nvPr/>
        </p:nvSpPr>
        <p:spPr>
          <a:xfrm rot="10800000">
            <a:off x="3496364" y="5987829"/>
            <a:ext cx="2880000" cy="288000"/>
          </a:xfrm>
          <a:prstGeom prst="round2SameRect">
            <a:avLst>
              <a:gd name="adj1" fmla="val 50000"/>
              <a:gd name="adj2" fmla="val 0"/>
            </a:avLst>
          </a:prstGeom>
          <a:solidFill>
            <a:srgbClr val="FD950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dirty="0">
              <a:solidFill>
                <a:schemeClr val="tx1"/>
              </a:solidFill>
              <a:latin typeface="Becca &amp; Perry" panose="02000500000000000000" pitchFamily="2" charset="0"/>
              <a:ea typeface="AGFatPants" panose="02000603000000000000" pitchFamily="2" charset="0"/>
            </a:endParaRPr>
          </a:p>
        </p:txBody>
      </p:sp>
      <p:graphicFrame>
        <p:nvGraphicFramePr>
          <p:cNvPr id="14" name="Tabla 9">
            <a:extLst>
              <a:ext uri="{FF2B5EF4-FFF2-40B4-BE49-F238E27FC236}">
                <a16:creationId xmlns:a16="http://schemas.microsoft.com/office/drawing/2014/main" id="{135AF55B-7543-3F60-EDC5-F87C1026B271}"/>
              </a:ext>
            </a:extLst>
          </p:cNvPr>
          <p:cNvGraphicFramePr>
            <a:graphicFrameLocks noGrp="1"/>
          </p:cNvGraphicFramePr>
          <p:nvPr>
            <p:extLst>
              <p:ext uri="{D42A27DB-BD31-4B8C-83A1-F6EECF244321}">
                <p14:modId xmlns:p14="http://schemas.microsoft.com/office/powerpoint/2010/main" val="23814163"/>
              </p:ext>
            </p:extLst>
          </p:nvPr>
        </p:nvGraphicFramePr>
        <p:xfrm>
          <a:off x="395331" y="6926267"/>
          <a:ext cx="2878854" cy="1676400"/>
        </p:xfrm>
        <a:graphic>
          <a:graphicData uri="http://schemas.openxmlformats.org/drawingml/2006/table">
            <a:tbl>
              <a:tblPr firstRow="1" bandRow="1">
                <a:tableStyleId>{5C22544A-7EE6-4342-B048-85BDC9FD1C3A}</a:tableStyleId>
              </a:tblPr>
              <a:tblGrid>
                <a:gridCol w="2878854">
                  <a:extLst>
                    <a:ext uri="{9D8B030D-6E8A-4147-A177-3AD203B41FA5}">
                      <a16:colId xmlns:a16="http://schemas.microsoft.com/office/drawing/2014/main" val="2395367315"/>
                    </a:ext>
                  </a:extLst>
                </a:gridCol>
              </a:tblGrid>
              <a:tr h="676284">
                <a:tc>
                  <a:txBody>
                    <a:bodyPr/>
                    <a:lstStyle/>
                    <a:p>
                      <a:pPr algn="l"/>
                      <a:r>
                        <a:rPr lang="es-PE" sz="1400" b="0" dirty="0">
                          <a:solidFill>
                            <a:schemeClr val="tx1"/>
                          </a:solidFill>
                          <a:latin typeface="Arial MT"/>
                          <a:cs typeface="Dreaming Outloud Script Pro" panose="03050502040304050704" pitchFamily="66" charset="0"/>
                        </a:rPr>
                        <a:t>Responsable:</a:t>
                      </a:r>
                    </a:p>
                    <a:p>
                      <a:pPr algn="l"/>
                      <a:endParaRPr lang="es-PE" sz="1400" kern="1200" dirty="0">
                        <a:solidFill>
                          <a:schemeClr val="tx1"/>
                        </a:solidFill>
                        <a:latin typeface="Arial MT"/>
                        <a:ea typeface="+mn-ea"/>
                        <a:cs typeface="Dreaming Outloud Script Pro" panose="03050502040304050704" pitchFamily="66" charset="0"/>
                      </a:endParaRPr>
                    </a:p>
                    <a:p>
                      <a:pPr algn="l"/>
                      <a:r>
                        <a:rPr lang="es-PE" sz="1400" kern="1200" dirty="0">
                          <a:solidFill>
                            <a:schemeClr val="tx1"/>
                          </a:solidFill>
                          <a:latin typeface="Arial MT"/>
                          <a:ea typeface="+mn-ea"/>
                          <a:cs typeface="Dreaming Outloud Script Pro" panose="03050502040304050704" pitchFamily="66" charset="0"/>
                        </a:rPr>
                        <a:t>___________________________</a:t>
                      </a:r>
                      <a:endParaRPr lang="es-PE" sz="1400" b="0" dirty="0">
                        <a:solidFill>
                          <a:schemeClr val="tx1"/>
                        </a:solidFill>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4034102"/>
                  </a:ext>
                </a:extLst>
              </a:tr>
              <a:tr h="684000">
                <a:tc>
                  <a:txBody>
                    <a:bodyPr/>
                    <a:lstStyle/>
                    <a:p>
                      <a:r>
                        <a:rPr lang="es-PE" sz="1400" b="0" dirty="0">
                          <a:latin typeface="Arial MT"/>
                          <a:cs typeface="Dreaming Outloud Script Pro" panose="03050502040304050704" pitchFamily="66" charset="0"/>
                        </a:rPr>
                        <a:t>Tema:</a:t>
                      </a:r>
                    </a:p>
                    <a:p>
                      <a:endParaRPr lang="es-PE" sz="1400" b="0" dirty="0">
                        <a:latin typeface="Arial MT"/>
                        <a:cs typeface="Dreaming Outloud Script Pro" panose="03050502040304050704" pitchFamily="66" charset="0"/>
                      </a:endParaRPr>
                    </a:p>
                    <a:p>
                      <a:r>
                        <a:rPr lang="es-PE" sz="1400" b="1" kern="1200" dirty="0">
                          <a:solidFill>
                            <a:schemeClr val="tx1"/>
                          </a:solidFill>
                          <a:latin typeface="Arial MT"/>
                          <a:ea typeface="+mn-ea"/>
                          <a:cs typeface="Dreaming Outloud Script Pro" panose="03050502040304050704" pitchFamily="66" charset="0"/>
                        </a:rPr>
                        <a:t>______________________________</a:t>
                      </a:r>
                      <a:endParaRPr lang="es-PE" sz="1400" b="1" dirty="0">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168043"/>
                  </a:ext>
                </a:extLst>
              </a:tr>
            </a:tbl>
          </a:graphicData>
        </a:graphic>
      </p:graphicFrame>
      <p:sp>
        <p:nvSpPr>
          <p:cNvPr id="15" name="Redondear rectángulo de esquina del mismo lado 29">
            <a:extLst>
              <a:ext uri="{FF2B5EF4-FFF2-40B4-BE49-F238E27FC236}">
                <a16:creationId xmlns:a16="http://schemas.microsoft.com/office/drawing/2014/main" id="{6349C9B3-F1CB-0B7A-725B-44231AA52034}"/>
              </a:ext>
            </a:extLst>
          </p:cNvPr>
          <p:cNvSpPr/>
          <p:nvPr/>
        </p:nvSpPr>
        <p:spPr>
          <a:xfrm>
            <a:off x="395626" y="6593138"/>
            <a:ext cx="2880000" cy="360000"/>
          </a:xfrm>
          <a:prstGeom prst="round2SameRect">
            <a:avLst>
              <a:gd name="adj1" fmla="val 50000"/>
              <a:gd name="adj2" fmla="val 0"/>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Arial MT"/>
                <a:ea typeface="AGFatPants" panose="02000603000000000000" pitchFamily="2" charset="0"/>
              </a:rPr>
              <a:t>Junio</a:t>
            </a:r>
          </a:p>
        </p:txBody>
      </p:sp>
      <p:sp>
        <p:nvSpPr>
          <p:cNvPr id="16" name="Redondear rectángulo de esquina del mismo lado 29">
            <a:extLst>
              <a:ext uri="{FF2B5EF4-FFF2-40B4-BE49-F238E27FC236}">
                <a16:creationId xmlns:a16="http://schemas.microsoft.com/office/drawing/2014/main" id="{DDD2949B-1808-6CC8-23E1-09B8360BEC50}"/>
              </a:ext>
            </a:extLst>
          </p:cNvPr>
          <p:cNvSpPr/>
          <p:nvPr/>
        </p:nvSpPr>
        <p:spPr>
          <a:xfrm rot="10800000">
            <a:off x="387019" y="8267135"/>
            <a:ext cx="2880000" cy="288000"/>
          </a:xfrm>
          <a:prstGeom prst="round2SameRect">
            <a:avLst>
              <a:gd name="adj1" fmla="val 50000"/>
              <a:gd name="adj2" fmla="val 0"/>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dirty="0">
              <a:solidFill>
                <a:schemeClr val="tx1"/>
              </a:solidFill>
              <a:latin typeface="Becca &amp; Perry" panose="02000500000000000000" pitchFamily="2" charset="0"/>
              <a:ea typeface="AGFatPants" panose="02000603000000000000" pitchFamily="2" charset="0"/>
            </a:endParaRPr>
          </a:p>
        </p:txBody>
      </p:sp>
      <p:graphicFrame>
        <p:nvGraphicFramePr>
          <p:cNvPr id="17" name="Tabla 9">
            <a:extLst>
              <a:ext uri="{FF2B5EF4-FFF2-40B4-BE49-F238E27FC236}">
                <a16:creationId xmlns:a16="http://schemas.microsoft.com/office/drawing/2014/main" id="{86D2B124-5390-B809-E195-BFC51FDDB9D5}"/>
              </a:ext>
            </a:extLst>
          </p:cNvPr>
          <p:cNvGraphicFramePr>
            <a:graphicFrameLocks noGrp="1"/>
          </p:cNvGraphicFramePr>
          <p:nvPr>
            <p:extLst>
              <p:ext uri="{D42A27DB-BD31-4B8C-83A1-F6EECF244321}">
                <p14:modId xmlns:p14="http://schemas.microsoft.com/office/powerpoint/2010/main" val="906564078"/>
              </p:ext>
            </p:extLst>
          </p:nvPr>
        </p:nvGraphicFramePr>
        <p:xfrm>
          <a:off x="3465417" y="6926267"/>
          <a:ext cx="2878854" cy="1360284"/>
        </p:xfrm>
        <a:graphic>
          <a:graphicData uri="http://schemas.openxmlformats.org/drawingml/2006/table">
            <a:tbl>
              <a:tblPr firstRow="1" bandRow="1">
                <a:tableStyleId>{5C22544A-7EE6-4342-B048-85BDC9FD1C3A}</a:tableStyleId>
              </a:tblPr>
              <a:tblGrid>
                <a:gridCol w="2878854">
                  <a:extLst>
                    <a:ext uri="{9D8B030D-6E8A-4147-A177-3AD203B41FA5}">
                      <a16:colId xmlns:a16="http://schemas.microsoft.com/office/drawing/2014/main" val="2395367315"/>
                    </a:ext>
                  </a:extLst>
                </a:gridCol>
              </a:tblGrid>
              <a:tr h="676284">
                <a:tc>
                  <a:txBody>
                    <a:bodyPr/>
                    <a:lstStyle/>
                    <a:p>
                      <a:pPr algn="l"/>
                      <a:r>
                        <a:rPr lang="es-PE" sz="1400" b="0" dirty="0">
                          <a:solidFill>
                            <a:schemeClr val="tx1"/>
                          </a:solidFill>
                          <a:latin typeface="Arial MT"/>
                          <a:cs typeface="Dreaming Outloud Script Pro" panose="03050502040304050704" pitchFamily="66" charset="0"/>
                        </a:rPr>
                        <a:t>Responsable:</a:t>
                      </a:r>
                    </a:p>
                    <a:p>
                      <a:pPr algn="l"/>
                      <a:endParaRPr lang="es-PE" sz="800" kern="1200" dirty="0">
                        <a:solidFill>
                          <a:schemeClr val="tx1"/>
                        </a:solidFill>
                        <a:latin typeface="+mn-lt"/>
                        <a:ea typeface="+mn-ea"/>
                        <a:cs typeface="Dreaming Outloud Script Pro" panose="03050502040304050704" pitchFamily="66" charset="0"/>
                      </a:endParaRPr>
                    </a:p>
                    <a:p>
                      <a:pPr algn="l"/>
                      <a:r>
                        <a:rPr lang="es-PE" sz="1400" kern="1200" dirty="0">
                          <a:solidFill>
                            <a:schemeClr val="tx1"/>
                          </a:solidFill>
                          <a:latin typeface="+mn-lt"/>
                          <a:ea typeface="+mn-ea"/>
                          <a:cs typeface="Dreaming Outloud Script Pro" panose="03050502040304050704" pitchFamily="66" charset="0"/>
                        </a:rPr>
                        <a:t>______________________________</a:t>
                      </a:r>
                      <a:endParaRPr lang="es-PE" sz="1200" b="0" dirty="0">
                        <a:solidFill>
                          <a:schemeClr val="tx1"/>
                        </a:solidFill>
                        <a:latin typeface="+mn-l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4034102"/>
                  </a:ext>
                </a:extLst>
              </a:tr>
              <a:tr h="684000">
                <a:tc>
                  <a:txBody>
                    <a:bodyPr/>
                    <a:lstStyle/>
                    <a:p>
                      <a:r>
                        <a:rPr lang="es-PE" sz="1400" b="0" dirty="0">
                          <a:latin typeface="Arial MT"/>
                          <a:cs typeface="Dreaming Outloud Script Pro" panose="03050502040304050704" pitchFamily="66" charset="0"/>
                        </a:rPr>
                        <a:t>Tema:</a:t>
                      </a:r>
                    </a:p>
                    <a:p>
                      <a:endParaRPr lang="es-PE" sz="800" b="0" dirty="0">
                        <a:latin typeface="Becca &amp; Perry" panose="02000500000000000000" pitchFamily="2" charset="0"/>
                        <a:cs typeface="Dreaming Outloud Script Pro" panose="03050502040304050704" pitchFamily="66" charset="0"/>
                      </a:endParaRPr>
                    </a:p>
                    <a:p>
                      <a:r>
                        <a:rPr lang="es-PE" sz="1400" b="1" kern="1200" dirty="0">
                          <a:solidFill>
                            <a:schemeClr val="tx1"/>
                          </a:solidFill>
                          <a:latin typeface="+mn-lt"/>
                          <a:ea typeface="+mn-ea"/>
                          <a:cs typeface="Dreaming Outloud Script Pro" panose="03050502040304050704" pitchFamily="66" charset="0"/>
                        </a:rPr>
                        <a:t>______________________________</a:t>
                      </a:r>
                      <a:endParaRPr lang="es-PE" sz="1600" b="1" dirty="0">
                        <a:latin typeface="Becca &amp; Perry" panose="02000500000000000000" pitchFamily="2" charset="0"/>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168043"/>
                  </a:ext>
                </a:extLst>
              </a:tr>
            </a:tbl>
          </a:graphicData>
        </a:graphic>
      </p:graphicFrame>
      <p:sp>
        <p:nvSpPr>
          <p:cNvPr id="18" name="Redondear rectángulo de esquina del mismo lado 29">
            <a:extLst>
              <a:ext uri="{FF2B5EF4-FFF2-40B4-BE49-F238E27FC236}">
                <a16:creationId xmlns:a16="http://schemas.microsoft.com/office/drawing/2014/main" id="{2DFB1BC5-6F38-BCC4-222B-B6DCC0CA8EE1}"/>
              </a:ext>
            </a:extLst>
          </p:cNvPr>
          <p:cNvSpPr/>
          <p:nvPr/>
        </p:nvSpPr>
        <p:spPr>
          <a:xfrm>
            <a:off x="3465712" y="6593138"/>
            <a:ext cx="2880000" cy="360000"/>
          </a:xfrm>
          <a:prstGeom prst="round2SameRect">
            <a:avLst>
              <a:gd name="adj1" fmla="val 50000"/>
              <a:gd name="adj2" fmla="val 0"/>
            </a:avLst>
          </a:prstGeom>
          <a:solidFill>
            <a:srgbClr val="CCCC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Arial MT"/>
                <a:ea typeface="AGFatPants" panose="02000603000000000000" pitchFamily="2" charset="0"/>
              </a:rPr>
              <a:t>Julio</a:t>
            </a:r>
          </a:p>
        </p:txBody>
      </p:sp>
      <p:sp>
        <p:nvSpPr>
          <p:cNvPr id="19" name="Redondear rectángulo de esquina del mismo lado 29">
            <a:extLst>
              <a:ext uri="{FF2B5EF4-FFF2-40B4-BE49-F238E27FC236}">
                <a16:creationId xmlns:a16="http://schemas.microsoft.com/office/drawing/2014/main" id="{D8889C4D-81AF-CDF0-BEAF-8F6B9A09204F}"/>
              </a:ext>
            </a:extLst>
          </p:cNvPr>
          <p:cNvSpPr/>
          <p:nvPr/>
        </p:nvSpPr>
        <p:spPr>
          <a:xfrm rot="10800000">
            <a:off x="3457105" y="8267135"/>
            <a:ext cx="2880000" cy="288000"/>
          </a:xfrm>
          <a:prstGeom prst="round2SameRect">
            <a:avLst>
              <a:gd name="adj1" fmla="val 50000"/>
              <a:gd name="adj2" fmla="val 0"/>
            </a:avLst>
          </a:prstGeom>
          <a:solidFill>
            <a:srgbClr val="CCCC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dirty="0">
              <a:solidFill>
                <a:schemeClr val="tx1"/>
              </a:solidFill>
              <a:latin typeface="Becca &amp; Perry" panose="02000500000000000000" pitchFamily="2" charset="0"/>
              <a:ea typeface="AGFatPants" panose="02000603000000000000" pitchFamily="2" charset="0"/>
            </a:endParaRPr>
          </a:p>
        </p:txBody>
      </p:sp>
      <p:pic>
        <p:nvPicPr>
          <p:cNvPr id="22" name="Imagen 21">
            <a:extLst>
              <a:ext uri="{FF2B5EF4-FFF2-40B4-BE49-F238E27FC236}">
                <a16:creationId xmlns:a16="http://schemas.microsoft.com/office/drawing/2014/main" id="{2EDC15A1-6498-6933-E783-F4EC450EA6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08" y="450124"/>
            <a:ext cx="6858000" cy="1553766"/>
          </a:xfrm>
          <a:prstGeom prst="rect">
            <a:avLst/>
          </a:prstGeom>
        </p:spPr>
      </p:pic>
      <p:grpSp>
        <p:nvGrpSpPr>
          <p:cNvPr id="25" name="Grupo 24">
            <a:extLst>
              <a:ext uri="{FF2B5EF4-FFF2-40B4-BE49-F238E27FC236}">
                <a16:creationId xmlns:a16="http://schemas.microsoft.com/office/drawing/2014/main" id="{04EC5BAE-25D3-49A0-796B-897D26B5DDDC}"/>
              </a:ext>
            </a:extLst>
          </p:cNvPr>
          <p:cNvGrpSpPr/>
          <p:nvPr/>
        </p:nvGrpSpPr>
        <p:grpSpPr>
          <a:xfrm rot="16200000">
            <a:off x="3285069" y="-2431831"/>
            <a:ext cx="206008" cy="6098771"/>
            <a:chOff x="6363126" y="1068524"/>
            <a:chExt cx="232096" cy="7870106"/>
          </a:xfrm>
        </p:grpSpPr>
        <p:grpSp>
          <p:nvGrpSpPr>
            <p:cNvPr id="26" name="Grupo 25">
              <a:extLst>
                <a:ext uri="{FF2B5EF4-FFF2-40B4-BE49-F238E27FC236}">
                  <a16:creationId xmlns:a16="http://schemas.microsoft.com/office/drawing/2014/main" id="{C1D2FC86-B5C5-B5A0-5E39-4780C45D1B55}"/>
                </a:ext>
              </a:extLst>
            </p:cNvPr>
            <p:cNvGrpSpPr/>
            <p:nvPr/>
          </p:nvGrpSpPr>
          <p:grpSpPr>
            <a:xfrm>
              <a:off x="6363127" y="1068524"/>
              <a:ext cx="232095" cy="3884476"/>
              <a:chOff x="5707970" y="2690022"/>
              <a:chExt cx="232095" cy="3884476"/>
            </a:xfrm>
          </p:grpSpPr>
          <p:grpSp>
            <p:nvGrpSpPr>
              <p:cNvPr id="42" name="Grupo 41">
                <a:extLst>
                  <a:ext uri="{FF2B5EF4-FFF2-40B4-BE49-F238E27FC236}">
                    <a16:creationId xmlns:a16="http://schemas.microsoft.com/office/drawing/2014/main" id="{D88781AC-0535-7676-E153-EFB2D8B73665}"/>
                  </a:ext>
                </a:extLst>
              </p:cNvPr>
              <p:cNvGrpSpPr/>
              <p:nvPr/>
            </p:nvGrpSpPr>
            <p:grpSpPr>
              <a:xfrm rot="16200000">
                <a:off x="4880225" y="3517767"/>
                <a:ext cx="1887583" cy="232094"/>
                <a:chOff x="2622620" y="2060894"/>
                <a:chExt cx="1887583" cy="232094"/>
              </a:xfrm>
            </p:grpSpPr>
            <p:sp>
              <p:nvSpPr>
                <p:cNvPr id="50" name="Rectángulo 49">
                  <a:extLst>
                    <a:ext uri="{FF2B5EF4-FFF2-40B4-BE49-F238E27FC236}">
                      <a16:creationId xmlns:a16="http://schemas.microsoft.com/office/drawing/2014/main" id="{94A78691-A0FC-E1F3-0975-47334028F9D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1" name="Rectángulo 50">
                  <a:extLst>
                    <a:ext uri="{FF2B5EF4-FFF2-40B4-BE49-F238E27FC236}">
                      <a16:creationId xmlns:a16="http://schemas.microsoft.com/office/drawing/2014/main" id="{9BF1E357-00D1-312D-0314-6BE05A3BDE7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2" name="Rectángulo 51">
                  <a:extLst>
                    <a:ext uri="{FF2B5EF4-FFF2-40B4-BE49-F238E27FC236}">
                      <a16:creationId xmlns:a16="http://schemas.microsoft.com/office/drawing/2014/main" id="{07EBA4AD-1902-752F-8E77-EC0ECEBD164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53" name="Rectángulo 52">
                  <a:extLst>
                    <a:ext uri="{FF2B5EF4-FFF2-40B4-BE49-F238E27FC236}">
                      <a16:creationId xmlns:a16="http://schemas.microsoft.com/office/drawing/2014/main" id="{1AE53A3F-72A7-4290-5950-6CD02627D95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4" name="Rectángulo 53">
                  <a:extLst>
                    <a:ext uri="{FF2B5EF4-FFF2-40B4-BE49-F238E27FC236}">
                      <a16:creationId xmlns:a16="http://schemas.microsoft.com/office/drawing/2014/main" id="{BBDCEF24-6B43-3F6E-3FE4-8CE220CB9C9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5" name="Rectángulo 54">
                  <a:extLst>
                    <a:ext uri="{FF2B5EF4-FFF2-40B4-BE49-F238E27FC236}">
                      <a16:creationId xmlns:a16="http://schemas.microsoft.com/office/drawing/2014/main" id="{FC94869D-7C32-E06D-3244-E8583A4536F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43" name="Grupo 42">
                <a:extLst>
                  <a:ext uri="{FF2B5EF4-FFF2-40B4-BE49-F238E27FC236}">
                    <a16:creationId xmlns:a16="http://schemas.microsoft.com/office/drawing/2014/main" id="{E7E5DF92-90AF-5900-8DA6-E2DC76DEB40F}"/>
                  </a:ext>
                </a:extLst>
              </p:cNvPr>
              <p:cNvGrpSpPr/>
              <p:nvPr/>
            </p:nvGrpSpPr>
            <p:grpSpPr>
              <a:xfrm rot="16200000">
                <a:off x="4880226" y="5514660"/>
                <a:ext cx="1887583" cy="232094"/>
                <a:chOff x="2622620" y="2060894"/>
                <a:chExt cx="1887583" cy="232094"/>
              </a:xfrm>
            </p:grpSpPr>
            <p:sp>
              <p:nvSpPr>
                <p:cNvPr id="44" name="Rectángulo 43">
                  <a:extLst>
                    <a:ext uri="{FF2B5EF4-FFF2-40B4-BE49-F238E27FC236}">
                      <a16:creationId xmlns:a16="http://schemas.microsoft.com/office/drawing/2014/main" id="{A869909A-271F-CA6B-E365-EAA16DA53FF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5" name="Rectángulo 44">
                  <a:extLst>
                    <a:ext uri="{FF2B5EF4-FFF2-40B4-BE49-F238E27FC236}">
                      <a16:creationId xmlns:a16="http://schemas.microsoft.com/office/drawing/2014/main" id="{C955DD75-6451-ADC2-F1F9-40BEFA57394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6" name="Rectángulo 45">
                  <a:extLst>
                    <a:ext uri="{FF2B5EF4-FFF2-40B4-BE49-F238E27FC236}">
                      <a16:creationId xmlns:a16="http://schemas.microsoft.com/office/drawing/2014/main" id="{605C9FC5-646C-A10A-2918-D0BE2419813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7" name="Rectángulo 46">
                  <a:extLst>
                    <a:ext uri="{FF2B5EF4-FFF2-40B4-BE49-F238E27FC236}">
                      <a16:creationId xmlns:a16="http://schemas.microsoft.com/office/drawing/2014/main" id="{F1C34049-66C9-2C12-EDBC-6DF59B95A18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8" name="Rectángulo 47">
                  <a:extLst>
                    <a:ext uri="{FF2B5EF4-FFF2-40B4-BE49-F238E27FC236}">
                      <a16:creationId xmlns:a16="http://schemas.microsoft.com/office/drawing/2014/main" id="{AD854A3B-7AFC-55D2-D98A-5F2C1B119B0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9" name="Rectángulo 48">
                  <a:extLst>
                    <a:ext uri="{FF2B5EF4-FFF2-40B4-BE49-F238E27FC236}">
                      <a16:creationId xmlns:a16="http://schemas.microsoft.com/office/drawing/2014/main" id="{973EF1CE-48DC-3106-EAC2-8C5AD522DB9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27" name="Grupo 26">
              <a:extLst>
                <a:ext uri="{FF2B5EF4-FFF2-40B4-BE49-F238E27FC236}">
                  <a16:creationId xmlns:a16="http://schemas.microsoft.com/office/drawing/2014/main" id="{0F6D8915-12E5-20BF-A7C9-8C677317879C}"/>
                </a:ext>
              </a:extLst>
            </p:cNvPr>
            <p:cNvGrpSpPr/>
            <p:nvPr/>
          </p:nvGrpSpPr>
          <p:grpSpPr>
            <a:xfrm>
              <a:off x="6363126" y="5054154"/>
              <a:ext cx="232095" cy="3884476"/>
              <a:chOff x="5707970" y="2690022"/>
              <a:chExt cx="232095" cy="3884476"/>
            </a:xfrm>
          </p:grpSpPr>
          <p:grpSp>
            <p:nvGrpSpPr>
              <p:cNvPr id="28" name="Grupo 27">
                <a:extLst>
                  <a:ext uri="{FF2B5EF4-FFF2-40B4-BE49-F238E27FC236}">
                    <a16:creationId xmlns:a16="http://schemas.microsoft.com/office/drawing/2014/main" id="{A0A7AB5D-3A17-BF11-9063-A6CE4B94577C}"/>
                  </a:ext>
                </a:extLst>
              </p:cNvPr>
              <p:cNvGrpSpPr/>
              <p:nvPr/>
            </p:nvGrpSpPr>
            <p:grpSpPr>
              <a:xfrm rot="16200000">
                <a:off x="4880225" y="3517767"/>
                <a:ext cx="1887583" cy="232094"/>
                <a:chOff x="2622620" y="2060894"/>
                <a:chExt cx="1887583" cy="232094"/>
              </a:xfrm>
            </p:grpSpPr>
            <p:sp>
              <p:nvSpPr>
                <p:cNvPr id="36" name="Rectángulo 35">
                  <a:extLst>
                    <a:ext uri="{FF2B5EF4-FFF2-40B4-BE49-F238E27FC236}">
                      <a16:creationId xmlns:a16="http://schemas.microsoft.com/office/drawing/2014/main" id="{5EC9AFF2-A262-C366-E6E6-CC718447E30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7" name="Rectángulo 36">
                  <a:extLst>
                    <a:ext uri="{FF2B5EF4-FFF2-40B4-BE49-F238E27FC236}">
                      <a16:creationId xmlns:a16="http://schemas.microsoft.com/office/drawing/2014/main" id="{F57DE306-0023-0FF2-3BA3-FBC057C01FC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8530F78A-94FC-592A-01B8-5615EF80B2C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9" name="Rectángulo 38">
                  <a:extLst>
                    <a:ext uri="{FF2B5EF4-FFF2-40B4-BE49-F238E27FC236}">
                      <a16:creationId xmlns:a16="http://schemas.microsoft.com/office/drawing/2014/main" id="{BBC0E21E-B0C8-F937-429E-C755216C827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0" name="Rectángulo 39">
                  <a:extLst>
                    <a:ext uri="{FF2B5EF4-FFF2-40B4-BE49-F238E27FC236}">
                      <a16:creationId xmlns:a16="http://schemas.microsoft.com/office/drawing/2014/main" id="{44DAA1CA-5B2E-BA55-67C3-2614D1176E5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E5927A37-2227-5215-4012-1AF409EACB7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9" name="Grupo 28">
                <a:extLst>
                  <a:ext uri="{FF2B5EF4-FFF2-40B4-BE49-F238E27FC236}">
                    <a16:creationId xmlns:a16="http://schemas.microsoft.com/office/drawing/2014/main" id="{3EDC0307-771A-ADAB-F503-506A64438A18}"/>
                  </a:ext>
                </a:extLst>
              </p:cNvPr>
              <p:cNvGrpSpPr/>
              <p:nvPr/>
            </p:nvGrpSpPr>
            <p:grpSpPr>
              <a:xfrm rot="16200000">
                <a:off x="4880226" y="5514660"/>
                <a:ext cx="1887583" cy="232094"/>
                <a:chOff x="2622620" y="2060894"/>
                <a:chExt cx="1887583" cy="232094"/>
              </a:xfrm>
            </p:grpSpPr>
            <p:sp>
              <p:nvSpPr>
                <p:cNvPr id="30" name="Rectángulo 29">
                  <a:extLst>
                    <a:ext uri="{FF2B5EF4-FFF2-40B4-BE49-F238E27FC236}">
                      <a16:creationId xmlns:a16="http://schemas.microsoft.com/office/drawing/2014/main" id="{37D65204-A8E0-6118-DE91-D0BE165437F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B720E363-0F40-9A08-9095-F2A15B6650C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D0BE5D55-73A0-4BCB-3DFA-0269CE5965B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3" name="Rectángulo 32">
                  <a:extLst>
                    <a:ext uri="{FF2B5EF4-FFF2-40B4-BE49-F238E27FC236}">
                      <a16:creationId xmlns:a16="http://schemas.microsoft.com/office/drawing/2014/main" id="{D88AD445-51AA-AFCE-AF88-6BA35C9EEEF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08639423-AE9D-0D0A-64D1-A98E184576F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3599F22D-7405-4635-FFD0-4EACE5AE4E5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56" name="Rectángulo: esquinas redondeadas 55">
            <a:extLst>
              <a:ext uri="{FF2B5EF4-FFF2-40B4-BE49-F238E27FC236}">
                <a16:creationId xmlns:a16="http://schemas.microsoft.com/office/drawing/2014/main" id="{258DCDBC-DF67-2E1D-D0A5-1FC18ACA31F3}"/>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4006112448"/>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3B3CD5E1-E5E0-DC48-4EEE-F2AF2C90948C}"/>
              </a:ext>
            </a:extLst>
          </p:cNvPr>
          <p:cNvGraphicFramePr>
            <a:graphicFrameLocks noGrp="1"/>
          </p:cNvGraphicFramePr>
          <p:nvPr>
            <p:extLst>
              <p:ext uri="{D42A27DB-BD31-4B8C-83A1-F6EECF244321}">
                <p14:modId xmlns:p14="http://schemas.microsoft.com/office/powerpoint/2010/main" val="1246868270"/>
              </p:ext>
            </p:extLst>
          </p:nvPr>
        </p:nvGraphicFramePr>
        <p:xfrm>
          <a:off x="344844" y="1810548"/>
          <a:ext cx="6098771" cy="7669911"/>
        </p:xfrm>
        <a:graphic>
          <a:graphicData uri="http://schemas.openxmlformats.org/drawingml/2006/table">
            <a:tbl>
              <a:tblPr firstRow="1" firstCol="1" bandRow="1">
                <a:tableStyleId>{5940675A-B579-460E-94D1-54222C63F5DA}</a:tableStyleId>
              </a:tblPr>
              <a:tblGrid>
                <a:gridCol w="378445">
                  <a:extLst>
                    <a:ext uri="{9D8B030D-6E8A-4147-A177-3AD203B41FA5}">
                      <a16:colId xmlns:a16="http://schemas.microsoft.com/office/drawing/2014/main" val="1150387592"/>
                    </a:ext>
                  </a:extLst>
                </a:gridCol>
                <a:gridCol w="3280694">
                  <a:extLst>
                    <a:ext uri="{9D8B030D-6E8A-4147-A177-3AD203B41FA5}">
                      <a16:colId xmlns:a16="http://schemas.microsoft.com/office/drawing/2014/main" val="1056655414"/>
                    </a:ext>
                  </a:extLst>
                </a:gridCol>
                <a:gridCol w="434557">
                  <a:extLst>
                    <a:ext uri="{9D8B030D-6E8A-4147-A177-3AD203B41FA5}">
                      <a16:colId xmlns:a16="http://schemas.microsoft.com/office/drawing/2014/main" val="2531132625"/>
                    </a:ext>
                  </a:extLst>
                </a:gridCol>
                <a:gridCol w="438298">
                  <a:extLst>
                    <a:ext uri="{9D8B030D-6E8A-4147-A177-3AD203B41FA5}">
                      <a16:colId xmlns:a16="http://schemas.microsoft.com/office/drawing/2014/main" val="2093493382"/>
                    </a:ext>
                  </a:extLst>
                </a:gridCol>
                <a:gridCol w="1566777">
                  <a:extLst>
                    <a:ext uri="{9D8B030D-6E8A-4147-A177-3AD203B41FA5}">
                      <a16:colId xmlns:a16="http://schemas.microsoft.com/office/drawing/2014/main" val="1391149965"/>
                    </a:ext>
                  </a:extLst>
                </a:gridCol>
              </a:tblGrid>
              <a:tr h="0">
                <a:tc gridSpan="2">
                  <a:txBody>
                    <a:bodyPr/>
                    <a:lstStyle/>
                    <a:p>
                      <a:pPr marL="36195" algn="just">
                        <a:lnSpc>
                          <a:spcPct val="107000"/>
                        </a:lnSpc>
                        <a:spcAft>
                          <a:spcPts val="800"/>
                        </a:spcAft>
                      </a:pPr>
                      <a:r>
                        <a:rPr lang="es-ES" sz="1100" dirty="0">
                          <a:solidFill>
                            <a:schemeClr val="tx1"/>
                          </a:solidFill>
                          <a:effectLst/>
                        </a:rPr>
                        <a:t>Dominio 1 Preparación para el aprendizaje de los estudiantes</a:t>
                      </a:r>
                      <a:endParaRPr lang="es-E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hMerge="1">
                  <a:txBody>
                    <a:bodyPr/>
                    <a:lstStyle/>
                    <a:p>
                      <a:endParaRPr lang="es-ES"/>
                    </a:p>
                  </a:txBody>
                  <a:tcPr/>
                </a:tc>
                <a:tc>
                  <a:txBody>
                    <a:bodyPr/>
                    <a:lstStyle/>
                    <a:p>
                      <a:pPr>
                        <a:lnSpc>
                          <a:spcPct val="107000"/>
                        </a:lnSpc>
                        <a:spcAft>
                          <a:spcPts val="800"/>
                        </a:spcAft>
                      </a:pPr>
                      <a:r>
                        <a:rPr lang="es-ES" sz="1200">
                          <a:effectLst/>
                        </a:rPr>
                        <a:t>SI</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NO</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Observación</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1639640576"/>
                  </a:ext>
                </a:extLst>
              </a:tr>
              <a:tr h="0">
                <a:tc>
                  <a:txBody>
                    <a:bodyPr/>
                    <a:lstStyle/>
                    <a:p>
                      <a:pPr>
                        <a:lnSpc>
                          <a:spcPct val="107000"/>
                        </a:lnSpc>
                        <a:spcAft>
                          <a:spcPts val="800"/>
                        </a:spcAft>
                      </a:pPr>
                      <a:r>
                        <a:rPr lang="es-ES" sz="1100">
                          <a:effectLst/>
                        </a:rPr>
                        <a:t>1.1</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Datos personales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1333163678"/>
                  </a:ext>
                </a:extLst>
              </a:tr>
              <a:tr h="0">
                <a:tc>
                  <a:txBody>
                    <a:bodyPr/>
                    <a:lstStyle/>
                    <a:p>
                      <a:pPr>
                        <a:lnSpc>
                          <a:spcPct val="107000"/>
                        </a:lnSpc>
                        <a:spcAft>
                          <a:spcPts val="800"/>
                        </a:spcAft>
                      </a:pPr>
                      <a:r>
                        <a:rPr lang="es-ES" sz="1100">
                          <a:effectLst/>
                        </a:rPr>
                        <a:t>1.2</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Oración del maestro</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01567568"/>
                  </a:ext>
                </a:extLst>
              </a:tr>
              <a:tr h="0">
                <a:tc>
                  <a:txBody>
                    <a:bodyPr/>
                    <a:lstStyle/>
                    <a:p>
                      <a:pPr>
                        <a:lnSpc>
                          <a:spcPct val="107000"/>
                        </a:lnSpc>
                        <a:spcAft>
                          <a:spcPts val="800"/>
                        </a:spcAft>
                      </a:pPr>
                      <a:r>
                        <a:rPr lang="es-ES" sz="1100">
                          <a:effectLst/>
                        </a:rPr>
                        <a:t>1.3</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Calendario</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074021140"/>
                  </a:ext>
                </a:extLst>
              </a:tr>
              <a:tr h="75268">
                <a:tc>
                  <a:txBody>
                    <a:bodyPr/>
                    <a:lstStyle/>
                    <a:p>
                      <a:pPr>
                        <a:lnSpc>
                          <a:spcPct val="107000"/>
                        </a:lnSpc>
                        <a:spcAft>
                          <a:spcPts val="800"/>
                        </a:spcAft>
                      </a:pPr>
                      <a:r>
                        <a:rPr lang="es-ES" sz="1100">
                          <a:effectLst/>
                        </a:rPr>
                        <a:t>1.4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Horario</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673672578"/>
                  </a:ext>
                </a:extLst>
              </a:tr>
              <a:tr h="0">
                <a:tc>
                  <a:txBody>
                    <a:bodyPr/>
                    <a:lstStyle/>
                    <a:p>
                      <a:pPr>
                        <a:lnSpc>
                          <a:spcPct val="107000"/>
                        </a:lnSpc>
                        <a:spcAft>
                          <a:spcPts val="800"/>
                        </a:spcAft>
                      </a:pPr>
                      <a:r>
                        <a:rPr lang="es-ES" sz="1100">
                          <a:effectLst/>
                        </a:rPr>
                        <a:t>1.5</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Nomina</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574104273"/>
                  </a:ext>
                </a:extLst>
              </a:tr>
              <a:tr h="115371">
                <a:tc>
                  <a:txBody>
                    <a:bodyPr/>
                    <a:lstStyle/>
                    <a:p>
                      <a:pPr>
                        <a:lnSpc>
                          <a:spcPct val="107000"/>
                        </a:lnSpc>
                        <a:spcAft>
                          <a:spcPts val="800"/>
                        </a:spcAft>
                      </a:pPr>
                      <a:r>
                        <a:rPr lang="es-ES" sz="1100">
                          <a:effectLst/>
                        </a:rPr>
                        <a:t>1.6</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Normas de convivencia</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057001876"/>
                  </a:ext>
                </a:extLst>
              </a:tr>
              <a:tr h="0">
                <a:tc>
                  <a:txBody>
                    <a:bodyPr/>
                    <a:lstStyle/>
                    <a:p>
                      <a:pPr>
                        <a:lnSpc>
                          <a:spcPct val="107000"/>
                        </a:lnSpc>
                        <a:spcAft>
                          <a:spcPts val="800"/>
                        </a:spcAft>
                      </a:pPr>
                      <a:r>
                        <a:rPr lang="es-ES" sz="1100">
                          <a:effectLst/>
                        </a:rPr>
                        <a:t>1.7</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Valores institucionales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115636527"/>
                  </a:ext>
                </a:extLst>
              </a:tr>
              <a:tr h="0">
                <a:tc>
                  <a:txBody>
                    <a:bodyPr/>
                    <a:lstStyle/>
                    <a:p>
                      <a:pPr>
                        <a:lnSpc>
                          <a:spcPct val="107000"/>
                        </a:lnSpc>
                        <a:spcAft>
                          <a:spcPts val="800"/>
                        </a:spcAft>
                      </a:pPr>
                      <a:r>
                        <a:rPr lang="es-ES" sz="1100">
                          <a:effectLst/>
                        </a:rPr>
                        <a:t>1.8</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Misión y visión</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769186407"/>
                  </a:ext>
                </a:extLst>
              </a:tr>
              <a:tr h="0">
                <a:tc>
                  <a:txBody>
                    <a:bodyPr/>
                    <a:lstStyle/>
                    <a:p>
                      <a:pPr>
                        <a:lnSpc>
                          <a:spcPct val="107000"/>
                        </a:lnSpc>
                        <a:spcAft>
                          <a:spcPts val="800"/>
                        </a:spcAft>
                      </a:pPr>
                      <a:r>
                        <a:rPr lang="es-ES" sz="1100" dirty="0">
                          <a:effectLst/>
                        </a:rPr>
                        <a:t>1.9</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Perfil del maestro</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038971729"/>
                  </a:ext>
                </a:extLst>
              </a:tr>
              <a:tr h="0">
                <a:tc>
                  <a:txBody>
                    <a:bodyPr/>
                    <a:lstStyle/>
                    <a:p>
                      <a:pPr>
                        <a:lnSpc>
                          <a:spcPct val="107000"/>
                        </a:lnSpc>
                        <a:spcAft>
                          <a:spcPts val="800"/>
                        </a:spcAft>
                      </a:pPr>
                      <a:r>
                        <a:rPr lang="es-ES" sz="1100">
                          <a:effectLst/>
                        </a:rPr>
                        <a:t>1.10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Metodologías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4237956959"/>
                  </a:ext>
                </a:extLst>
              </a:tr>
              <a:tr h="0">
                <a:tc>
                  <a:txBody>
                    <a:bodyPr/>
                    <a:lstStyle/>
                    <a:p>
                      <a:pPr>
                        <a:lnSpc>
                          <a:spcPct val="107000"/>
                        </a:lnSpc>
                        <a:spcAft>
                          <a:spcPts val="800"/>
                        </a:spcAft>
                      </a:pPr>
                      <a:r>
                        <a:rPr lang="es-ES" sz="1100">
                          <a:effectLst/>
                        </a:rPr>
                        <a:t>1.11 </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Organigramas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074928138"/>
                  </a:ext>
                </a:extLst>
              </a:tr>
              <a:tr h="0">
                <a:tc>
                  <a:txBody>
                    <a:bodyPr/>
                    <a:lstStyle/>
                    <a:p>
                      <a:pPr>
                        <a:lnSpc>
                          <a:spcPct val="107000"/>
                        </a:lnSpc>
                        <a:spcAft>
                          <a:spcPts val="800"/>
                        </a:spcAft>
                      </a:pPr>
                      <a:r>
                        <a:rPr lang="es-ES" sz="1100">
                          <a:effectLst/>
                        </a:rPr>
                        <a:t>1.12</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Características de los educandos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1827142326"/>
                  </a:ext>
                </a:extLst>
              </a:tr>
              <a:tr h="0">
                <a:tc>
                  <a:txBody>
                    <a:bodyPr/>
                    <a:lstStyle/>
                    <a:p>
                      <a:pPr>
                        <a:lnSpc>
                          <a:spcPct val="107000"/>
                        </a:lnSpc>
                        <a:spcAft>
                          <a:spcPts val="800"/>
                        </a:spcAft>
                      </a:pPr>
                      <a:r>
                        <a:rPr lang="es-ES" sz="1100">
                          <a:effectLst/>
                        </a:rPr>
                        <a:t>1.13</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100" dirty="0">
                          <a:effectLst/>
                        </a:rPr>
                        <a:t>Organigrama estructural</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308706062"/>
                  </a:ext>
                </a:extLst>
              </a:tr>
              <a:tr h="0">
                <a:tc>
                  <a:txBody>
                    <a:bodyPr/>
                    <a:lstStyle/>
                    <a:p>
                      <a:pPr>
                        <a:lnSpc>
                          <a:spcPct val="107000"/>
                        </a:lnSpc>
                        <a:spcAft>
                          <a:spcPts val="800"/>
                        </a:spcAft>
                      </a:pPr>
                      <a:r>
                        <a:rPr lang="es-ES" sz="1100">
                          <a:effectLst/>
                        </a:rPr>
                        <a:t>1.14</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r>
                        <a:rPr lang="es-ES" sz="1100" dirty="0">
                          <a:effectLst/>
                        </a:rPr>
                        <a:t>Periódico mural.</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200838713"/>
                  </a:ext>
                </a:extLst>
              </a:tr>
              <a:tr h="0">
                <a:tc>
                  <a:txBody>
                    <a:bodyPr/>
                    <a:lstStyle/>
                    <a:p>
                      <a:pPr>
                        <a:lnSpc>
                          <a:spcPct val="107000"/>
                        </a:lnSpc>
                        <a:spcAft>
                          <a:spcPts val="800"/>
                        </a:spcAft>
                      </a:pPr>
                      <a:r>
                        <a:rPr lang="es-ES" sz="1100">
                          <a:effectLst/>
                        </a:rPr>
                        <a:t>1.15</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r>
                        <a:rPr lang="es-ES" sz="1100" dirty="0">
                          <a:effectLst/>
                        </a:rPr>
                        <a:t>Comisiones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839828592"/>
                  </a:ext>
                </a:extLst>
              </a:tr>
              <a:tr h="0">
                <a:tc>
                  <a:txBody>
                    <a:bodyPr/>
                    <a:lstStyle/>
                    <a:p>
                      <a:pPr>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Registro auxiliar</a:t>
                      </a: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1556210764"/>
                  </a:ext>
                </a:extLst>
              </a:tr>
              <a:tr h="0">
                <a:tc>
                  <a:txBody>
                    <a:bodyPr/>
                    <a:lstStyle/>
                    <a:p>
                      <a:pPr>
                        <a:lnSpc>
                          <a:spcPct val="107000"/>
                        </a:lnSpc>
                        <a:spcAft>
                          <a:spcPts val="800"/>
                        </a:spcAft>
                      </a:pPr>
                      <a:r>
                        <a:rPr lang="es-ES" sz="1100">
                          <a:effectLst/>
                        </a:rPr>
                        <a:t>1.16</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r>
                        <a:rPr lang="es-ES" sz="1100">
                          <a:effectLst/>
                        </a:rPr>
                        <a:t>Reglamento padres de familia</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328781102"/>
                  </a:ext>
                </a:extLst>
              </a:tr>
              <a:tr h="0">
                <a:tc>
                  <a:txBody>
                    <a:bodyPr/>
                    <a:lstStyle/>
                    <a:p>
                      <a:pPr>
                        <a:lnSpc>
                          <a:spcPct val="107000"/>
                        </a:lnSpc>
                        <a:spcAft>
                          <a:spcPts val="800"/>
                        </a:spcAft>
                      </a:pPr>
                      <a:r>
                        <a:rPr lang="es-ES" sz="1100" dirty="0">
                          <a:effectLst/>
                        </a:rPr>
                        <a:t>1.17</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r>
                        <a:rPr lang="es-ES" sz="1100" dirty="0">
                          <a:effectLst/>
                        </a:rPr>
                        <a:t>Comité del aula</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420995790"/>
                  </a:ext>
                </a:extLst>
              </a:tr>
              <a:tr h="0">
                <a:tc>
                  <a:txBody>
                    <a:bodyPr/>
                    <a:lstStyle/>
                    <a:p>
                      <a:pPr>
                        <a:lnSpc>
                          <a:spcPct val="107000"/>
                        </a:lnSpc>
                        <a:spcAft>
                          <a:spcPts val="800"/>
                        </a:spcAft>
                      </a:pPr>
                      <a:r>
                        <a:rPr lang="es-ES" sz="1100">
                          <a:effectLst/>
                        </a:rPr>
                        <a:t>1.18</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r>
                        <a:rPr lang="es-ES" sz="1100">
                          <a:effectLst/>
                          <a:latin typeface="Calibri" panose="020F0502020204030204" pitchFamily="34" charset="0"/>
                          <a:ea typeface="Calibri" panose="020F0502020204030204" pitchFamily="34" charset="0"/>
                          <a:cs typeface="Times New Roman" panose="02020603050405020304" pitchFamily="18" charset="0"/>
                        </a:rPr>
                        <a:t>Relación de padres de familia</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1194100981"/>
                  </a:ext>
                </a:extLst>
              </a:tr>
              <a:tr h="0">
                <a:tc>
                  <a:txBody>
                    <a:bodyPr/>
                    <a:lstStyle/>
                    <a:p>
                      <a:pPr>
                        <a:lnSpc>
                          <a:spcPct val="107000"/>
                        </a:lnSpc>
                        <a:spcAft>
                          <a:spcPts val="800"/>
                        </a:spcAft>
                      </a:pPr>
                      <a:r>
                        <a:rPr lang="es-ES" sz="1100">
                          <a:effectLst/>
                        </a:rPr>
                        <a:t>1.19</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r>
                        <a:rPr lang="es-ES" sz="1100">
                          <a:effectLst/>
                          <a:latin typeface="Calibri" panose="020F0502020204030204" pitchFamily="34" charset="0"/>
                          <a:ea typeface="Calibri" panose="020F0502020204030204" pitchFamily="34" charset="0"/>
                          <a:cs typeface="Times New Roman" panose="02020603050405020304" pitchFamily="18" charset="0"/>
                        </a:rPr>
                        <a:t>Directorio</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735297391"/>
                  </a:ext>
                </a:extLst>
              </a:tr>
              <a:tr h="0">
                <a:tc>
                  <a:txBody>
                    <a:bodyPr/>
                    <a:lstStyle/>
                    <a:p>
                      <a:pPr>
                        <a:lnSpc>
                          <a:spcPct val="107000"/>
                        </a:lnSpc>
                        <a:spcAft>
                          <a:spcPts val="800"/>
                        </a:spcAft>
                      </a:pPr>
                      <a:r>
                        <a:rPr lang="es-ES" sz="1100">
                          <a:effectLst/>
                        </a:rPr>
                        <a:t>1.20</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r>
                        <a:rPr lang="es-ES" sz="1100">
                          <a:effectLst/>
                          <a:latin typeface="Calibri" panose="020F0502020204030204" pitchFamily="34" charset="0"/>
                          <a:ea typeface="Calibri" panose="020F0502020204030204" pitchFamily="34" charset="0"/>
                          <a:cs typeface="Times New Roman" panose="02020603050405020304" pitchFamily="18" charset="0"/>
                        </a:rPr>
                        <a:t>Correos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078904181"/>
                  </a:ext>
                </a:extLst>
              </a:tr>
              <a:tr h="0">
                <a:tc>
                  <a:txBody>
                    <a:bodyPr/>
                    <a:lstStyle/>
                    <a:p>
                      <a:pPr>
                        <a:lnSpc>
                          <a:spcPct val="107000"/>
                        </a:lnSpc>
                        <a:spcAft>
                          <a:spcPts val="800"/>
                        </a:spcAft>
                      </a:pPr>
                      <a:r>
                        <a:rPr lang="es-ES" sz="1100">
                          <a:effectLst/>
                        </a:rPr>
                        <a:t>1.21</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r>
                        <a:rPr lang="es-ES" sz="1100">
                          <a:effectLst/>
                          <a:latin typeface="Calibri" panose="020F0502020204030204" pitchFamily="34" charset="0"/>
                          <a:ea typeface="Calibri" panose="020F0502020204030204" pitchFamily="34" charset="0"/>
                          <a:cs typeface="Times New Roman" panose="02020603050405020304" pitchFamily="18" charset="0"/>
                        </a:rPr>
                        <a:t>Claves de correos</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73399178"/>
                  </a:ext>
                </a:extLst>
              </a:tr>
              <a:tr h="0">
                <a:tc>
                  <a:txBody>
                    <a:bodyPr/>
                    <a:lstStyle/>
                    <a:p>
                      <a:pPr>
                        <a:lnSpc>
                          <a:spcPct val="107000"/>
                        </a:lnSpc>
                        <a:spcAft>
                          <a:spcPts val="800"/>
                        </a:spcAft>
                      </a:pPr>
                      <a:r>
                        <a:rPr lang="es-ES" sz="1100">
                          <a:effectLst/>
                        </a:rPr>
                        <a:t>1.22</a:t>
                      </a: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Cumpleaños</a:t>
                      </a: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1353454725"/>
                  </a:ext>
                </a:extLst>
              </a:tr>
              <a:tr h="0">
                <a:tc>
                  <a:txBody>
                    <a:bodyPr/>
                    <a:lstStyle/>
                    <a:p>
                      <a:pPr>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452752341"/>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043883792"/>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45121333"/>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1482280548"/>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044871314"/>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07100527"/>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1228296294"/>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234639037"/>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907483181"/>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850745277"/>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1699445344"/>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897901074"/>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0800846"/>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822295295"/>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204124723"/>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3672265234"/>
                  </a:ext>
                </a:extLst>
              </a:tr>
              <a:tr h="0">
                <a:tc>
                  <a:txBody>
                    <a:bodyPr/>
                    <a:lstStyle/>
                    <a:p>
                      <a:pPr>
                        <a:lnSpc>
                          <a:spcPct val="107000"/>
                        </a:lnSpc>
                        <a:spcAft>
                          <a:spcPts val="800"/>
                        </a:spcAft>
                      </a:pPr>
                      <a:endParaRPr lang="es-ES" sz="11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gn="just">
                        <a:lnSpc>
                          <a:spcPct val="107000"/>
                        </a:lnSpc>
                        <a:spcAft>
                          <a:spcPts val="800"/>
                        </a:spcAft>
                      </a:pP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tc>
                  <a:txBody>
                    <a:bodyPr/>
                    <a:lstStyle/>
                    <a:p>
                      <a:pPr>
                        <a:lnSpc>
                          <a:spcPct val="107000"/>
                        </a:lnSpc>
                        <a:spcAft>
                          <a:spcPts val="800"/>
                        </a:spcAft>
                      </a:pP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405" marR="52405" marT="0" marB="0">
                    <a:noFill/>
                  </a:tcPr>
                </a:tc>
                <a:extLst>
                  <a:ext uri="{0D108BD9-81ED-4DB2-BD59-A6C34878D82A}">
                    <a16:rowId xmlns:a16="http://schemas.microsoft.com/office/drawing/2014/main" val="2279902026"/>
                  </a:ext>
                </a:extLst>
              </a:tr>
            </a:tbl>
          </a:graphicData>
        </a:graphic>
      </p:graphicFrame>
      <p:sp>
        <p:nvSpPr>
          <p:cNvPr id="3" name="Rectangle 2">
            <a:extLst>
              <a:ext uri="{FF2B5EF4-FFF2-40B4-BE49-F238E27FC236}">
                <a16:creationId xmlns:a16="http://schemas.microsoft.com/office/drawing/2014/main" id="{92BD818A-361E-29F7-E0EF-52E2C4627737}"/>
              </a:ext>
            </a:extLst>
          </p:cNvPr>
          <p:cNvSpPr>
            <a:spLocks noChangeArrowheads="1"/>
          </p:cNvSpPr>
          <p:nvPr/>
        </p:nvSpPr>
        <p:spPr bwMode="auto">
          <a:xfrm>
            <a:off x="1055688" y="2636838"/>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5" name="Rectángulo 4">
            <a:extLst>
              <a:ext uri="{FF2B5EF4-FFF2-40B4-BE49-F238E27FC236}">
                <a16:creationId xmlns:a16="http://schemas.microsoft.com/office/drawing/2014/main" id="{5ABCC2CB-8054-F427-8150-612D97AC3C0C}"/>
              </a:ext>
            </a:extLst>
          </p:cNvPr>
          <p:cNvSpPr/>
          <p:nvPr/>
        </p:nvSpPr>
        <p:spPr>
          <a:xfrm>
            <a:off x="230447" y="663698"/>
            <a:ext cx="6327569" cy="1013205"/>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6" name="Picture 2">
            <a:extLst>
              <a:ext uri="{FF2B5EF4-FFF2-40B4-BE49-F238E27FC236}">
                <a16:creationId xmlns:a16="http://schemas.microsoft.com/office/drawing/2014/main" id="{6A99E2E0-BFC2-70E1-1317-5C540FEE20E0}"/>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297014" y="663698"/>
            <a:ext cx="604134" cy="1018673"/>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o 7">
            <a:extLst>
              <a:ext uri="{FF2B5EF4-FFF2-40B4-BE49-F238E27FC236}">
                <a16:creationId xmlns:a16="http://schemas.microsoft.com/office/drawing/2014/main" id="{C168DBDC-4B25-A97E-27AD-584F6B122915}"/>
              </a:ext>
            </a:extLst>
          </p:cNvPr>
          <p:cNvGrpSpPr/>
          <p:nvPr/>
        </p:nvGrpSpPr>
        <p:grpSpPr>
          <a:xfrm rot="16200000">
            <a:off x="3291226" y="-2518467"/>
            <a:ext cx="206008" cy="6098771"/>
            <a:chOff x="6363126" y="1068524"/>
            <a:chExt cx="232096" cy="7870106"/>
          </a:xfrm>
        </p:grpSpPr>
        <p:grpSp>
          <p:nvGrpSpPr>
            <p:cNvPr id="9" name="Grupo 8">
              <a:extLst>
                <a:ext uri="{FF2B5EF4-FFF2-40B4-BE49-F238E27FC236}">
                  <a16:creationId xmlns:a16="http://schemas.microsoft.com/office/drawing/2014/main" id="{25386D3E-BB06-99F3-D5D8-ED28742C927D}"/>
                </a:ext>
              </a:extLst>
            </p:cNvPr>
            <p:cNvGrpSpPr/>
            <p:nvPr/>
          </p:nvGrpSpPr>
          <p:grpSpPr>
            <a:xfrm>
              <a:off x="6363127" y="1068524"/>
              <a:ext cx="232095" cy="3884476"/>
              <a:chOff x="5707970" y="2690022"/>
              <a:chExt cx="232095" cy="3884476"/>
            </a:xfrm>
          </p:grpSpPr>
          <p:grpSp>
            <p:nvGrpSpPr>
              <p:cNvPr id="25" name="Grupo 24">
                <a:extLst>
                  <a:ext uri="{FF2B5EF4-FFF2-40B4-BE49-F238E27FC236}">
                    <a16:creationId xmlns:a16="http://schemas.microsoft.com/office/drawing/2014/main" id="{C2D62D46-75D5-9636-BBF4-CB58430B10A3}"/>
                  </a:ext>
                </a:extLst>
              </p:cNvPr>
              <p:cNvGrpSpPr/>
              <p:nvPr/>
            </p:nvGrpSpPr>
            <p:grpSpPr>
              <a:xfrm rot="16200000">
                <a:off x="4880225" y="3517767"/>
                <a:ext cx="1887583" cy="232094"/>
                <a:chOff x="2622620" y="2060894"/>
                <a:chExt cx="1887583" cy="232094"/>
              </a:xfrm>
            </p:grpSpPr>
            <p:sp>
              <p:nvSpPr>
                <p:cNvPr id="33" name="Rectángulo 32">
                  <a:extLst>
                    <a:ext uri="{FF2B5EF4-FFF2-40B4-BE49-F238E27FC236}">
                      <a16:creationId xmlns:a16="http://schemas.microsoft.com/office/drawing/2014/main" id="{A841FE51-61A3-F77F-FAAE-6FBBA8ED1D9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B805089E-AF9B-5754-12FD-830A80FCD3B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BAE5C0E4-5005-6BA9-3913-F2EBFD30DE8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6" name="Rectángulo 35">
                  <a:extLst>
                    <a:ext uri="{FF2B5EF4-FFF2-40B4-BE49-F238E27FC236}">
                      <a16:creationId xmlns:a16="http://schemas.microsoft.com/office/drawing/2014/main" id="{191A60C8-E5AA-2D06-C4CB-36B001BF87A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7" name="Rectángulo 36">
                  <a:extLst>
                    <a:ext uri="{FF2B5EF4-FFF2-40B4-BE49-F238E27FC236}">
                      <a16:creationId xmlns:a16="http://schemas.microsoft.com/office/drawing/2014/main" id="{9DB4E5DF-6F38-25C6-F313-79FB75853A8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F5F67227-3B34-CD3E-9A7A-26C44D071AB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6" name="Grupo 25">
                <a:extLst>
                  <a:ext uri="{FF2B5EF4-FFF2-40B4-BE49-F238E27FC236}">
                    <a16:creationId xmlns:a16="http://schemas.microsoft.com/office/drawing/2014/main" id="{064BCBA2-F773-1F5B-A57A-85CBF55A6C00}"/>
                  </a:ext>
                </a:extLst>
              </p:cNvPr>
              <p:cNvGrpSpPr/>
              <p:nvPr/>
            </p:nvGrpSpPr>
            <p:grpSpPr>
              <a:xfrm rot="16200000">
                <a:off x="4880226" y="5514660"/>
                <a:ext cx="1887583" cy="232094"/>
                <a:chOff x="2622620" y="2060894"/>
                <a:chExt cx="1887583" cy="232094"/>
              </a:xfrm>
            </p:grpSpPr>
            <p:sp>
              <p:nvSpPr>
                <p:cNvPr id="27" name="Rectángulo 26">
                  <a:extLst>
                    <a:ext uri="{FF2B5EF4-FFF2-40B4-BE49-F238E27FC236}">
                      <a16:creationId xmlns:a16="http://schemas.microsoft.com/office/drawing/2014/main" id="{0D4ED26E-B914-1039-0D7C-6E583BF08EA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 name="Rectángulo 27">
                  <a:extLst>
                    <a:ext uri="{FF2B5EF4-FFF2-40B4-BE49-F238E27FC236}">
                      <a16:creationId xmlns:a16="http://schemas.microsoft.com/office/drawing/2014/main" id="{45C71FCC-2768-B16D-A00A-B130ED95E4D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 name="Rectángulo 28">
                  <a:extLst>
                    <a:ext uri="{FF2B5EF4-FFF2-40B4-BE49-F238E27FC236}">
                      <a16:creationId xmlns:a16="http://schemas.microsoft.com/office/drawing/2014/main" id="{3F63E77D-B52F-9022-BEBD-A4FF03DE864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0" name="Rectángulo 29">
                  <a:extLst>
                    <a:ext uri="{FF2B5EF4-FFF2-40B4-BE49-F238E27FC236}">
                      <a16:creationId xmlns:a16="http://schemas.microsoft.com/office/drawing/2014/main" id="{D2587B91-A7B0-5D90-CB5B-FBA442A1AF3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ED51F1D9-9939-A035-6A73-57BA63FCA0B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920674DA-BE5E-490C-A00F-1C5E21F43ED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0" name="Grupo 9">
              <a:extLst>
                <a:ext uri="{FF2B5EF4-FFF2-40B4-BE49-F238E27FC236}">
                  <a16:creationId xmlns:a16="http://schemas.microsoft.com/office/drawing/2014/main" id="{3A27B174-1199-3A65-1DD4-13FA7E5DA669}"/>
                </a:ext>
              </a:extLst>
            </p:cNvPr>
            <p:cNvGrpSpPr/>
            <p:nvPr/>
          </p:nvGrpSpPr>
          <p:grpSpPr>
            <a:xfrm>
              <a:off x="6363126" y="5054154"/>
              <a:ext cx="232095" cy="3884476"/>
              <a:chOff x="5707970" y="2690022"/>
              <a:chExt cx="232095" cy="3884476"/>
            </a:xfrm>
          </p:grpSpPr>
          <p:grpSp>
            <p:nvGrpSpPr>
              <p:cNvPr id="11" name="Grupo 10">
                <a:extLst>
                  <a:ext uri="{FF2B5EF4-FFF2-40B4-BE49-F238E27FC236}">
                    <a16:creationId xmlns:a16="http://schemas.microsoft.com/office/drawing/2014/main" id="{DB4D398A-853B-A5F9-1BE6-D6D842101F19}"/>
                  </a:ext>
                </a:extLst>
              </p:cNvPr>
              <p:cNvGrpSpPr/>
              <p:nvPr/>
            </p:nvGrpSpPr>
            <p:grpSpPr>
              <a:xfrm rot="16200000">
                <a:off x="4880225" y="3517767"/>
                <a:ext cx="1887583" cy="232094"/>
                <a:chOff x="2622620" y="2060894"/>
                <a:chExt cx="1887583" cy="232094"/>
              </a:xfrm>
            </p:grpSpPr>
            <p:sp>
              <p:nvSpPr>
                <p:cNvPr id="19" name="Rectángulo 18">
                  <a:extLst>
                    <a:ext uri="{FF2B5EF4-FFF2-40B4-BE49-F238E27FC236}">
                      <a16:creationId xmlns:a16="http://schemas.microsoft.com/office/drawing/2014/main" id="{4B673866-ED36-5C00-1159-69D3BD41D2A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0" name="Rectángulo 19">
                  <a:extLst>
                    <a:ext uri="{FF2B5EF4-FFF2-40B4-BE49-F238E27FC236}">
                      <a16:creationId xmlns:a16="http://schemas.microsoft.com/office/drawing/2014/main" id="{902FA474-449C-7A55-506B-D6399381C92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D64ADF13-E599-C35E-EB3F-B9A9872C4F3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2" name="Rectángulo 21">
                  <a:extLst>
                    <a:ext uri="{FF2B5EF4-FFF2-40B4-BE49-F238E27FC236}">
                      <a16:creationId xmlns:a16="http://schemas.microsoft.com/office/drawing/2014/main" id="{00EE4222-FC5B-C06C-2967-5E87A969F15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3" name="Rectángulo 22">
                  <a:extLst>
                    <a:ext uri="{FF2B5EF4-FFF2-40B4-BE49-F238E27FC236}">
                      <a16:creationId xmlns:a16="http://schemas.microsoft.com/office/drawing/2014/main" id="{818101E3-9F3B-D9A6-D02C-BB634129E38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624A6FE4-7F23-A63A-F55B-8414BEABE2B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2" name="Grupo 11">
                <a:extLst>
                  <a:ext uri="{FF2B5EF4-FFF2-40B4-BE49-F238E27FC236}">
                    <a16:creationId xmlns:a16="http://schemas.microsoft.com/office/drawing/2014/main" id="{DEB2A92C-D8B3-BB81-1A8D-7A2A95DF821F}"/>
                  </a:ext>
                </a:extLst>
              </p:cNvPr>
              <p:cNvGrpSpPr/>
              <p:nvPr/>
            </p:nvGrpSpPr>
            <p:grpSpPr>
              <a:xfrm rot="16200000">
                <a:off x="4880226" y="5514660"/>
                <a:ext cx="1887583" cy="232094"/>
                <a:chOff x="2622620" y="2060894"/>
                <a:chExt cx="1887583" cy="232094"/>
              </a:xfrm>
            </p:grpSpPr>
            <p:sp>
              <p:nvSpPr>
                <p:cNvPr id="13" name="Rectángulo 12">
                  <a:extLst>
                    <a:ext uri="{FF2B5EF4-FFF2-40B4-BE49-F238E27FC236}">
                      <a16:creationId xmlns:a16="http://schemas.microsoft.com/office/drawing/2014/main" id="{1CD648EE-9E2F-B746-4F20-DC40B333F4B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4" name="Rectángulo 13">
                  <a:extLst>
                    <a:ext uri="{FF2B5EF4-FFF2-40B4-BE49-F238E27FC236}">
                      <a16:creationId xmlns:a16="http://schemas.microsoft.com/office/drawing/2014/main" id="{BE9D84E6-8371-EC41-E968-B654F5B5032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5" name="Rectángulo 14">
                  <a:extLst>
                    <a:ext uri="{FF2B5EF4-FFF2-40B4-BE49-F238E27FC236}">
                      <a16:creationId xmlns:a16="http://schemas.microsoft.com/office/drawing/2014/main" id="{82C36B76-8AB1-9E83-7FB5-84C48960AD3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6" name="Rectángulo 15">
                  <a:extLst>
                    <a:ext uri="{FF2B5EF4-FFF2-40B4-BE49-F238E27FC236}">
                      <a16:creationId xmlns:a16="http://schemas.microsoft.com/office/drawing/2014/main" id="{9BB1FCFD-C261-45E6-F919-ABE05F563BF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7" name="Rectángulo 16">
                  <a:extLst>
                    <a:ext uri="{FF2B5EF4-FFF2-40B4-BE49-F238E27FC236}">
                      <a16:creationId xmlns:a16="http://schemas.microsoft.com/office/drawing/2014/main" id="{E68EBEDB-9A55-1C5F-7588-505C0EADA7C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9205F565-5149-FAB5-7B3B-4A73073AFEB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39" name="Rectángulo: esquinas redondeadas 38">
            <a:extLst>
              <a:ext uri="{FF2B5EF4-FFF2-40B4-BE49-F238E27FC236}">
                <a16:creationId xmlns:a16="http://schemas.microsoft.com/office/drawing/2014/main" id="{06B39B1F-1720-D7F9-53E1-837038A000EF}"/>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41" name="Imagen 40">
            <a:extLst>
              <a:ext uri="{FF2B5EF4-FFF2-40B4-BE49-F238E27FC236}">
                <a16:creationId xmlns:a16="http://schemas.microsoft.com/office/drawing/2014/main" id="{70523CBB-FED6-7A6D-E203-3D397DB850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014" y="530917"/>
            <a:ext cx="5690435" cy="1350367"/>
          </a:xfrm>
          <a:prstGeom prst="rect">
            <a:avLst/>
          </a:prstGeom>
        </p:spPr>
      </p:pic>
    </p:spTree>
    <p:extLst>
      <p:ext uri="{BB962C8B-B14F-4D97-AF65-F5344CB8AC3E}">
        <p14:creationId xmlns:p14="http://schemas.microsoft.com/office/powerpoint/2010/main" val="21025553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9">
            <a:extLst>
              <a:ext uri="{FF2B5EF4-FFF2-40B4-BE49-F238E27FC236}">
                <a16:creationId xmlns:a16="http://schemas.microsoft.com/office/drawing/2014/main" id="{CF030593-3A91-D012-F6DE-3911CB459C75}"/>
              </a:ext>
            </a:extLst>
          </p:cNvPr>
          <p:cNvGraphicFramePr>
            <a:graphicFrameLocks noGrp="1"/>
          </p:cNvGraphicFramePr>
          <p:nvPr>
            <p:extLst>
              <p:ext uri="{D42A27DB-BD31-4B8C-83A1-F6EECF244321}">
                <p14:modId xmlns:p14="http://schemas.microsoft.com/office/powerpoint/2010/main" val="2021662279"/>
              </p:ext>
            </p:extLst>
          </p:nvPr>
        </p:nvGraphicFramePr>
        <p:xfrm>
          <a:off x="465204" y="2476965"/>
          <a:ext cx="2878854" cy="1369800"/>
        </p:xfrm>
        <a:graphic>
          <a:graphicData uri="http://schemas.openxmlformats.org/drawingml/2006/table">
            <a:tbl>
              <a:tblPr firstRow="1" bandRow="1">
                <a:tableStyleId>{5C22544A-7EE6-4342-B048-85BDC9FD1C3A}</a:tableStyleId>
              </a:tblPr>
              <a:tblGrid>
                <a:gridCol w="2878854">
                  <a:extLst>
                    <a:ext uri="{9D8B030D-6E8A-4147-A177-3AD203B41FA5}">
                      <a16:colId xmlns:a16="http://schemas.microsoft.com/office/drawing/2014/main" val="2395367315"/>
                    </a:ext>
                  </a:extLst>
                </a:gridCol>
              </a:tblGrid>
              <a:tr h="676284">
                <a:tc>
                  <a:txBody>
                    <a:bodyPr/>
                    <a:lstStyle/>
                    <a:p>
                      <a:pPr algn="l"/>
                      <a:r>
                        <a:rPr lang="es-PE" sz="1400" b="0" dirty="0">
                          <a:solidFill>
                            <a:schemeClr val="tx1"/>
                          </a:solidFill>
                          <a:latin typeface="Arial MT"/>
                          <a:cs typeface="Dreaming Outloud Script Pro" panose="03050502040304050704" pitchFamily="66" charset="0"/>
                        </a:rPr>
                        <a:t>Responsable:</a:t>
                      </a:r>
                    </a:p>
                    <a:p>
                      <a:pPr algn="l"/>
                      <a:endParaRPr lang="es-PE" sz="1100" kern="1200" dirty="0">
                        <a:solidFill>
                          <a:schemeClr val="tx1"/>
                        </a:solidFill>
                        <a:latin typeface="+mn-lt"/>
                        <a:ea typeface="+mn-ea"/>
                        <a:cs typeface="Dreaming Outloud Script Pro" panose="03050502040304050704" pitchFamily="66" charset="0"/>
                      </a:endParaRPr>
                    </a:p>
                    <a:p>
                      <a:pPr algn="l"/>
                      <a:r>
                        <a:rPr lang="es-PE" sz="1400" kern="1200" dirty="0">
                          <a:solidFill>
                            <a:schemeClr val="tx1"/>
                          </a:solidFill>
                          <a:latin typeface="+mn-lt"/>
                          <a:ea typeface="+mn-ea"/>
                          <a:cs typeface="Dreaming Outloud Script Pro" panose="03050502040304050704" pitchFamily="66" charset="0"/>
                        </a:rPr>
                        <a:t>______________________________</a:t>
                      </a:r>
                      <a:endParaRPr lang="es-PE" sz="1200" b="0" dirty="0">
                        <a:solidFill>
                          <a:schemeClr val="tx1"/>
                        </a:solidFill>
                        <a:latin typeface="+mn-l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4034102"/>
                  </a:ext>
                </a:extLst>
              </a:tr>
              <a:tr h="684000">
                <a:tc>
                  <a:txBody>
                    <a:bodyPr/>
                    <a:lstStyle/>
                    <a:p>
                      <a:r>
                        <a:rPr lang="es-PE" sz="1400" b="0" dirty="0">
                          <a:latin typeface="Arial MT"/>
                          <a:cs typeface="Dreaming Outloud Script Pro" panose="03050502040304050704" pitchFamily="66" charset="0"/>
                        </a:rPr>
                        <a:t>Tema:</a:t>
                      </a:r>
                    </a:p>
                    <a:p>
                      <a:endParaRPr lang="es-PE" sz="800" b="0" dirty="0">
                        <a:latin typeface="Becca &amp; Perry" panose="02000500000000000000" pitchFamily="2" charset="0"/>
                        <a:cs typeface="Dreaming Outloud Script Pro" panose="03050502040304050704" pitchFamily="66" charset="0"/>
                      </a:endParaRPr>
                    </a:p>
                    <a:p>
                      <a:r>
                        <a:rPr lang="es-PE" sz="1400" b="1" kern="1200" dirty="0">
                          <a:solidFill>
                            <a:schemeClr val="tx1"/>
                          </a:solidFill>
                          <a:latin typeface="+mn-lt"/>
                          <a:ea typeface="+mn-ea"/>
                          <a:cs typeface="Dreaming Outloud Script Pro" panose="03050502040304050704" pitchFamily="66" charset="0"/>
                        </a:rPr>
                        <a:t>______________________________</a:t>
                      </a:r>
                      <a:endParaRPr lang="es-PE" sz="1600" b="1" dirty="0">
                        <a:latin typeface="Becca &amp; Perry" panose="02000500000000000000" pitchFamily="2" charset="0"/>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168043"/>
                  </a:ext>
                </a:extLst>
              </a:tr>
            </a:tbl>
          </a:graphicData>
        </a:graphic>
      </p:graphicFrame>
      <p:sp>
        <p:nvSpPr>
          <p:cNvPr id="4" name="Redondear rectángulo de esquina del mismo lado 29">
            <a:extLst>
              <a:ext uri="{FF2B5EF4-FFF2-40B4-BE49-F238E27FC236}">
                <a16:creationId xmlns:a16="http://schemas.microsoft.com/office/drawing/2014/main" id="{61CF6A1E-F462-4862-4E29-DB3EA8D80A48}"/>
              </a:ext>
            </a:extLst>
          </p:cNvPr>
          <p:cNvSpPr/>
          <p:nvPr/>
        </p:nvSpPr>
        <p:spPr>
          <a:xfrm>
            <a:off x="465499" y="2143836"/>
            <a:ext cx="2880000" cy="360000"/>
          </a:xfrm>
          <a:prstGeom prst="round2SameRect">
            <a:avLst>
              <a:gd name="adj1" fmla="val 50000"/>
              <a:gd name="adj2" fmla="val 0"/>
            </a:avLst>
          </a:prstGeom>
          <a:solidFill>
            <a:srgbClr val="92ED18"/>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Arial Narrow" panose="020B0606020202030204" pitchFamily="34" charset="0"/>
                <a:ea typeface="AGFatPants" panose="02000603000000000000" pitchFamily="2" charset="0"/>
              </a:rPr>
              <a:t>Agosto</a:t>
            </a:r>
          </a:p>
        </p:txBody>
      </p:sp>
      <p:sp>
        <p:nvSpPr>
          <p:cNvPr id="5" name="Redondear rectángulo de esquina del mismo lado 29">
            <a:extLst>
              <a:ext uri="{FF2B5EF4-FFF2-40B4-BE49-F238E27FC236}">
                <a16:creationId xmlns:a16="http://schemas.microsoft.com/office/drawing/2014/main" id="{47F7EADD-ABD2-5782-9FD1-501802468570}"/>
              </a:ext>
            </a:extLst>
          </p:cNvPr>
          <p:cNvSpPr/>
          <p:nvPr/>
        </p:nvSpPr>
        <p:spPr>
          <a:xfrm rot="10800000">
            <a:off x="456892" y="3817833"/>
            <a:ext cx="2880000" cy="288000"/>
          </a:xfrm>
          <a:prstGeom prst="round2SameRect">
            <a:avLst>
              <a:gd name="adj1" fmla="val 50000"/>
              <a:gd name="adj2" fmla="val 0"/>
            </a:avLst>
          </a:prstGeom>
          <a:solidFill>
            <a:srgbClr val="92ED18"/>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chemeClr val="tx1"/>
              </a:solidFill>
              <a:latin typeface="Arial Narrow" panose="020B0606020202030204" pitchFamily="34" charset="0"/>
              <a:ea typeface="AGFatPants" panose="02000603000000000000" pitchFamily="2" charset="0"/>
            </a:endParaRPr>
          </a:p>
        </p:txBody>
      </p:sp>
      <p:graphicFrame>
        <p:nvGraphicFramePr>
          <p:cNvPr id="6" name="Tabla 9">
            <a:extLst>
              <a:ext uri="{FF2B5EF4-FFF2-40B4-BE49-F238E27FC236}">
                <a16:creationId xmlns:a16="http://schemas.microsoft.com/office/drawing/2014/main" id="{7C79F17D-5B07-6270-AB5C-CAFC4601D4FE}"/>
              </a:ext>
            </a:extLst>
          </p:cNvPr>
          <p:cNvGraphicFramePr>
            <a:graphicFrameLocks noGrp="1"/>
          </p:cNvGraphicFramePr>
          <p:nvPr>
            <p:extLst>
              <p:ext uri="{D42A27DB-BD31-4B8C-83A1-F6EECF244321}">
                <p14:modId xmlns:p14="http://schemas.microsoft.com/office/powerpoint/2010/main" val="1558750636"/>
              </p:ext>
            </p:extLst>
          </p:nvPr>
        </p:nvGraphicFramePr>
        <p:xfrm>
          <a:off x="3535290" y="2476965"/>
          <a:ext cx="2878854" cy="1676400"/>
        </p:xfrm>
        <a:graphic>
          <a:graphicData uri="http://schemas.openxmlformats.org/drawingml/2006/table">
            <a:tbl>
              <a:tblPr firstRow="1" bandRow="1">
                <a:tableStyleId>{5C22544A-7EE6-4342-B048-85BDC9FD1C3A}</a:tableStyleId>
              </a:tblPr>
              <a:tblGrid>
                <a:gridCol w="2878854">
                  <a:extLst>
                    <a:ext uri="{9D8B030D-6E8A-4147-A177-3AD203B41FA5}">
                      <a16:colId xmlns:a16="http://schemas.microsoft.com/office/drawing/2014/main" val="2395367315"/>
                    </a:ext>
                  </a:extLst>
                </a:gridCol>
              </a:tblGrid>
              <a:tr h="676284">
                <a:tc>
                  <a:txBody>
                    <a:bodyPr/>
                    <a:lstStyle/>
                    <a:p>
                      <a:pPr algn="l"/>
                      <a:r>
                        <a:rPr lang="es-PE" sz="1400" b="0" dirty="0">
                          <a:solidFill>
                            <a:schemeClr val="tx1"/>
                          </a:solidFill>
                          <a:latin typeface="Arial MT"/>
                          <a:cs typeface="Dreaming Outloud Script Pro" panose="03050502040304050704" pitchFamily="66" charset="0"/>
                        </a:rPr>
                        <a:t>Responsable:</a:t>
                      </a:r>
                    </a:p>
                    <a:p>
                      <a:pPr algn="l"/>
                      <a:endParaRPr lang="es-PE" sz="1400" kern="1200" dirty="0">
                        <a:solidFill>
                          <a:schemeClr val="tx1"/>
                        </a:solidFill>
                        <a:latin typeface="Arial MT"/>
                        <a:ea typeface="+mn-ea"/>
                        <a:cs typeface="Dreaming Outloud Script Pro" panose="03050502040304050704" pitchFamily="66" charset="0"/>
                      </a:endParaRPr>
                    </a:p>
                    <a:p>
                      <a:pPr algn="l"/>
                      <a:r>
                        <a:rPr lang="es-PE" sz="1400" kern="1200" dirty="0">
                          <a:solidFill>
                            <a:schemeClr val="tx1"/>
                          </a:solidFill>
                          <a:latin typeface="Arial MT"/>
                          <a:ea typeface="+mn-ea"/>
                          <a:cs typeface="Dreaming Outloud Script Pro" panose="03050502040304050704" pitchFamily="66" charset="0"/>
                        </a:rPr>
                        <a:t>___________________________</a:t>
                      </a:r>
                      <a:endParaRPr lang="es-PE" sz="1400" b="0" dirty="0">
                        <a:solidFill>
                          <a:schemeClr val="tx1"/>
                        </a:solidFill>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4034102"/>
                  </a:ext>
                </a:extLst>
              </a:tr>
              <a:tr h="684000">
                <a:tc>
                  <a:txBody>
                    <a:bodyPr/>
                    <a:lstStyle/>
                    <a:p>
                      <a:r>
                        <a:rPr lang="es-PE" sz="1400" b="0" dirty="0">
                          <a:latin typeface="Arial MT"/>
                          <a:cs typeface="Dreaming Outloud Script Pro" panose="03050502040304050704" pitchFamily="66" charset="0"/>
                        </a:rPr>
                        <a:t>Tema:</a:t>
                      </a:r>
                    </a:p>
                    <a:p>
                      <a:endParaRPr lang="es-PE" sz="1400" b="0" dirty="0">
                        <a:latin typeface="Arial MT"/>
                        <a:cs typeface="Dreaming Outloud Script Pro" panose="03050502040304050704" pitchFamily="66" charset="0"/>
                      </a:endParaRPr>
                    </a:p>
                    <a:p>
                      <a:r>
                        <a:rPr lang="es-PE" sz="1400" b="1" kern="1200" dirty="0">
                          <a:solidFill>
                            <a:schemeClr val="tx1"/>
                          </a:solidFill>
                          <a:latin typeface="Arial MT"/>
                          <a:ea typeface="+mn-ea"/>
                          <a:cs typeface="Dreaming Outloud Script Pro" panose="03050502040304050704" pitchFamily="66" charset="0"/>
                        </a:rPr>
                        <a:t>______________________________</a:t>
                      </a:r>
                      <a:endParaRPr lang="es-PE" sz="1400" b="1" dirty="0">
                        <a:latin typeface="Arial M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168043"/>
                  </a:ext>
                </a:extLst>
              </a:tr>
            </a:tbl>
          </a:graphicData>
        </a:graphic>
      </p:graphicFrame>
      <p:sp>
        <p:nvSpPr>
          <p:cNvPr id="7" name="Redondear rectángulo de esquina del mismo lado 29">
            <a:extLst>
              <a:ext uri="{FF2B5EF4-FFF2-40B4-BE49-F238E27FC236}">
                <a16:creationId xmlns:a16="http://schemas.microsoft.com/office/drawing/2014/main" id="{AB0FF82A-4EF4-8669-0F0B-FC45F943F57B}"/>
              </a:ext>
            </a:extLst>
          </p:cNvPr>
          <p:cNvSpPr/>
          <p:nvPr/>
        </p:nvSpPr>
        <p:spPr>
          <a:xfrm>
            <a:off x="3535585" y="2143836"/>
            <a:ext cx="2880000" cy="360000"/>
          </a:xfrm>
          <a:prstGeom prst="round2SameRect">
            <a:avLst>
              <a:gd name="adj1" fmla="val 50000"/>
              <a:gd name="adj2" fmla="val 0"/>
            </a:avLst>
          </a:prstGeom>
          <a:solidFill>
            <a:srgbClr val="FF6DA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Arial Narrow" panose="020B0606020202030204" pitchFamily="34" charset="0"/>
                <a:ea typeface="AGFatPants" panose="02000603000000000000" pitchFamily="2" charset="0"/>
              </a:rPr>
              <a:t>Setiembre</a:t>
            </a:r>
          </a:p>
        </p:txBody>
      </p:sp>
      <p:sp>
        <p:nvSpPr>
          <p:cNvPr id="8" name="Redondear rectángulo de esquina del mismo lado 29">
            <a:extLst>
              <a:ext uri="{FF2B5EF4-FFF2-40B4-BE49-F238E27FC236}">
                <a16:creationId xmlns:a16="http://schemas.microsoft.com/office/drawing/2014/main" id="{A08860FA-ED56-1032-8E75-6F5E1C4D22CC}"/>
              </a:ext>
            </a:extLst>
          </p:cNvPr>
          <p:cNvSpPr/>
          <p:nvPr/>
        </p:nvSpPr>
        <p:spPr>
          <a:xfrm rot="10800000">
            <a:off x="3526978" y="3817833"/>
            <a:ext cx="2880000" cy="288000"/>
          </a:xfrm>
          <a:prstGeom prst="round2SameRect">
            <a:avLst>
              <a:gd name="adj1" fmla="val 50000"/>
              <a:gd name="adj2" fmla="val 0"/>
            </a:avLst>
          </a:prstGeom>
          <a:solidFill>
            <a:srgbClr val="FF6DA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chemeClr val="tx1"/>
              </a:solidFill>
              <a:latin typeface="Arial Narrow" panose="020B0606020202030204" pitchFamily="34" charset="0"/>
              <a:ea typeface="AGFatPants" panose="02000603000000000000" pitchFamily="2" charset="0"/>
            </a:endParaRPr>
          </a:p>
        </p:txBody>
      </p:sp>
      <p:graphicFrame>
        <p:nvGraphicFramePr>
          <p:cNvPr id="9" name="Tabla 9">
            <a:extLst>
              <a:ext uri="{FF2B5EF4-FFF2-40B4-BE49-F238E27FC236}">
                <a16:creationId xmlns:a16="http://schemas.microsoft.com/office/drawing/2014/main" id="{FF29F1BF-E6C5-050B-9A05-ACB8A0BE0851}"/>
              </a:ext>
            </a:extLst>
          </p:cNvPr>
          <p:cNvGraphicFramePr>
            <a:graphicFrameLocks noGrp="1"/>
          </p:cNvGraphicFramePr>
          <p:nvPr>
            <p:extLst>
              <p:ext uri="{D42A27DB-BD31-4B8C-83A1-F6EECF244321}">
                <p14:modId xmlns:p14="http://schemas.microsoft.com/office/powerpoint/2010/main" val="3697399435"/>
              </p:ext>
            </p:extLst>
          </p:nvPr>
        </p:nvGraphicFramePr>
        <p:xfrm>
          <a:off x="456596" y="4729927"/>
          <a:ext cx="2878854" cy="1463040"/>
        </p:xfrm>
        <a:graphic>
          <a:graphicData uri="http://schemas.openxmlformats.org/drawingml/2006/table">
            <a:tbl>
              <a:tblPr firstRow="1" bandRow="1">
                <a:tableStyleId>{5C22544A-7EE6-4342-B048-85BDC9FD1C3A}</a:tableStyleId>
              </a:tblPr>
              <a:tblGrid>
                <a:gridCol w="2878854">
                  <a:extLst>
                    <a:ext uri="{9D8B030D-6E8A-4147-A177-3AD203B41FA5}">
                      <a16:colId xmlns:a16="http://schemas.microsoft.com/office/drawing/2014/main" val="2395367315"/>
                    </a:ext>
                  </a:extLst>
                </a:gridCol>
              </a:tblGrid>
              <a:tr h="676284">
                <a:tc>
                  <a:txBody>
                    <a:bodyPr/>
                    <a:lstStyle/>
                    <a:p>
                      <a:pPr algn="l"/>
                      <a:r>
                        <a:rPr lang="es-PE" sz="1400" b="0" dirty="0">
                          <a:solidFill>
                            <a:schemeClr val="tx1"/>
                          </a:solidFill>
                          <a:latin typeface="Arial MT"/>
                          <a:cs typeface="Dreaming Outloud Script Pro" panose="03050502040304050704" pitchFamily="66" charset="0"/>
                        </a:rPr>
                        <a:t>Responsable:</a:t>
                      </a:r>
                    </a:p>
                    <a:p>
                      <a:pPr algn="l"/>
                      <a:endParaRPr lang="es-PE" sz="1400" kern="1200" dirty="0">
                        <a:solidFill>
                          <a:schemeClr val="tx1"/>
                        </a:solidFill>
                        <a:latin typeface="+mn-lt"/>
                        <a:ea typeface="+mn-ea"/>
                        <a:cs typeface="Dreaming Outloud Script Pro" panose="03050502040304050704" pitchFamily="66" charset="0"/>
                      </a:endParaRPr>
                    </a:p>
                    <a:p>
                      <a:pPr algn="l"/>
                      <a:r>
                        <a:rPr lang="es-PE" sz="1400" kern="1200" dirty="0">
                          <a:solidFill>
                            <a:schemeClr val="tx1"/>
                          </a:solidFill>
                          <a:latin typeface="+mn-lt"/>
                          <a:ea typeface="+mn-ea"/>
                          <a:cs typeface="Dreaming Outloud Script Pro" panose="03050502040304050704" pitchFamily="66" charset="0"/>
                        </a:rPr>
                        <a:t>______________________________</a:t>
                      </a:r>
                      <a:endParaRPr lang="es-PE" sz="1400" b="0" dirty="0">
                        <a:solidFill>
                          <a:schemeClr val="tx1"/>
                        </a:solidFill>
                        <a:latin typeface="+mn-l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4034102"/>
                  </a:ext>
                </a:extLst>
              </a:tr>
              <a:tr h="684000">
                <a:tc>
                  <a:txBody>
                    <a:bodyPr/>
                    <a:lstStyle/>
                    <a:p>
                      <a:r>
                        <a:rPr lang="es-PE" sz="1400" b="0" dirty="0">
                          <a:latin typeface="Arial MT"/>
                          <a:cs typeface="Dreaming Outloud Script Pro" panose="03050502040304050704" pitchFamily="66" charset="0"/>
                        </a:rPr>
                        <a:t>Tema:</a:t>
                      </a:r>
                    </a:p>
                    <a:p>
                      <a:endParaRPr lang="es-PE" sz="1400" b="0" dirty="0">
                        <a:latin typeface="Becca &amp; Perry" panose="02000500000000000000" pitchFamily="2" charset="0"/>
                        <a:cs typeface="Dreaming Outloud Script Pro" panose="03050502040304050704" pitchFamily="66" charset="0"/>
                      </a:endParaRPr>
                    </a:p>
                    <a:p>
                      <a:r>
                        <a:rPr lang="es-PE" sz="1400" b="1" kern="1200" dirty="0">
                          <a:solidFill>
                            <a:schemeClr val="tx1"/>
                          </a:solidFill>
                          <a:latin typeface="+mn-lt"/>
                          <a:ea typeface="+mn-ea"/>
                          <a:cs typeface="Dreaming Outloud Script Pro" panose="03050502040304050704" pitchFamily="66" charset="0"/>
                        </a:rPr>
                        <a:t>______________________________</a:t>
                      </a:r>
                      <a:endParaRPr lang="es-PE" sz="1400" b="1" dirty="0">
                        <a:latin typeface="Becca &amp; Perry" panose="02000500000000000000" pitchFamily="2" charset="0"/>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168043"/>
                  </a:ext>
                </a:extLst>
              </a:tr>
            </a:tbl>
          </a:graphicData>
        </a:graphic>
      </p:graphicFrame>
      <p:sp>
        <p:nvSpPr>
          <p:cNvPr id="10" name="Redondear rectángulo de esquina del mismo lado 29">
            <a:extLst>
              <a:ext uri="{FF2B5EF4-FFF2-40B4-BE49-F238E27FC236}">
                <a16:creationId xmlns:a16="http://schemas.microsoft.com/office/drawing/2014/main" id="{CBAFDAC7-C3DC-252E-11FC-D70D1E98DD7B}"/>
              </a:ext>
            </a:extLst>
          </p:cNvPr>
          <p:cNvSpPr/>
          <p:nvPr/>
        </p:nvSpPr>
        <p:spPr>
          <a:xfrm>
            <a:off x="456891" y="4396798"/>
            <a:ext cx="2880000" cy="360000"/>
          </a:xfrm>
          <a:prstGeom prst="round2SameRect">
            <a:avLst>
              <a:gd name="adj1" fmla="val 50000"/>
              <a:gd name="adj2" fmla="val 0"/>
            </a:avLst>
          </a:prstGeom>
          <a:solidFill>
            <a:srgbClr val="25C1E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Arial Narrow" panose="020B0606020202030204" pitchFamily="34" charset="0"/>
                <a:ea typeface="AGFatPants" panose="02000603000000000000" pitchFamily="2" charset="0"/>
              </a:rPr>
              <a:t>Octubre</a:t>
            </a:r>
          </a:p>
        </p:txBody>
      </p:sp>
      <p:sp>
        <p:nvSpPr>
          <p:cNvPr id="11" name="Redondear rectángulo de esquina del mismo lado 29">
            <a:extLst>
              <a:ext uri="{FF2B5EF4-FFF2-40B4-BE49-F238E27FC236}">
                <a16:creationId xmlns:a16="http://schemas.microsoft.com/office/drawing/2014/main" id="{25A75618-6FB1-6031-4EFF-AE7E4D5C6219}"/>
              </a:ext>
            </a:extLst>
          </p:cNvPr>
          <p:cNvSpPr/>
          <p:nvPr/>
        </p:nvSpPr>
        <p:spPr>
          <a:xfrm rot="10800000">
            <a:off x="448284" y="6070795"/>
            <a:ext cx="2880000" cy="288000"/>
          </a:xfrm>
          <a:prstGeom prst="round2SameRect">
            <a:avLst>
              <a:gd name="adj1" fmla="val 50000"/>
              <a:gd name="adj2" fmla="val 0"/>
            </a:avLst>
          </a:prstGeom>
          <a:solidFill>
            <a:srgbClr val="25C1E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chemeClr val="tx1"/>
              </a:solidFill>
              <a:latin typeface="Arial Narrow" panose="020B0606020202030204" pitchFamily="34" charset="0"/>
              <a:ea typeface="AGFatPants" panose="02000603000000000000" pitchFamily="2" charset="0"/>
            </a:endParaRPr>
          </a:p>
        </p:txBody>
      </p:sp>
      <p:graphicFrame>
        <p:nvGraphicFramePr>
          <p:cNvPr id="12" name="Tabla 9">
            <a:extLst>
              <a:ext uri="{FF2B5EF4-FFF2-40B4-BE49-F238E27FC236}">
                <a16:creationId xmlns:a16="http://schemas.microsoft.com/office/drawing/2014/main" id="{57FE0BF4-513E-1F8E-E97A-1D0F08D1BE65}"/>
              </a:ext>
            </a:extLst>
          </p:cNvPr>
          <p:cNvGraphicFramePr>
            <a:graphicFrameLocks noGrp="1"/>
          </p:cNvGraphicFramePr>
          <p:nvPr>
            <p:extLst>
              <p:ext uri="{D42A27DB-BD31-4B8C-83A1-F6EECF244321}">
                <p14:modId xmlns:p14="http://schemas.microsoft.com/office/powerpoint/2010/main" val="902004196"/>
              </p:ext>
            </p:extLst>
          </p:nvPr>
        </p:nvGraphicFramePr>
        <p:xfrm>
          <a:off x="3526682" y="4729927"/>
          <a:ext cx="2878854" cy="1360284"/>
        </p:xfrm>
        <a:graphic>
          <a:graphicData uri="http://schemas.openxmlformats.org/drawingml/2006/table">
            <a:tbl>
              <a:tblPr firstRow="1" bandRow="1">
                <a:tableStyleId>{5C22544A-7EE6-4342-B048-85BDC9FD1C3A}</a:tableStyleId>
              </a:tblPr>
              <a:tblGrid>
                <a:gridCol w="2878854">
                  <a:extLst>
                    <a:ext uri="{9D8B030D-6E8A-4147-A177-3AD203B41FA5}">
                      <a16:colId xmlns:a16="http://schemas.microsoft.com/office/drawing/2014/main" val="2395367315"/>
                    </a:ext>
                  </a:extLst>
                </a:gridCol>
              </a:tblGrid>
              <a:tr h="676284">
                <a:tc>
                  <a:txBody>
                    <a:bodyPr/>
                    <a:lstStyle/>
                    <a:p>
                      <a:pPr algn="l"/>
                      <a:r>
                        <a:rPr lang="es-PE" sz="1400" b="0" dirty="0">
                          <a:solidFill>
                            <a:schemeClr val="tx1"/>
                          </a:solidFill>
                          <a:latin typeface="Arial MT"/>
                          <a:cs typeface="Dreaming Outloud Script Pro" panose="03050502040304050704" pitchFamily="66" charset="0"/>
                        </a:rPr>
                        <a:t>Responsable:</a:t>
                      </a:r>
                    </a:p>
                    <a:p>
                      <a:pPr algn="l"/>
                      <a:endParaRPr lang="es-PE" sz="800" kern="1200" dirty="0">
                        <a:solidFill>
                          <a:schemeClr val="tx1"/>
                        </a:solidFill>
                        <a:latin typeface="+mn-lt"/>
                        <a:ea typeface="+mn-ea"/>
                        <a:cs typeface="Dreaming Outloud Script Pro" panose="03050502040304050704" pitchFamily="66" charset="0"/>
                      </a:endParaRPr>
                    </a:p>
                    <a:p>
                      <a:pPr algn="l"/>
                      <a:r>
                        <a:rPr lang="es-PE" sz="1400" kern="1200" dirty="0">
                          <a:solidFill>
                            <a:schemeClr val="tx1"/>
                          </a:solidFill>
                          <a:latin typeface="+mn-lt"/>
                          <a:ea typeface="+mn-ea"/>
                          <a:cs typeface="Dreaming Outloud Script Pro" panose="03050502040304050704" pitchFamily="66" charset="0"/>
                        </a:rPr>
                        <a:t>______________________________</a:t>
                      </a:r>
                      <a:endParaRPr lang="es-PE" sz="1200" b="0" dirty="0">
                        <a:solidFill>
                          <a:schemeClr val="tx1"/>
                        </a:solidFill>
                        <a:latin typeface="+mn-l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4034102"/>
                  </a:ext>
                </a:extLst>
              </a:tr>
              <a:tr h="684000">
                <a:tc>
                  <a:txBody>
                    <a:bodyPr/>
                    <a:lstStyle/>
                    <a:p>
                      <a:r>
                        <a:rPr lang="es-PE" sz="1400" b="0" dirty="0">
                          <a:latin typeface="Arial MT"/>
                          <a:cs typeface="Dreaming Outloud Script Pro" panose="03050502040304050704" pitchFamily="66" charset="0"/>
                        </a:rPr>
                        <a:t>Tema:</a:t>
                      </a:r>
                    </a:p>
                    <a:p>
                      <a:endParaRPr lang="es-PE" sz="800" b="0" dirty="0">
                        <a:latin typeface="Becca &amp; Perry" panose="02000500000000000000" pitchFamily="2" charset="0"/>
                        <a:cs typeface="Dreaming Outloud Script Pro" panose="03050502040304050704" pitchFamily="66" charset="0"/>
                      </a:endParaRPr>
                    </a:p>
                    <a:p>
                      <a:r>
                        <a:rPr lang="es-PE" sz="1400" b="1" kern="1200" dirty="0">
                          <a:solidFill>
                            <a:schemeClr val="tx1"/>
                          </a:solidFill>
                          <a:latin typeface="+mn-lt"/>
                          <a:ea typeface="+mn-ea"/>
                          <a:cs typeface="Dreaming Outloud Script Pro" panose="03050502040304050704" pitchFamily="66" charset="0"/>
                        </a:rPr>
                        <a:t>______________________________</a:t>
                      </a:r>
                      <a:endParaRPr lang="es-PE" sz="1600" b="1" dirty="0">
                        <a:latin typeface="Becca &amp; Perry" panose="02000500000000000000" pitchFamily="2" charset="0"/>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168043"/>
                  </a:ext>
                </a:extLst>
              </a:tr>
            </a:tbl>
          </a:graphicData>
        </a:graphic>
      </p:graphicFrame>
      <p:sp>
        <p:nvSpPr>
          <p:cNvPr id="13" name="Redondear rectángulo de esquina del mismo lado 29">
            <a:extLst>
              <a:ext uri="{FF2B5EF4-FFF2-40B4-BE49-F238E27FC236}">
                <a16:creationId xmlns:a16="http://schemas.microsoft.com/office/drawing/2014/main" id="{26DA250E-1B4E-08FA-5D8E-38C712AECAAA}"/>
              </a:ext>
            </a:extLst>
          </p:cNvPr>
          <p:cNvSpPr/>
          <p:nvPr/>
        </p:nvSpPr>
        <p:spPr>
          <a:xfrm>
            <a:off x="3526977" y="4396798"/>
            <a:ext cx="2880000" cy="360000"/>
          </a:xfrm>
          <a:prstGeom prst="round2SameRect">
            <a:avLst>
              <a:gd name="adj1" fmla="val 50000"/>
              <a:gd name="adj2" fmla="val 0"/>
            </a:avLst>
          </a:prstGeom>
          <a:solidFill>
            <a:srgbClr val="FD950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Arial Narrow" panose="020B0606020202030204" pitchFamily="34" charset="0"/>
                <a:ea typeface="AGFatPants" panose="02000603000000000000" pitchFamily="2" charset="0"/>
              </a:rPr>
              <a:t>Noviembre</a:t>
            </a:r>
          </a:p>
        </p:txBody>
      </p:sp>
      <p:sp>
        <p:nvSpPr>
          <p:cNvPr id="14" name="Redondear rectángulo de esquina del mismo lado 29">
            <a:extLst>
              <a:ext uri="{FF2B5EF4-FFF2-40B4-BE49-F238E27FC236}">
                <a16:creationId xmlns:a16="http://schemas.microsoft.com/office/drawing/2014/main" id="{323166D0-797B-1D71-BAE0-439A2BC65A30}"/>
              </a:ext>
            </a:extLst>
          </p:cNvPr>
          <p:cNvSpPr/>
          <p:nvPr/>
        </p:nvSpPr>
        <p:spPr>
          <a:xfrm rot="10800000">
            <a:off x="3518370" y="6070795"/>
            <a:ext cx="2880000" cy="288000"/>
          </a:xfrm>
          <a:prstGeom prst="round2SameRect">
            <a:avLst>
              <a:gd name="adj1" fmla="val 50000"/>
              <a:gd name="adj2" fmla="val 0"/>
            </a:avLst>
          </a:prstGeom>
          <a:solidFill>
            <a:srgbClr val="FD950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chemeClr val="tx1"/>
              </a:solidFill>
              <a:latin typeface="Arial Narrow" panose="020B0606020202030204" pitchFamily="34" charset="0"/>
              <a:ea typeface="AGFatPants" panose="02000603000000000000" pitchFamily="2" charset="0"/>
            </a:endParaRPr>
          </a:p>
        </p:txBody>
      </p:sp>
      <p:graphicFrame>
        <p:nvGraphicFramePr>
          <p:cNvPr id="15" name="Tabla 9">
            <a:extLst>
              <a:ext uri="{FF2B5EF4-FFF2-40B4-BE49-F238E27FC236}">
                <a16:creationId xmlns:a16="http://schemas.microsoft.com/office/drawing/2014/main" id="{4E05C6E3-CE2B-3D55-72DF-457C282A681C}"/>
              </a:ext>
            </a:extLst>
          </p:cNvPr>
          <p:cNvGraphicFramePr>
            <a:graphicFrameLocks noGrp="1"/>
          </p:cNvGraphicFramePr>
          <p:nvPr>
            <p:extLst>
              <p:ext uri="{D42A27DB-BD31-4B8C-83A1-F6EECF244321}">
                <p14:modId xmlns:p14="http://schemas.microsoft.com/office/powerpoint/2010/main" val="1783525020"/>
              </p:ext>
            </p:extLst>
          </p:nvPr>
        </p:nvGraphicFramePr>
        <p:xfrm>
          <a:off x="546972" y="7081175"/>
          <a:ext cx="2878854" cy="1360284"/>
        </p:xfrm>
        <a:graphic>
          <a:graphicData uri="http://schemas.openxmlformats.org/drawingml/2006/table">
            <a:tbl>
              <a:tblPr firstRow="1" bandRow="1">
                <a:tableStyleId>{5C22544A-7EE6-4342-B048-85BDC9FD1C3A}</a:tableStyleId>
              </a:tblPr>
              <a:tblGrid>
                <a:gridCol w="2878854">
                  <a:extLst>
                    <a:ext uri="{9D8B030D-6E8A-4147-A177-3AD203B41FA5}">
                      <a16:colId xmlns:a16="http://schemas.microsoft.com/office/drawing/2014/main" val="2395367315"/>
                    </a:ext>
                  </a:extLst>
                </a:gridCol>
              </a:tblGrid>
              <a:tr h="676284">
                <a:tc>
                  <a:txBody>
                    <a:bodyPr/>
                    <a:lstStyle/>
                    <a:p>
                      <a:pPr algn="l"/>
                      <a:r>
                        <a:rPr lang="es-PE" sz="1400" b="0" dirty="0">
                          <a:solidFill>
                            <a:schemeClr val="tx1"/>
                          </a:solidFill>
                          <a:latin typeface="Arial MT"/>
                          <a:cs typeface="Dreaming Outloud Script Pro" panose="03050502040304050704" pitchFamily="66" charset="0"/>
                        </a:rPr>
                        <a:t>Responsable:</a:t>
                      </a:r>
                    </a:p>
                    <a:p>
                      <a:pPr algn="l"/>
                      <a:endParaRPr lang="es-PE" sz="800" kern="1200" dirty="0">
                        <a:solidFill>
                          <a:schemeClr val="tx1"/>
                        </a:solidFill>
                        <a:latin typeface="+mn-lt"/>
                        <a:ea typeface="+mn-ea"/>
                        <a:cs typeface="Dreaming Outloud Script Pro" panose="03050502040304050704" pitchFamily="66" charset="0"/>
                      </a:endParaRPr>
                    </a:p>
                    <a:p>
                      <a:pPr algn="l"/>
                      <a:r>
                        <a:rPr lang="es-PE" sz="1400" kern="1200" dirty="0">
                          <a:solidFill>
                            <a:schemeClr val="tx1"/>
                          </a:solidFill>
                          <a:latin typeface="+mn-lt"/>
                          <a:ea typeface="+mn-ea"/>
                          <a:cs typeface="Dreaming Outloud Script Pro" panose="03050502040304050704" pitchFamily="66" charset="0"/>
                        </a:rPr>
                        <a:t>______________________________</a:t>
                      </a:r>
                      <a:endParaRPr lang="es-PE" sz="1200" b="0" dirty="0">
                        <a:solidFill>
                          <a:schemeClr val="tx1"/>
                        </a:solidFill>
                        <a:latin typeface="+mn-lt"/>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4034102"/>
                  </a:ext>
                </a:extLst>
              </a:tr>
              <a:tr h="684000">
                <a:tc>
                  <a:txBody>
                    <a:bodyPr/>
                    <a:lstStyle/>
                    <a:p>
                      <a:r>
                        <a:rPr lang="es-PE" sz="1400" b="0" dirty="0">
                          <a:latin typeface="Arial MT"/>
                          <a:cs typeface="Dreaming Outloud Script Pro" panose="03050502040304050704" pitchFamily="66" charset="0"/>
                        </a:rPr>
                        <a:t>Tema:</a:t>
                      </a:r>
                    </a:p>
                    <a:p>
                      <a:endParaRPr lang="es-PE" sz="800" b="0" dirty="0">
                        <a:latin typeface="Becca &amp; Perry" panose="02000500000000000000" pitchFamily="2" charset="0"/>
                        <a:cs typeface="Dreaming Outloud Script Pro" panose="03050502040304050704" pitchFamily="66" charset="0"/>
                      </a:endParaRPr>
                    </a:p>
                    <a:p>
                      <a:r>
                        <a:rPr lang="es-PE" sz="1400" b="1" kern="1200" dirty="0">
                          <a:solidFill>
                            <a:schemeClr val="tx1"/>
                          </a:solidFill>
                          <a:latin typeface="+mn-lt"/>
                          <a:ea typeface="+mn-ea"/>
                          <a:cs typeface="Dreaming Outloud Script Pro" panose="03050502040304050704" pitchFamily="66" charset="0"/>
                        </a:rPr>
                        <a:t>______________________________</a:t>
                      </a:r>
                      <a:endParaRPr lang="es-PE" sz="1600" b="1" dirty="0">
                        <a:latin typeface="Becca &amp; Perry" panose="02000500000000000000" pitchFamily="2" charset="0"/>
                        <a:cs typeface="Dreaming Outloud Script Pro" panose="03050502040304050704" pitchFamily="66"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168043"/>
                  </a:ext>
                </a:extLst>
              </a:tr>
            </a:tbl>
          </a:graphicData>
        </a:graphic>
      </p:graphicFrame>
      <p:sp>
        <p:nvSpPr>
          <p:cNvPr id="16" name="Redondear rectángulo de esquina del mismo lado 29">
            <a:extLst>
              <a:ext uri="{FF2B5EF4-FFF2-40B4-BE49-F238E27FC236}">
                <a16:creationId xmlns:a16="http://schemas.microsoft.com/office/drawing/2014/main" id="{AD2A9630-C0A4-40E7-E786-4E437C6E7282}"/>
              </a:ext>
            </a:extLst>
          </p:cNvPr>
          <p:cNvSpPr/>
          <p:nvPr/>
        </p:nvSpPr>
        <p:spPr>
          <a:xfrm>
            <a:off x="547267" y="6748046"/>
            <a:ext cx="2880000" cy="360000"/>
          </a:xfrm>
          <a:prstGeom prst="round2SameRect">
            <a:avLst>
              <a:gd name="adj1" fmla="val 50000"/>
              <a:gd name="adj2" fmla="val 0"/>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Arial MT"/>
                <a:ea typeface="AGFatPants" panose="02000603000000000000" pitchFamily="2" charset="0"/>
              </a:rPr>
              <a:t>Diciembre</a:t>
            </a:r>
          </a:p>
        </p:txBody>
      </p:sp>
      <p:sp>
        <p:nvSpPr>
          <p:cNvPr id="17" name="Redondear rectángulo de esquina del mismo lado 29">
            <a:extLst>
              <a:ext uri="{FF2B5EF4-FFF2-40B4-BE49-F238E27FC236}">
                <a16:creationId xmlns:a16="http://schemas.microsoft.com/office/drawing/2014/main" id="{5BAC27A2-2CF3-7B57-F88B-8208EED83B96}"/>
              </a:ext>
            </a:extLst>
          </p:cNvPr>
          <p:cNvSpPr/>
          <p:nvPr/>
        </p:nvSpPr>
        <p:spPr>
          <a:xfrm rot="10800000">
            <a:off x="538660" y="8422043"/>
            <a:ext cx="2880000" cy="288000"/>
          </a:xfrm>
          <a:prstGeom prst="round2SameRect">
            <a:avLst>
              <a:gd name="adj1" fmla="val 50000"/>
              <a:gd name="adj2" fmla="val 0"/>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dirty="0">
              <a:solidFill>
                <a:schemeClr val="tx1"/>
              </a:solidFill>
              <a:latin typeface="Becca &amp; Perry" panose="02000500000000000000" pitchFamily="2" charset="0"/>
              <a:ea typeface="AGFatPants" panose="02000603000000000000" pitchFamily="2" charset="0"/>
            </a:endParaRPr>
          </a:p>
        </p:txBody>
      </p:sp>
      <p:pic>
        <p:nvPicPr>
          <p:cNvPr id="18" name="Imagen 17">
            <a:extLst>
              <a:ext uri="{FF2B5EF4-FFF2-40B4-BE49-F238E27FC236}">
                <a16:creationId xmlns:a16="http://schemas.microsoft.com/office/drawing/2014/main" id="{B5E01A04-ECB2-6E87-9D76-F81B458D6BE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728" b="99418" l="1066" r="98757">
                        <a14:foregroundMark x1="30906" y1="5968" x2="47247" y2="13828"/>
                        <a14:foregroundMark x1="74067" y1="76856" x2="29485" y2="45415"/>
                        <a14:foregroundMark x1="29485" y1="45415" x2="53641" y2="40029"/>
                        <a14:foregroundMark x1="53641" y1="40029" x2="51865" y2="61863"/>
                        <a14:foregroundMark x1="81528" y1="35953" x2="79574" y2="69578"/>
                        <a14:foregroundMark x1="88988" y1="25764" x2="74245" y2="85444"/>
                        <a14:foregroundMark x1="74245" y1="85444" x2="33215" y2="84425"/>
                        <a14:foregroundMark x1="33215" y1="84425" x2="14210" y2="66667"/>
                        <a14:foregroundMark x1="14210" y1="66667" x2="15098" y2="31878"/>
                        <a14:foregroundMark x1="10657" y1="31441" x2="14565" y2="71470"/>
                        <a14:foregroundMark x1="14565" y1="71470" x2="14565" y2="71470"/>
                        <a14:foregroundMark x1="23091" y1="63028" x2="38899" y2="67394"/>
                        <a14:foregroundMark x1="38899" y1="67394" x2="58437" y2="56477"/>
                        <a14:foregroundMark x1="58437" y1="56477" x2="50089" y2="38719"/>
                        <a14:foregroundMark x1="50089" y1="38719" x2="24689" y2="66521"/>
                        <a14:foregroundMark x1="24689" y1="66521" x2="28242" y2="72926"/>
                        <a14:foregroundMark x1="28774" y1="37409" x2="41385" y2="44396"/>
                        <a14:foregroundMark x1="39787" y1="32169" x2="31439" y2="49199"/>
                        <a14:foregroundMark x1="31439" y1="49199" x2="74067" y2="63319"/>
                        <a14:foregroundMark x1="74067" y1="63319" x2="82948" y2="38282"/>
                        <a14:foregroundMark x1="82948" y1="38282" x2="53108" y2="28384"/>
                        <a14:foregroundMark x1="53108" y1="28384" x2="39964" y2="36681"/>
                        <a14:foregroundMark x1="39964" y1="36681" x2="39787" y2="37409"/>
                        <a14:foregroundMark x1="36234" y1="32460" x2="20959" y2="46579"/>
                        <a14:foregroundMark x1="20959" y1="46579" x2="29663" y2="76710"/>
                        <a14:foregroundMark x1="29663" y1="76710" x2="68384" y2="77147"/>
                        <a14:foregroundMark x1="68384" y1="77147" x2="77087" y2="49199"/>
                        <a14:foregroundMark x1="77087" y1="49199" x2="59147" y2="45852"/>
                        <a14:foregroundMark x1="44050" y1="78020" x2="70160" y2="62300"/>
                        <a14:foregroundMark x1="70160" y1="62300" x2="83659" y2="47889"/>
                        <a14:foregroundMark x1="34813" y1="4367" x2="60924" y2="5531"/>
                        <a14:foregroundMark x1="60924" y1="5531" x2="62167" y2="5968"/>
                        <a14:foregroundMark x1="85968" y1="7424" x2="84725" y2="25473"/>
                        <a14:foregroundMark x1="94139" y1="18486" x2="95027" y2="26783"/>
                        <a14:foregroundMark x1="95204" y1="25910" x2="89520" y2="81659"/>
                        <a14:foregroundMark x1="89520" y1="35080" x2="84014" y2="77001"/>
                        <a14:foregroundMark x1="93428" y1="94760" x2="33215" y2="88937"/>
                        <a14:foregroundMark x1="33215" y1="88937" x2="16519" y2="77729"/>
                        <a14:foregroundMark x1="16519" y1="77729" x2="12966" y2="20524"/>
                        <a14:foregroundMark x1="12966" y1="20524" x2="13854" y2="16157"/>
                        <a14:foregroundMark x1="13144" y1="12082" x2="17052" y2="17904"/>
                        <a14:foregroundMark x1="30018" y1="10771" x2="31261" y2="29112"/>
                        <a14:foregroundMark x1="33215" y1="13828" x2="38544" y2="39447"/>
                        <a14:foregroundMark x1="33748" y1="32751" x2="35524" y2="53130"/>
                        <a14:foregroundMark x1="35524" y1="53130" x2="41208" y2="32751"/>
                        <a14:foregroundMark x1="41208" y1="32751" x2="23091" y2="40466"/>
                        <a14:foregroundMark x1="23091" y1="40466" x2="23091" y2="41194"/>
                        <a14:foregroundMark x1="19005" y1="34061" x2="23268" y2="54876"/>
                        <a14:foregroundMark x1="7993" y1="31878" x2="8881" y2="76419"/>
                        <a14:foregroundMark x1="8881" y1="76419" x2="8881" y2="76419"/>
                        <a14:foregroundMark x1="5329" y1="31732" x2="7815" y2="71761"/>
                        <a14:foregroundMark x1="7815" y1="71761" x2="7993" y2="72344"/>
                        <a14:foregroundMark x1="5506" y1="48472" x2="9059" y2="87918"/>
                        <a14:foregroundMark x1="7105" y1="96943" x2="56128" y2="92868"/>
                        <a14:foregroundMark x1="56128" y1="92868" x2="56128" y2="92868"/>
                        <a14:foregroundMark x1="32149" y1="95197" x2="53108" y2="91121"/>
                        <a14:foregroundMark x1="53108" y1="91121" x2="87922" y2="66230"/>
                        <a14:foregroundMark x1="87922" y1="66230" x2="88632" y2="37118"/>
                        <a14:foregroundMark x1="88632" y1="37118" x2="77798" y2="19651"/>
                        <a14:foregroundMark x1="77798" y1="19651" x2="58615" y2="10480"/>
                        <a14:foregroundMark x1="58615" y1="10480" x2="33925" y2="9461"/>
                        <a14:foregroundMark x1="33925" y1="9461" x2="14742" y2="16012"/>
                        <a14:foregroundMark x1="14742" y1="16012" x2="7815" y2="56623"/>
                        <a14:foregroundMark x1="7815" y1="56623" x2="22735" y2="84279"/>
                        <a14:foregroundMark x1="22735" y1="84279" x2="26821" y2="88064"/>
                        <a14:foregroundMark x1="30906" y1="33770" x2="24689" y2="37700"/>
                        <a14:foregroundMark x1="21137" y1="28821" x2="46892" y2="48617"/>
                        <a14:foregroundMark x1="46892" y1="48617" x2="24689" y2="31004"/>
                        <a14:foregroundMark x1="28774" y1="47162" x2="32860" y2="49199"/>
                        <a14:foregroundMark x1="23979" y1="44687" x2="30551" y2="54148"/>
                        <a14:foregroundMark x1="32327" y1="63755" x2="43339" y2="57205"/>
                        <a14:foregroundMark x1="40497" y1="70888" x2="51510" y2="65502"/>
                        <a14:foregroundMark x1="64476" y1="34789" x2="70693" y2="44978"/>
                        <a14:foregroundMark x1="75844" y1="32751" x2="60568" y2="45124"/>
                        <a14:foregroundMark x1="60568" y1="45124" x2="58259" y2="25182"/>
                        <a14:foregroundMark x1="58259" y1="25182" x2="74067" y2="35517"/>
                        <a14:foregroundMark x1="74067" y1="35517" x2="74778" y2="36681"/>
                        <a14:foregroundMark x1="83659" y1="32169" x2="66785" y2="40029"/>
                        <a14:foregroundMark x1="74956" y1="36972" x2="68561" y2="48472"/>
                        <a14:foregroundMark x1="78330" y1="36972" x2="54529" y2="48035"/>
                        <a14:foregroundMark x1="54529" y1="48035" x2="54707" y2="29840"/>
                        <a14:foregroundMark x1="54707" y1="29840" x2="71581" y2="45560"/>
                        <a14:foregroundMark x1="71581" y1="45560" x2="73890" y2="49782"/>
                        <a14:foregroundMark x1="67851" y1="9025" x2="68561" y2="12227"/>
                        <a14:foregroundMark x1="68561" y1="7278" x2="72469" y2="18777"/>
                        <a14:foregroundMark x1="68384" y1="16303" x2="58792" y2="17613"/>
                        <a14:foregroundMark x1="89343" y1="16303" x2="32327" y2="13537"/>
                        <a14:foregroundMark x1="32327" y1="13537" x2="23801" y2="24309"/>
                        <a14:foregroundMark x1="23801" y1="24309" x2="51155" y2="44105"/>
                        <a14:foregroundMark x1="51155" y1="44105" x2="79041" y2="35953"/>
                        <a14:foregroundMark x1="79041" y1="35953" x2="82238" y2="23726"/>
                        <a14:foregroundMark x1="82238" y1="23726" x2="82060" y2="20233"/>
                        <a14:foregroundMark x1="75133" y1="40466" x2="63766" y2="63173"/>
                        <a14:foregroundMark x1="76909" y1="42940" x2="77620" y2="49054"/>
                        <a14:foregroundMark x1="60391" y1="49199" x2="65187" y2="49927"/>
                        <a14:foregroundMark x1="95204" y1="48908" x2="90941" y2="78748"/>
                        <a14:foregroundMark x1="93428" y1="86754" x2="95737" y2="68413"/>
                        <a14:foregroundMark x1="41208" y1="71033" x2="34458" y2="75109"/>
                        <a14:foregroundMark x1="20959" y1="56477" x2="24867" y2="69578"/>
                        <a14:foregroundMark x1="34458" y1="79476" x2="65364" y2="79622"/>
                        <a14:foregroundMark x1="56128" y1="95197" x2="70160" y2="93886"/>
                        <a14:foregroundMark x1="7282" y1="94032" x2="16341" y2="94032"/>
                        <a14:foregroundMark x1="3197" y1="88792" x2="3197" y2="79330"/>
                        <a14:foregroundMark x1="2487" y1="80640" x2="2664" y2="72052"/>
                        <a14:foregroundMark x1="23623" y1="43814" x2="43694" y2="52402"/>
                        <a14:foregroundMark x1="43694" y1="52402" x2="61101" y2="78748"/>
                        <a14:foregroundMark x1="61101" y1="78748" x2="19716" y2="74527"/>
                        <a14:foregroundMark x1="19716" y1="74527" x2="17584" y2="51383"/>
                        <a14:foregroundMark x1="17584" y1="51383" x2="22380" y2="45706"/>
                        <a14:foregroundMark x1="32504" y1="70742" x2="37655" y2="74236"/>
                        <a14:foregroundMark x1="44227" y1="73799" x2="47780" y2="71033"/>
                        <a14:foregroundMark x1="11368" y1="77729" x2="12078" y2="77438"/>
                        <a14:foregroundMark x1="10124" y1="82678" x2="13677" y2="72052"/>
                        <a14:foregroundMark x1="5506" y1="94323" x2="6217" y2="96798"/>
                        <a14:foregroundMark x1="68384" y1="95633" x2="77442" y2="95197"/>
                        <a14:foregroundMark x1="84369" y1="80058" x2="84725" y2="74090"/>
                        <a14:foregroundMark x1="82238" y1="77584" x2="81705" y2="72052"/>
                        <a14:foregroundMark x1="76909" y1="42649" x2="79929" y2="41630"/>
                        <a14:foregroundMark x1="75488" y1="8588" x2="77265" y2="9607"/>
                        <a14:foregroundMark x1="66785" y1="5531" x2="51332" y2="4221"/>
                        <a14:foregroundMark x1="54885" y1="1747" x2="50977" y2="1747"/>
                        <a14:foregroundMark x1="51687" y1="6987" x2="49023" y2="10335"/>
                        <a14:foregroundMark x1="54885" y1="17176" x2="49023" y2="17176"/>
                        <a14:foregroundMark x1="58615" y1="36099" x2="57194" y2="41194"/>
                        <a14:foregroundMark x1="45648" y1="17467" x2="53108" y2="17467"/>
                        <a14:foregroundMark x1="95737" y1="97817" x2="95027" y2="92868"/>
                        <a14:foregroundMark x1="95915" y1="87045" x2="65187" y2="81659"/>
                        <a14:foregroundMark x1="24156" y1="77729" x2="55595" y2="78020"/>
                        <a14:foregroundMark x1="55595" y1="78020" x2="80284" y2="84571"/>
                        <a14:foregroundMark x1="80284" y1="84571" x2="39609" y2="88210"/>
                        <a14:foregroundMark x1="39609" y1="88210" x2="26288" y2="78748"/>
                        <a14:foregroundMark x1="26288" y1="78748" x2="26288" y2="78748"/>
                        <a14:foregroundMark x1="34636" y1="82387" x2="44405" y2="83261"/>
                        <a14:foregroundMark x1="51687" y1="83261" x2="80462" y2="82969"/>
                        <a14:foregroundMark x1="80462" y1="82969" x2="91829" y2="83261"/>
                        <a14:foregroundMark x1="94139" y1="91557" x2="40320" y2="90247"/>
                        <a14:foregroundMark x1="40320" y1="90247" x2="33037" y2="91412"/>
                        <a14:foregroundMark x1="12611" y1="8006" x2="11368" y2="16594"/>
                        <a14:foregroundMark x1="14565" y1="9316" x2="20426" y2="17467"/>
                        <a14:foregroundMark x1="17762" y1="8588" x2="19361" y2="13974"/>
                        <a14:foregroundMark x1="55595" y1="19796" x2="67318" y2="27656"/>
                        <a14:foregroundMark x1="67318" y1="27656" x2="73535" y2="36972"/>
                        <a14:foregroundMark x1="74778" y1="20524" x2="74067" y2="37118"/>
                        <a14:foregroundMark x1="87389" y1="7860" x2="89520" y2="14702"/>
                        <a14:foregroundMark x1="90586" y1="6550" x2="92895" y2="15284"/>
                        <a14:foregroundMark x1="95915" y1="18049" x2="98401" y2="23872"/>
                        <a14:foregroundMark x1="97513" y1="23435" x2="96625" y2="35662"/>
                        <a14:foregroundMark x1="98224" y1="28530" x2="98401" y2="56332"/>
                        <a14:foregroundMark x1="98579" y1="57060" x2="97158" y2="96798"/>
                        <a14:foregroundMark x1="97158" y1="96798" x2="47425" y2="95633"/>
                        <a14:foregroundMark x1="23268" y1="14265" x2="22735" y2="31732"/>
                        <a14:foregroundMark x1="5684" y1="27074" x2="12611" y2="32169"/>
                        <a14:foregroundMark x1="42806" y1="36681" x2="54707" y2="36390"/>
                        <a14:foregroundMark x1="40142" y1="30422" x2="44583" y2="33479"/>
                        <a14:foregroundMark x1="61989" y1="50655" x2="66252" y2="51528"/>
                        <a14:foregroundMark x1="66963" y1="52838" x2="74067" y2="53130"/>
                        <a14:foregroundMark x1="19538" y1="39010" x2="29840" y2="52693"/>
                        <a14:foregroundMark x1="29840" y1="52693" x2="31261" y2="53130"/>
                        <a14:foregroundMark x1="29840" y1="53566" x2="22380" y2="47016"/>
                        <a14:foregroundMark x1="22380" y1="49636" x2="18472" y2="41194"/>
                        <a14:foregroundMark x1="1421" y1="54440" x2="1421" y2="44396"/>
                        <a14:foregroundMark x1="1421" y1="43814" x2="2309" y2="29549"/>
                        <a14:foregroundMark x1="2309" y1="29549" x2="23623" y2="31878"/>
                        <a14:foregroundMark x1="16163" y1="29112" x2="3730" y2="23144"/>
                        <a14:foregroundMark x1="2309" y1="23872" x2="2131" y2="28675"/>
                        <a14:foregroundMark x1="2131" y1="21106" x2="4263" y2="18195"/>
                        <a14:foregroundMark x1="1421" y1="87918" x2="2131" y2="81659"/>
                        <a14:foregroundMark x1="1599" y1="97962" x2="1421" y2="92140"/>
                        <a14:foregroundMark x1="1421" y1="89956" x2="1776" y2="87482"/>
                        <a14:foregroundMark x1="4263" y1="99418" x2="8881" y2="99127"/>
                        <a14:foregroundMark x1="9414" y1="89229" x2="30018" y2="87482"/>
                        <a14:foregroundMark x1="7460" y1="83988" x2="20426" y2="84134"/>
                        <a14:foregroundMark x1="73535" y1="90102" x2="84014" y2="86754"/>
                        <a14:foregroundMark x1="32149" y1="98544" x2="43694" y2="98544"/>
                        <a14:foregroundMark x1="44583" y1="98544" x2="87211" y2="98544"/>
                        <a14:foregroundMark x1="9591" y1="98836" x2="32149" y2="98253"/>
                        <a14:foregroundMark x1="77442" y1="98108" x2="96270" y2="97962"/>
                        <a14:foregroundMark x1="96270" y1="97962" x2="96980" y2="91557"/>
                        <a14:foregroundMark x1="98934" y1="89956" x2="98401" y2="95633"/>
                        <a14:foregroundMark x1="92540" y1="82096" x2="66785" y2="81514"/>
                        <a14:foregroundMark x1="70337" y1="82096" x2="44583" y2="81659"/>
                        <a14:foregroundMark x1="1243" y1="73362" x2="1599" y2="55022"/>
                        <a14:foregroundMark x1="4796" y1="16739" x2="5684" y2="15284"/>
                        <a14:foregroundMark x1="7282" y1="12227" x2="8171" y2="8734"/>
                        <a14:foregroundMark x1="12078" y1="4803" x2="15275" y2="4803"/>
                        <a14:foregroundMark x1="15808" y1="5240" x2="17407" y2="9025"/>
                        <a14:foregroundMark x1="19005" y1="6259" x2="23979" y2="4221"/>
                        <a14:foregroundMark x1="30551" y1="4658" x2="23268" y2="13537"/>
                        <a14:foregroundMark x1="23446" y1="5968" x2="30906" y2="2038"/>
                        <a14:foregroundMark x1="61989" y1="1310" x2="76199" y2="5677"/>
                        <a14:foregroundMark x1="76199" y1="5677" x2="71758" y2="6259"/>
                        <a14:foregroundMark x1="66075" y1="4803" x2="73179" y2="8734"/>
                        <a14:foregroundMark x1="73890" y1="9461" x2="77442" y2="16885"/>
                        <a14:foregroundMark x1="81528" y1="9607" x2="79929" y2="14847"/>
                        <a14:foregroundMark x1="63943" y1="6841" x2="58259" y2="24600"/>
                        <a14:foregroundMark x1="39609" y1="15429" x2="41385" y2="33333"/>
                        <a14:foregroundMark x1="30551" y1="2911" x2="35346" y2="2620"/>
                        <a14:foregroundMark x1="35169" y1="1601" x2="59858" y2="2329"/>
                        <a14:foregroundMark x1="61101" y1="2183" x2="44227" y2="728"/>
                        <a14:foregroundMark x1="44227" y1="728" x2="40142" y2="873"/>
                        <a14:foregroundMark x1="84902" y1="4367" x2="89343" y2="5240"/>
                      </a14:backgroundRemoval>
                    </a14:imgEffect>
                  </a14:imgLayer>
                </a14:imgProps>
              </a:ext>
              <a:ext uri="{28A0092B-C50C-407E-A947-70E740481C1C}">
                <a14:useLocalDpi xmlns:a14="http://schemas.microsoft.com/office/drawing/2010/main" val="0"/>
              </a:ext>
            </a:extLst>
          </a:blip>
          <a:stretch>
            <a:fillRect/>
          </a:stretch>
        </p:blipFill>
        <p:spPr>
          <a:xfrm>
            <a:off x="4049005" y="6966525"/>
            <a:ext cx="1965209" cy="2398043"/>
          </a:xfrm>
          <a:prstGeom prst="rect">
            <a:avLst/>
          </a:prstGeom>
        </p:spPr>
      </p:pic>
      <p:sp>
        <p:nvSpPr>
          <p:cNvPr id="19" name="Rectángulo 18">
            <a:extLst>
              <a:ext uri="{FF2B5EF4-FFF2-40B4-BE49-F238E27FC236}">
                <a16:creationId xmlns:a16="http://schemas.microsoft.com/office/drawing/2014/main" id="{B5A39891-B29D-CD54-75F5-3011941CF6C6}"/>
              </a:ext>
            </a:extLst>
          </p:cNvPr>
          <p:cNvSpPr/>
          <p:nvPr/>
        </p:nvSpPr>
        <p:spPr>
          <a:xfrm>
            <a:off x="220866" y="784414"/>
            <a:ext cx="6327569" cy="94573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20" name="Imagen 19">
            <a:extLst>
              <a:ext uri="{FF2B5EF4-FFF2-40B4-BE49-F238E27FC236}">
                <a16:creationId xmlns:a16="http://schemas.microsoft.com/office/drawing/2014/main" id="{0F8E1F78-2712-064E-6278-EC62C07D96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47" y="545362"/>
            <a:ext cx="6858000" cy="1500188"/>
          </a:xfrm>
          <a:prstGeom prst="rect">
            <a:avLst/>
          </a:prstGeom>
        </p:spPr>
      </p:pic>
      <p:grpSp>
        <p:nvGrpSpPr>
          <p:cNvPr id="21" name="Grupo 20">
            <a:extLst>
              <a:ext uri="{FF2B5EF4-FFF2-40B4-BE49-F238E27FC236}">
                <a16:creationId xmlns:a16="http://schemas.microsoft.com/office/drawing/2014/main" id="{8C85BD5D-C61B-7075-8A58-A750BB5851D9}"/>
              </a:ext>
            </a:extLst>
          </p:cNvPr>
          <p:cNvGrpSpPr/>
          <p:nvPr/>
        </p:nvGrpSpPr>
        <p:grpSpPr>
          <a:xfrm rot="16200000">
            <a:off x="3285069" y="-2431831"/>
            <a:ext cx="206008" cy="6098771"/>
            <a:chOff x="6363126" y="1068524"/>
            <a:chExt cx="232096" cy="7870106"/>
          </a:xfrm>
        </p:grpSpPr>
        <p:grpSp>
          <p:nvGrpSpPr>
            <p:cNvPr id="22" name="Grupo 21">
              <a:extLst>
                <a:ext uri="{FF2B5EF4-FFF2-40B4-BE49-F238E27FC236}">
                  <a16:creationId xmlns:a16="http://schemas.microsoft.com/office/drawing/2014/main" id="{721594D9-96AF-224F-DFD5-9AC8FF042760}"/>
                </a:ext>
              </a:extLst>
            </p:cNvPr>
            <p:cNvGrpSpPr/>
            <p:nvPr/>
          </p:nvGrpSpPr>
          <p:grpSpPr>
            <a:xfrm>
              <a:off x="6363127" y="1068524"/>
              <a:ext cx="232095" cy="3884476"/>
              <a:chOff x="5707970" y="2690022"/>
              <a:chExt cx="232095" cy="3884476"/>
            </a:xfrm>
          </p:grpSpPr>
          <p:grpSp>
            <p:nvGrpSpPr>
              <p:cNvPr id="38" name="Grupo 37">
                <a:extLst>
                  <a:ext uri="{FF2B5EF4-FFF2-40B4-BE49-F238E27FC236}">
                    <a16:creationId xmlns:a16="http://schemas.microsoft.com/office/drawing/2014/main" id="{047589A9-BC85-7B08-B6F3-C8AFC17C432F}"/>
                  </a:ext>
                </a:extLst>
              </p:cNvPr>
              <p:cNvGrpSpPr/>
              <p:nvPr/>
            </p:nvGrpSpPr>
            <p:grpSpPr>
              <a:xfrm rot="16200000">
                <a:off x="4880225" y="3517767"/>
                <a:ext cx="1887583" cy="232094"/>
                <a:chOff x="2622620" y="2060894"/>
                <a:chExt cx="1887583" cy="232094"/>
              </a:xfrm>
            </p:grpSpPr>
            <p:sp>
              <p:nvSpPr>
                <p:cNvPr id="46" name="Rectángulo 45">
                  <a:extLst>
                    <a:ext uri="{FF2B5EF4-FFF2-40B4-BE49-F238E27FC236}">
                      <a16:creationId xmlns:a16="http://schemas.microsoft.com/office/drawing/2014/main" id="{64EF1F4B-016E-7CCE-143E-2D2DA62EE19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7" name="Rectángulo 46">
                  <a:extLst>
                    <a:ext uri="{FF2B5EF4-FFF2-40B4-BE49-F238E27FC236}">
                      <a16:creationId xmlns:a16="http://schemas.microsoft.com/office/drawing/2014/main" id="{39DDF138-5907-58FB-B34D-442F606F01C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8" name="Rectángulo 47">
                  <a:extLst>
                    <a:ext uri="{FF2B5EF4-FFF2-40B4-BE49-F238E27FC236}">
                      <a16:creationId xmlns:a16="http://schemas.microsoft.com/office/drawing/2014/main" id="{36C216C5-D7C0-490F-E551-9B0CDF83285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9" name="Rectángulo 48">
                  <a:extLst>
                    <a:ext uri="{FF2B5EF4-FFF2-40B4-BE49-F238E27FC236}">
                      <a16:creationId xmlns:a16="http://schemas.microsoft.com/office/drawing/2014/main" id="{4872CBF1-CD0C-7866-AD9A-2DEB30AA6EC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0" name="Rectángulo 49">
                  <a:extLst>
                    <a:ext uri="{FF2B5EF4-FFF2-40B4-BE49-F238E27FC236}">
                      <a16:creationId xmlns:a16="http://schemas.microsoft.com/office/drawing/2014/main" id="{75A75AF2-673A-6E50-A44B-195774CE34D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1" name="Rectángulo 50">
                  <a:extLst>
                    <a:ext uri="{FF2B5EF4-FFF2-40B4-BE49-F238E27FC236}">
                      <a16:creationId xmlns:a16="http://schemas.microsoft.com/office/drawing/2014/main" id="{9468A028-51C6-EC4C-3C41-87555B5EB49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39" name="Grupo 38">
                <a:extLst>
                  <a:ext uri="{FF2B5EF4-FFF2-40B4-BE49-F238E27FC236}">
                    <a16:creationId xmlns:a16="http://schemas.microsoft.com/office/drawing/2014/main" id="{A7D98257-63F9-79C1-2452-18129AD20945}"/>
                  </a:ext>
                </a:extLst>
              </p:cNvPr>
              <p:cNvGrpSpPr/>
              <p:nvPr/>
            </p:nvGrpSpPr>
            <p:grpSpPr>
              <a:xfrm rot="16200000">
                <a:off x="4880226" y="5514660"/>
                <a:ext cx="1887583" cy="232094"/>
                <a:chOff x="2622620" y="2060894"/>
                <a:chExt cx="1887583" cy="232094"/>
              </a:xfrm>
            </p:grpSpPr>
            <p:sp>
              <p:nvSpPr>
                <p:cNvPr id="40" name="Rectángulo 39">
                  <a:extLst>
                    <a:ext uri="{FF2B5EF4-FFF2-40B4-BE49-F238E27FC236}">
                      <a16:creationId xmlns:a16="http://schemas.microsoft.com/office/drawing/2014/main" id="{C0401AED-90A9-EB51-7993-0B9465307B3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32BAC834-AA28-0E73-3DFE-FB6889C37E9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2" name="Rectángulo 41">
                  <a:extLst>
                    <a:ext uri="{FF2B5EF4-FFF2-40B4-BE49-F238E27FC236}">
                      <a16:creationId xmlns:a16="http://schemas.microsoft.com/office/drawing/2014/main" id="{69F255B7-E995-7FD9-44DC-EFFF4331B8E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3" name="Rectángulo 42">
                  <a:extLst>
                    <a:ext uri="{FF2B5EF4-FFF2-40B4-BE49-F238E27FC236}">
                      <a16:creationId xmlns:a16="http://schemas.microsoft.com/office/drawing/2014/main" id="{0F109C80-27D6-4F0B-95DF-B0A4DB7970D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4" name="Rectángulo 43">
                  <a:extLst>
                    <a:ext uri="{FF2B5EF4-FFF2-40B4-BE49-F238E27FC236}">
                      <a16:creationId xmlns:a16="http://schemas.microsoft.com/office/drawing/2014/main" id="{F40FD05B-314D-B0A5-13B5-EAA69F0D281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5" name="Rectángulo 44">
                  <a:extLst>
                    <a:ext uri="{FF2B5EF4-FFF2-40B4-BE49-F238E27FC236}">
                      <a16:creationId xmlns:a16="http://schemas.microsoft.com/office/drawing/2014/main" id="{5351795E-31C9-F256-54AC-8DCCE7E6326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23" name="Grupo 22">
              <a:extLst>
                <a:ext uri="{FF2B5EF4-FFF2-40B4-BE49-F238E27FC236}">
                  <a16:creationId xmlns:a16="http://schemas.microsoft.com/office/drawing/2014/main" id="{BE8BDC5E-D1FB-E1E6-7307-4CE1C3196169}"/>
                </a:ext>
              </a:extLst>
            </p:cNvPr>
            <p:cNvGrpSpPr/>
            <p:nvPr/>
          </p:nvGrpSpPr>
          <p:grpSpPr>
            <a:xfrm>
              <a:off x="6363126" y="5054154"/>
              <a:ext cx="232095" cy="3884476"/>
              <a:chOff x="5707970" y="2690022"/>
              <a:chExt cx="232095" cy="3884476"/>
            </a:xfrm>
          </p:grpSpPr>
          <p:grpSp>
            <p:nvGrpSpPr>
              <p:cNvPr id="24" name="Grupo 23">
                <a:extLst>
                  <a:ext uri="{FF2B5EF4-FFF2-40B4-BE49-F238E27FC236}">
                    <a16:creationId xmlns:a16="http://schemas.microsoft.com/office/drawing/2014/main" id="{93143329-58FB-59D5-38CE-20D8DF587E85}"/>
                  </a:ext>
                </a:extLst>
              </p:cNvPr>
              <p:cNvGrpSpPr/>
              <p:nvPr/>
            </p:nvGrpSpPr>
            <p:grpSpPr>
              <a:xfrm rot="16200000">
                <a:off x="4880225" y="3517767"/>
                <a:ext cx="1887583" cy="232094"/>
                <a:chOff x="2622620" y="2060894"/>
                <a:chExt cx="1887583" cy="232094"/>
              </a:xfrm>
            </p:grpSpPr>
            <p:sp>
              <p:nvSpPr>
                <p:cNvPr id="32" name="Rectángulo 31">
                  <a:extLst>
                    <a:ext uri="{FF2B5EF4-FFF2-40B4-BE49-F238E27FC236}">
                      <a16:creationId xmlns:a16="http://schemas.microsoft.com/office/drawing/2014/main" id="{83C626F7-2365-FADC-C6B1-081F72FB523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AB211B14-6289-5918-F511-E1BE39FB185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6BA5EBA5-C41A-C644-B808-919CF7D9F3B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5" name="Rectángulo 34">
                  <a:extLst>
                    <a:ext uri="{FF2B5EF4-FFF2-40B4-BE49-F238E27FC236}">
                      <a16:creationId xmlns:a16="http://schemas.microsoft.com/office/drawing/2014/main" id="{3F55AD3F-CAD3-1799-626D-D00ED1F7CF1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6" name="Rectángulo 35">
                  <a:extLst>
                    <a:ext uri="{FF2B5EF4-FFF2-40B4-BE49-F238E27FC236}">
                      <a16:creationId xmlns:a16="http://schemas.microsoft.com/office/drawing/2014/main" id="{B762629E-2F7E-AEAF-3D73-510CE2D9D77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7" name="Rectángulo 36">
                  <a:extLst>
                    <a:ext uri="{FF2B5EF4-FFF2-40B4-BE49-F238E27FC236}">
                      <a16:creationId xmlns:a16="http://schemas.microsoft.com/office/drawing/2014/main" id="{58D6D16A-3AEB-277F-A1E0-C7507829A7D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5" name="Grupo 24">
                <a:extLst>
                  <a:ext uri="{FF2B5EF4-FFF2-40B4-BE49-F238E27FC236}">
                    <a16:creationId xmlns:a16="http://schemas.microsoft.com/office/drawing/2014/main" id="{15FC7445-69FE-E36D-829F-982599F2E2F1}"/>
                  </a:ext>
                </a:extLst>
              </p:cNvPr>
              <p:cNvGrpSpPr/>
              <p:nvPr/>
            </p:nvGrpSpPr>
            <p:grpSpPr>
              <a:xfrm rot="16200000">
                <a:off x="4880226" y="5514660"/>
                <a:ext cx="1887583" cy="232094"/>
                <a:chOff x="2622620" y="2060894"/>
                <a:chExt cx="1887583" cy="232094"/>
              </a:xfrm>
            </p:grpSpPr>
            <p:sp>
              <p:nvSpPr>
                <p:cNvPr id="26" name="Rectángulo 25">
                  <a:extLst>
                    <a:ext uri="{FF2B5EF4-FFF2-40B4-BE49-F238E27FC236}">
                      <a16:creationId xmlns:a16="http://schemas.microsoft.com/office/drawing/2014/main" id="{2284107E-35E8-530D-8062-B2359460947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BEC58795-A6AE-F7B2-8EB1-0FBBE7821C6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 name="Rectángulo 27">
                  <a:extLst>
                    <a:ext uri="{FF2B5EF4-FFF2-40B4-BE49-F238E27FC236}">
                      <a16:creationId xmlns:a16="http://schemas.microsoft.com/office/drawing/2014/main" id="{C44F31EF-0416-751D-FCF0-5C00F617E56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9" name="Rectángulo 28">
                  <a:extLst>
                    <a:ext uri="{FF2B5EF4-FFF2-40B4-BE49-F238E27FC236}">
                      <a16:creationId xmlns:a16="http://schemas.microsoft.com/office/drawing/2014/main" id="{727938AD-1DE2-A7DE-310A-5CB351B7DDE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098011FB-B09D-3D2F-80D6-4DA18537B0A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13272B46-AD71-B2FC-79A3-A463D619213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52" name="Rectángulo: esquinas redondeadas 51">
            <a:extLst>
              <a:ext uri="{FF2B5EF4-FFF2-40B4-BE49-F238E27FC236}">
                <a16:creationId xmlns:a16="http://schemas.microsoft.com/office/drawing/2014/main" id="{55FCCFAA-D943-4D9B-93C6-889B73B7A6B8}"/>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954125486"/>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E54A1464-7576-B014-1D85-5D2BD083E4F1}"/>
              </a:ext>
            </a:extLst>
          </p:cNvPr>
          <p:cNvGrpSpPr/>
          <p:nvPr/>
        </p:nvGrpSpPr>
        <p:grpSpPr>
          <a:xfrm>
            <a:off x="579779" y="7681588"/>
            <a:ext cx="3929415" cy="360000"/>
            <a:chOff x="294499" y="1950140"/>
            <a:chExt cx="5797515" cy="356712"/>
          </a:xfrm>
          <a:solidFill>
            <a:srgbClr val="92ED18"/>
          </a:solidFill>
        </p:grpSpPr>
        <p:sp>
          <p:nvSpPr>
            <p:cNvPr id="3" name="Rectángulo redondeado 44">
              <a:extLst>
                <a:ext uri="{FF2B5EF4-FFF2-40B4-BE49-F238E27FC236}">
                  <a16:creationId xmlns:a16="http://schemas.microsoft.com/office/drawing/2014/main" id="{92C0B20C-BB51-9AD1-9013-39AF8D2C442A}"/>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 name="Redondear rectángulo de esquina del mismo lado 45">
              <a:extLst>
                <a:ext uri="{FF2B5EF4-FFF2-40B4-BE49-F238E27FC236}">
                  <a16:creationId xmlns:a16="http://schemas.microsoft.com/office/drawing/2014/main" id="{12821E30-6913-A588-CC32-0575AD44AD47}"/>
                </a:ext>
              </a:extLst>
            </p:cNvPr>
            <p:cNvSpPr/>
            <p:nvPr/>
          </p:nvSpPr>
          <p:spPr>
            <a:xfrm rot="16200000">
              <a:off x="963033" y="1281606"/>
              <a:ext cx="356710" cy="1693778"/>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 name="CuadroTexto 4">
              <a:extLst>
                <a:ext uri="{FF2B5EF4-FFF2-40B4-BE49-F238E27FC236}">
                  <a16:creationId xmlns:a16="http://schemas.microsoft.com/office/drawing/2014/main" id="{9CBD2817-48FF-2FB2-2C50-E96BDF57A048}"/>
                </a:ext>
              </a:extLst>
            </p:cNvPr>
            <p:cNvSpPr txBox="1"/>
            <p:nvPr/>
          </p:nvSpPr>
          <p:spPr>
            <a:xfrm>
              <a:off x="368087" y="1990838"/>
              <a:ext cx="1575101" cy="304966"/>
            </a:xfrm>
            <a:prstGeom prst="rect">
              <a:avLst/>
            </a:prstGeom>
            <a:solidFill>
              <a:srgbClr val="CCFF99"/>
            </a:solid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6" name="Grupo 5">
            <a:extLst>
              <a:ext uri="{FF2B5EF4-FFF2-40B4-BE49-F238E27FC236}">
                <a16:creationId xmlns:a16="http://schemas.microsoft.com/office/drawing/2014/main" id="{E213606A-1302-3114-6B93-C422AE254E83}"/>
              </a:ext>
            </a:extLst>
          </p:cNvPr>
          <p:cNvGrpSpPr/>
          <p:nvPr/>
        </p:nvGrpSpPr>
        <p:grpSpPr>
          <a:xfrm>
            <a:off x="579778" y="8121924"/>
            <a:ext cx="3929416" cy="360000"/>
            <a:chOff x="228600" y="2363336"/>
            <a:chExt cx="5797516" cy="330380"/>
          </a:xfrm>
          <a:solidFill>
            <a:srgbClr val="92ED18"/>
          </a:solidFill>
        </p:grpSpPr>
        <p:sp>
          <p:nvSpPr>
            <p:cNvPr id="7" name="Rectángulo redondeado 40">
              <a:extLst>
                <a:ext uri="{FF2B5EF4-FFF2-40B4-BE49-F238E27FC236}">
                  <a16:creationId xmlns:a16="http://schemas.microsoft.com/office/drawing/2014/main" id="{94E3CFE4-431B-B8E7-B40F-5C0ABFFC7F5B}"/>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8" name="Redondear rectángulo de esquina del mismo lado 41">
              <a:extLst>
                <a:ext uri="{FF2B5EF4-FFF2-40B4-BE49-F238E27FC236}">
                  <a16:creationId xmlns:a16="http://schemas.microsoft.com/office/drawing/2014/main" id="{8A630C20-54C1-96F5-9EBD-3F4FBE7C1CAC}"/>
                </a:ext>
              </a:extLst>
            </p:cNvPr>
            <p:cNvSpPr/>
            <p:nvPr/>
          </p:nvSpPr>
          <p:spPr>
            <a:xfrm rot="16200000">
              <a:off x="910299" y="1681637"/>
              <a:ext cx="330378" cy="1693776"/>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9" name="CuadroTexto 8">
              <a:extLst>
                <a:ext uri="{FF2B5EF4-FFF2-40B4-BE49-F238E27FC236}">
                  <a16:creationId xmlns:a16="http://schemas.microsoft.com/office/drawing/2014/main" id="{6B3D5F88-FDB0-D4B9-3730-543F0EC7DC62}"/>
                </a:ext>
              </a:extLst>
            </p:cNvPr>
            <p:cNvSpPr txBox="1"/>
            <p:nvPr/>
          </p:nvSpPr>
          <p:spPr>
            <a:xfrm>
              <a:off x="381122" y="2394411"/>
              <a:ext cx="1448087" cy="282454"/>
            </a:xfrm>
            <a:prstGeom prst="rect">
              <a:avLst/>
            </a:prstGeom>
            <a:solidFill>
              <a:srgbClr val="CCFF99"/>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10" name="Grupo 9">
            <a:extLst>
              <a:ext uri="{FF2B5EF4-FFF2-40B4-BE49-F238E27FC236}">
                <a16:creationId xmlns:a16="http://schemas.microsoft.com/office/drawing/2014/main" id="{C16CEF30-8655-5AF8-4682-44AA6CA5A0CA}"/>
              </a:ext>
            </a:extLst>
          </p:cNvPr>
          <p:cNvGrpSpPr/>
          <p:nvPr/>
        </p:nvGrpSpPr>
        <p:grpSpPr>
          <a:xfrm>
            <a:off x="579781" y="8540851"/>
            <a:ext cx="3929413" cy="360000"/>
            <a:chOff x="228604" y="2796373"/>
            <a:chExt cx="5797512" cy="330379"/>
          </a:xfrm>
          <a:solidFill>
            <a:srgbClr val="92ED18"/>
          </a:solidFill>
        </p:grpSpPr>
        <p:sp>
          <p:nvSpPr>
            <p:cNvPr id="11" name="Rectángulo redondeado 29">
              <a:extLst>
                <a:ext uri="{FF2B5EF4-FFF2-40B4-BE49-F238E27FC236}">
                  <a16:creationId xmlns:a16="http://schemas.microsoft.com/office/drawing/2014/main" id="{5C419ADD-ED86-01C2-5B44-B056F436D325}"/>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2" name="Redondear rectángulo de esquina del mismo lado 37">
              <a:extLst>
                <a:ext uri="{FF2B5EF4-FFF2-40B4-BE49-F238E27FC236}">
                  <a16:creationId xmlns:a16="http://schemas.microsoft.com/office/drawing/2014/main" id="{4E71B2DF-0334-A625-9E2A-8B43F02E68F4}"/>
                </a:ext>
              </a:extLst>
            </p:cNvPr>
            <p:cNvSpPr/>
            <p:nvPr/>
          </p:nvSpPr>
          <p:spPr>
            <a:xfrm rot="16200000">
              <a:off x="910303" y="2114674"/>
              <a:ext cx="330378" cy="1693775"/>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3" name="CuadroTexto 12">
              <a:extLst>
                <a:ext uri="{FF2B5EF4-FFF2-40B4-BE49-F238E27FC236}">
                  <a16:creationId xmlns:a16="http://schemas.microsoft.com/office/drawing/2014/main" id="{ABA8100A-C60E-E054-1C47-D8E35B30EB3D}"/>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14" name="Grupo 13">
            <a:extLst>
              <a:ext uri="{FF2B5EF4-FFF2-40B4-BE49-F238E27FC236}">
                <a16:creationId xmlns:a16="http://schemas.microsoft.com/office/drawing/2014/main" id="{2A94C4E5-31A3-9B11-8E7E-59259876F1BF}"/>
              </a:ext>
            </a:extLst>
          </p:cNvPr>
          <p:cNvGrpSpPr/>
          <p:nvPr/>
        </p:nvGrpSpPr>
        <p:grpSpPr>
          <a:xfrm>
            <a:off x="2459380" y="1877615"/>
            <a:ext cx="3929415" cy="364090"/>
            <a:chOff x="294499" y="1950140"/>
            <a:chExt cx="5797515" cy="360765"/>
          </a:xfrm>
        </p:grpSpPr>
        <p:sp>
          <p:nvSpPr>
            <p:cNvPr id="15" name="Rectángulo redondeado 44">
              <a:extLst>
                <a:ext uri="{FF2B5EF4-FFF2-40B4-BE49-F238E27FC236}">
                  <a16:creationId xmlns:a16="http://schemas.microsoft.com/office/drawing/2014/main" id="{B2E5DD78-9507-1041-3BAA-59939CB2ABF2}"/>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6" name="Redondear rectángulo de esquina del mismo lado 45">
              <a:extLst>
                <a:ext uri="{FF2B5EF4-FFF2-40B4-BE49-F238E27FC236}">
                  <a16:creationId xmlns:a16="http://schemas.microsoft.com/office/drawing/2014/main" id="{1244124F-F156-84B4-9351-85E0DFB04D1D}"/>
                </a:ext>
              </a:extLst>
            </p:cNvPr>
            <p:cNvSpPr/>
            <p:nvPr/>
          </p:nvSpPr>
          <p:spPr>
            <a:xfrm rot="16200000">
              <a:off x="963033" y="1281606"/>
              <a:ext cx="356710" cy="1693778"/>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7" name="CuadroTexto 16">
              <a:extLst>
                <a:ext uri="{FF2B5EF4-FFF2-40B4-BE49-F238E27FC236}">
                  <a16:creationId xmlns:a16="http://schemas.microsoft.com/office/drawing/2014/main" id="{AF2CB9E2-BBEF-CF01-B793-24FBBBC2A1F2}"/>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18" name="Grupo 17">
            <a:extLst>
              <a:ext uri="{FF2B5EF4-FFF2-40B4-BE49-F238E27FC236}">
                <a16:creationId xmlns:a16="http://schemas.microsoft.com/office/drawing/2014/main" id="{9BE9C666-E961-180E-A9DF-9AC8B558C6EC}"/>
              </a:ext>
            </a:extLst>
          </p:cNvPr>
          <p:cNvGrpSpPr/>
          <p:nvPr/>
        </p:nvGrpSpPr>
        <p:grpSpPr>
          <a:xfrm>
            <a:off x="2459380" y="2333193"/>
            <a:ext cx="3929416" cy="360000"/>
            <a:chOff x="228600" y="2363336"/>
            <a:chExt cx="5797516" cy="330380"/>
          </a:xfrm>
        </p:grpSpPr>
        <p:sp>
          <p:nvSpPr>
            <p:cNvPr id="19" name="Rectángulo redondeado 40">
              <a:extLst>
                <a:ext uri="{FF2B5EF4-FFF2-40B4-BE49-F238E27FC236}">
                  <a16:creationId xmlns:a16="http://schemas.microsoft.com/office/drawing/2014/main" id="{06C3EA9E-AEE1-6B81-4E1F-D9AE85C4A4CA}"/>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0" name="Redondear rectángulo de esquina del mismo lado 41">
              <a:extLst>
                <a:ext uri="{FF2B5EF4-FFF2-40B4-BE49-F238E27FC236}">
                  <a16:creationId xmlns:a16="http://schemas.microsoft.com/office/drawing/2014/main" id="{EC8BAB4E-19EF-4663-288A-EA748B4E6184}"/>
                </a:ext>
              </a:extLst>
            </p:cNvPr>
            <p:cNvSpPr/>
            <p:nvPr/>
          </p:nvSpPr>
          <p:spPr>
            <a:xfrm rot="16200000">
              <a:off x="910299" y="1681637"/>
              <a:ext cx="330378" cy="1693776"/>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21" name="CuadroTexto 20">
              <a:extLst>
                <a:ext uri="{FF2B5EF4-FFF2-40B4-BE49-F238E27FC236}">
                  <a16:creationId xmlns:a16="http://schemas.microsoft.com/office/drawing/2014/main" id="{D5172050-945B-E0FE-1435-12E276E0C309}"/>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2" name="Grupo 21">
            <a:extLst>
              <a:ext uri="{FF2B5EF4-FFF2-40B4-BE49-F238E27FC236}">
                <a16:creationId xmlns:a16="http://schemas.microsoft.com/office/drawing/2014/main" id="{79F221EA-E0C2-97A8-953D-FC875DD38959}"/>
              </a:ext>
            </a:extLst>
          </p:cNvPr>
          <p:cNvGrpSpPr/>
          <p:nvPr/>
        </p:nvGrpSpPr>
        <p:grpSpPr>
          <a:xfrm>
            <a:off x="2459382" y="2767360"/>
            <a:ext cx="3929413" cy="360000"/>
            <a:chOff x="228604" y="2796373"/>
            <a:chExt cx="5797512" cy="330379"/>
          </a:xfrm>
        </p:grpSpPr>
        <p:sp>
          <p:nvSpPr>
            <p:cNvPr id="23" name="Rectángulo redondeado 29">
              <a:extLst>
                <a:ext uri="{FF2B5EF4-FFF2-40B4-BE49-F238E27FC236}">
                  <a16:creationId xmlns:a16="http://schemas.microsoft.com/office/drawing/2014/main" id="{56FBD06F-133B-A6CB-AB17-D0DB017AB854}"/>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4" name="Redondear rectángulo de esquina del mismo lado 37">
              <a:extLst>
                <a:ext uri="{FF2B5EF4-FFF2-40B4-BE49-F238E27FC236}">
                  <a16:creationId xmlns:a16="http://schemas.microsoft.com/office/drawing/2014/main" id="{B789E4A4-4B18-6118-46D1-39E5A0CE3A2D}"/>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5" name="CuadroTexto 24">
              <a:extLst>
                <a:ext uri="{FF2B5EF4-FFF2-40B4-BE49-F238E27FC236}">
                  <a16:creationId xmlns:a16="http://schemas.microsoft.com/office/drawing/2014/main" id="{ABAC8251-1FAA-67AA-C7F1-E2C3C9F10318}"/>
                </a:ext>
              </a:extLst>
            </p:cNvPr>
            <p:cNvSpPr txBox="1"/>
            <p:nvPr/>
          </p:nvSpPr>
          <p:spPr>
            <a:xfrm>
              <a:off x="337850"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26" name="Grupo 25">
            <a:extLst>
              <a:ext uri="{FF2B5EF4-FFF2-40B4-BE49-F238E27FC236}">
                <a16:creationId xmlns:a16="http://schemas.microsoft.com/office/drawing/2014/main" id="{1BF17B1B-84E0-6D74-9867-E9118BE04FFA}"/>
              </a:ext>
            </a:extLst>
          </p:cNvPr>
          <p:cNvGrpSpPr/>
          <p:nvPr/>
        </p:nvGrpSpPr>
        <p:grpSpPr>
          <a:xfrm>
            <a:off x="2459382" y="3193255"/>
            <a:ext cx="3929413" cy="360000"/>
            <a:chOff x="228604" y="2796373"/>
            <a:chExt cx="5797512" cy="330379"/>
          </a:xfrm>
        </p:grpSpPr>
        <p:sp>
          <p:nvSpPr>
            <p:cNvPr id="27" name="Rectángulo redondeado 29">
              <a:extLst>
                <a:ext uri="{FF2B5EF4-FFF2-40B4-BE49-F238E27FC236}">
                  <a16:creationId xmlns:a16="http://schemas.microsoft.com/office/drawing/2014/main" id="{6BF4F956-78BA-2BCE-72B0-E55924FB7F3E}"/>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8" name="Redondear rectángulo de esquina del mismo lado 37">
              <a:extLst>
                <a:ext uri="{FF2B5EF4-FFF2-40B4-BE49-F238E27FC236}">
                  <a16:creationId xmlns:a16="http://schemas.microsoft.com/office/drawing/2014/main" id="{AD878911-953D-6264-8A35-47ABAAA8C707}"/>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9" name="CuadroTexto 28">
              <a:extLst>
                <a:ext uri="{FF2B5EF4-FFF2-40B4-BE49-F238E27FC236}">
                  <a16:creationId xmlns:a16="http://schemas.microsoft.com/office/drawing/2014/main" id="{0ACAEC5D-B37E-023B-458D-9A6DF8CDE551}"/>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30" name="Grupo 29">
            <a:extLst>
              <a:ext uri="{FF2B5EF4-FFF2-40B4-BE49-F238E27FC236}">
                <a16:creationId xmlns:a16="http://schemas.microsoft.com/office/drawing/2014/main" id="{D3916BE4-6CC3-169D-801B-0D30DAA2C2DC}"/>
              </a:ext>
            </a:extLst>
          </p:cNvPr>
          <p:cNvGrpSpPr/>
          <p:nvPr/>
        </p:nvGrpSpPr>
        <p:grpSpPr>
          <a:xfrm>
            <a:off x="592479" y="3824893"/>
            <a:ext cx="3929416" cy="1661776"/>
            <a:chOff x="731026" y="3481298"/>
            <a:chExt cx="3929416" cy="1661776"/>
          </a:xfrm>
        </p:grpSpPr>
        <p:grpSp>
          <p:nvGrpSpPr>
            <p:cNvPr id="31" name="Grupo 30">
              <a:extLst>
                <a:ext uri="{FF2B5EF4-FFF2-40B4-BE49-F238E27FC236}">
                  <a16:creationId xmlns:a16="http://schemas.microsoft.com/office/drawing/2014/main" id="{4F935C19-1E37-3B4B-F887-AD4DC6B4D7DE}"/>
                </a:ext>
              </a:extLst>
            </p:cNvPr>
            <p:cNvGrpSpPr/>
            <p:nvPr/>
          </p:nvGrpSpPr>
          <p:grpSpPr>
            <a:xfrm>
              <a:off x="731026" y="3481298"/>
              <a:ext cx="3929415" cy="364387"/>
              <a:chOff x="294499" y="1950140"/>
              <a:chExt cx="5797515" cy="361059"/>
            </a:xfrm>
          </p:grpSpPr>
          <p:sp>
            <p:nvSpPr>
              <p:cNvPr id="44" name="Rectángulo redondeado 44">
                <a:extLst>
                  <a:ext uri="{FF2B5EF4-FFF2-40B4-BE49-F238E27FC236}">
                    <a16:creationId xmlns:a16="http://schemas.microsoft.com/office/drawing/2014/main" id="{0B26294C-36EB-30CC-6058-1B5E405A2650}"/>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600" b="1" dirty="0">
                  <a:solidFill>
                    <a:schemeClr val="tx1"/>
                  </a:solidFill>
                  <a:latin typeface="Becca &amp; Perry" panose="02000500000000000000" pitchFamily="2" charset="0"/>
                </a:endParaRPr>
              </a:p>
            </p:txBody>
          </p:sp>
          <p:sp>
            <p:nvSpPr>
              <p:cNvPr id="45" name="Redondear rectángulo de esquina del mismo lado 45">
                <a:extLst>
                  <a:ext uri="{FF2B5EF4-FFF2-40B4-BE49-F238E27FC236}">
                    <a16:creationId xmlns:a16="http://schemas.microsoft.com/office/drawing/2014/main" id="{4C76B421-E0D7-1AF3-5364-867C9583E213}"/>
                  </a:ext>
                </a:extLst>
              </p:cNvPr>
              <p:cNvSpPr/>
              <p:nvPr/>
            </p:nvSpPr>
            <p:spPr>
              <a:xfrm rot="16200000">
                <a:off x="963033" y="1281606"/>
                <a:ext cx="356710" cy="1693778"/>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46" name="CuadroTexto 45">
                <a:extLst>
                  <a:ext uri="{FF2B5EF4-FFF2-40B4-BE49-F238E27FC236}">
                    <a16:creationId xmlns:a16="http://schemas.microsoft.com/office/drawing/2014/main" id="{641356F8-FDA4-DA58-763C-60AA4B16A34C}"/>
                  </a:ext>
                </a:extLst>
              </p:cNvPr>
              <p:cNvSpPr txBox="1"/>
              <p:nvPr/>
            </p:nvSpPr>
            <p:spPr>
              <a:xfrm>
                <a:off x="345601" y="1975737"/>
                <a:ext cx="1575101" cy="335462"/>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r>
                  <a:rPr lang="es-ES" sz="1600" b="1" dirty="0">
                    <a:latin typeface="Becca &amp; Perry" panose="020B0604020202020204" charset="0"/>
                    <a:ea typeface="AGFatPants" panose="02000603000000000000" pitchFamily="2" charset="0"/>
                  </a:rPr>
                  <a:t>:</a:t>
                </a:r>
                <a:endParaRPr lang="es-ES" sz="1600" b="1" dirty="0">
                  <a:latin typeface="Becca &amp; Perry" panose="02000500000000000000" pitchFamily="2" charset="0"/>
                  <a:ea typeface="AGFatPants" panose="02000603000000000000" pitchFamily="2" charset="0"/>
                </a:endParaRPr>
              </a:p>
            </p:txBody>
          </p:sp>
        </p:grpSp>
        <p:grpSp>
          <p:nvGrpSpPr>
            <p:cNvPr id="32" name="Grupo 31">
              <a:extLst>
                <a:ext uri="{FF2B5EF4-FFF2-40B4-BE49-F238E27FC236}">
                  <a16:creationId xmlns:a16="http://schemas.microsoft.com/office/drawing/2014/main" id="{C6812125-DD2C-3DEB-0D97-FDF06429F992}"/>
                </a:ext>
              </a:extLst>
            </p:cNvPr>
            <p:cNvGrpSpPr/>
            <p:nvPr/>
          </p:nvGrpSpPr>
          <p:grpSpPr>
            <a:xfrm>
              <a:off x="731026" y="3921634"/>
              <a:ext cx="3929416" cy="360000"/>
              <a:chOff x="228600" y="2363336"/>
              <a:chExt cx="5797516" cy="330380"/>
            </a:xfrm>
          </p:grpSpPr>
          <p:sp>
            <p:nvSpPr>
              <p:cNvPr id="41" name="Rectángulo redondeado 40">
                <a:extLst>
                  <a:ext uri="{FF2B5EF4-FFF2-40B4-BE49-F238E27FC236}">
                    <a16:creationId xmlns:a16="http://schemas.microsoft.com/office/drawing/2014/main" id="{4BB066AD-F9DC-043F-EFDF-5B2640967486}"/>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42" name="Redondear rectángulo de esquina del mismo lado 41">
                <a:extLst>
                  <a:ext uri="{FF2B5EF4-FFF2-40B4-BE49-F238E27FC236}">
                    <a16:creationId xmlns:a16="http://schemas.microsoft.com/office/drawing/2014/main" id="{C9129024-83B0-53B5-CE35-E3EE8855E7C4}"/>
                  </a:ext>
                </a:extLst>
              </p:cNvPr>
              <p:cNvSpPr/>
              <p:nvPr/>
            </p:nvSpPr>
            <p:spPr>
              <a:xfrm rot="16200000">
                <a:off x="910299" y="1681637"/>
                <a:ext cx="330378" cy="1693776"/>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000" b="1"/>
              </a:p>
            </p:txBody>
          </p:sp>
          <p:sp>
            <p:nvSpPr>
              <p:cNvPr id="43" name="CuadroTexto 42">
                <a:extLst>
                  <a:ext uri="{FF2B5EF4-FFF2-40B4-BE49-F238E27FC236}">
                    <a16:creationId xmlns:a16="http://schemas.microsoft.com/office/drawing/2014/main" id="{705243C2-E78A-5749-4ACF-83E89F45FAF0}"/>
                  </a:ext>
                </a:extLst>
              </p:cNvPr>
              <p:cNvSpPr txBox="1"/>
              <p:nvPr/>
            </p:nvSpPr>
            <p:spPr>
              <a:xfrm>
                <a:off x="381122" y="2394411"/>
                <a:ext cx="1448087"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33" name="Grupo 32">
              <a:extLst>
                <a:ext uri="{FF2B5EF4-FFF2-40B4-BE49-F238E27FC236}">
                  <a16:creationId xmlns:a16="http://schemas.microsoft.com/office/drawing/2014/main" id="{74589548-1075-0F70-FA32-4D2CEA6E255F}"/>
                </a:ext>
              </a:extLst>
            </p:cNvPr>
            <p:cNvGrpSpPr/>
            <p:nvPr/>
          </p:nvGrpSpPr>
          <p:grpSpPr>
            <a:xfrm>
              <a:off x="731028" y="4355801"/>
              <a:ext cx="3924000" cy="360000"/>
              <a:chOff x="228604" y="2796373"/>
              <a:chExt cx="5797512" cy="330379"/>
            </a:xfrm>
          </p:grpSpPr>
          <p:sp>
            <p:nvSpPr>
              <p:cNvPr id="38" name="Rectángulo redondeado 29">
                <a:extLst>
                  <a:ext uri="{FF2B5EF4-FFF2-40B4-BE49-F238E27FC236}">
                    <a16:creationId xmlns:a16="http://schemas.microsoft.com/office/drawing/2014/main" id="{A39CCFCA-7319-A261-7161-083FCBE54470}"/>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39" name="Redondear rectángulo de esquina del mismo lado 37">
                <a:extLst>
                  <a:ext uri="{FF2B5EF4-FFF2-40B4-BE49-F238E27FC236}">
                    <a16:creationId xmlns:a16="http://schemas.microsoft.com/office/drawing/2014/main" id="{E5C006AC-AFDA-286B-EA0B-336C4C1CE4B8}"/>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40" name="CuadroTexto 39">
                <a:extLst>
                  <a:ext uri="{FF2B5EF4-FFF2-40B4-BE49-F238E27FC236}">
                    <a16:creationId xmlns:a16="http://schemas.microsoft.com/office/drawing/2014/main" id="{5C9C6E2D-0544-4385-9821-0F73A4121116}"/>
                  </a:ext>
                </a:extLst>
              </p:cNvPr>
              <p:cNvSpPr txBox="1"/>
              <p:nvPr/>
            </p:nvSpPr>
            <p:spPr>
              <a:xfrm>
                <a:off x="337850" y="2835640"/>
                <a:ext cx="1584525"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34" name="Grupo 33">
              <a:extLst>
                <a:ext uri="{FF2B5EF4-FFF2-40B4-BE49-F238E27FC236}">
                  <a16:creationId xmlns:a16="http://schemas.microsoft.com/office/drawing/2014/main" id="{60A1D13B-2BF2-CB4E-C75A-C17BED5B65BA}"/>
                </a:ext>
              </a:extLst>
            </p:cNvPr>
            <p:cNvGrpSpPr/>
            <p:nvPr/>
          </p:nvGrpSpPr>
          <p:grpSpPr>
            <a:xfrm>
              <a:off x="731028" y="4783074"/>
              <a:ext cx="3924000" cy="360000"/>
              <a:chOff x="228604" y="2796373"/>
              <a:chExt cx="5797512" cy="330379"/>
            </a:xfrm>
          </p:grpSpPr>
          <p:sp>
            <p:nvSpPr>
              <p:cNvPr id="35" name="Rectángulo redondeado 29">
                <a:extLst>
                  <a:ext uri="{FF2B5EF4-FFF2-40B4-BE49-F238E27FC236}">
                    <a16:creationId xmlns:a16="http://schemas.microsoft.com/office/drawing/2014/main" id="{5169F038-3266-FFDA-3FC2-8BF6FC3EF569}"/>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36" name="Redondear rectángulo de esquina del mismo lado 37">
                <a:extLst>
                  <a:ext uri="{FF2B5EF4-FFF2-40B4-BE49-F238E27FC236}">
                    <a16:creationId xmlns:a16="http://schemas.microsoft.com/office/drawing/2014/main" id="{7BE019D7-05C8-F64E-FAB2-3EA229E957B1}"/>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37" name="CuadroTexto 36">
                <a:extLst>
                  <a:ext uri="{FF2B5EF4-FFF2-40B4-BE49-F238E27FC236}">
                    <a16:creationId xmlns:a16="http://schemas.microsoft.com/office/drawing/2014/main" id="{94013EB2-FCFA-ED5D-4C40-4A7B07BFBA50}"/>
                  </a:ext>
                </a:extLst>
              </p:cNvPr>
              <p:cNvSpPr txBox="1"/>
              <p:nvPr/>
            </p:nvSpPr>
            <p:spPr>
              <a:xfrm>
                <a:off x="337850" y="2835640"/>
                <a:ext cx="1584525"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47" name="Grupo 46">
            <a:extLst>
              <a:ext uri="{FF2B5EF4-FFF2-40B4-BE49-F238E27FC236}">
                <a16:creationId xmlns:a16="http://schemas.microsoft.com/office/drawing/2014/main" id="{059B666F-890B-25BA-BD92-2902FB555286}"/>
              </a:ext>
            </a:extLst>
          </p:cNvPr>
          <p:cNvGrpSpPr/>
          <p:nvPr/>
        </p:nvGrpSpPr>
        <p:grpSpPr>
          <a:xfrm>
            <a:off x="2459380" y="5739390"/>
            <a:ext cx="3929416" cy="1677816"/>
            <a:chOff x="2597927" y="5395795"/>
            <a:chExt cx="3929416" cy="1677816"/>
          </a:xfrm>
        </p:grpSpPr>
        <p:grpSp>
          <p:nvGrpSpPr>
            <p:cNvPr id="48" name="Grupo 47">
              <a:extLst>
                <a:ext uri="{FF2B5EF4-FFF2-40B4-BE49-F238E27FC236}">
                  <a16:creationId xmlns:a16="http://schemas.microsoft.com/office/drawing/2014/main" id="{FB274B66-3C42-3EDD-3210-27A6977053F6}"/>
                </a:ext>
              </a:extLst>
            </p:cNvPr>
            <p:cNvGrpSpPr/>
            <p:nvPr/>
          </p:nvGrpSpPr>
          <p:grpSpPr>
            <a:xfrm>
              <a:off x="2597927" y="5395795"/>
              <a:ext cx="3929415" cy="360000"/>
              <a:chOff x="294499" y="1950140"/>
              <a:chExt cx="5797515" cy="356712"/>
            </a:xfrm>
            <a:solidFill>
              <a:srgbClr val="00B0F0"/>
            </a:solidFill>
          </p:grpSpPr>
          <p:sp>
            <p:nvSpPr>
              <p:cNvPr id="61" name="Rectángulo redondeado 44">
                <a:extLst>
                  <a:ext uri="{FF2B5EF4-FFF2-40B4-BE49-F238E27FC236}">
                    <a16:creationId xmlns:a16="http://schemas.microsoft.com/office/drawing/2014/main" id="{5ED55072-6CF2-75D9-D7CE-E97ECAC142E4}"/>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62" name="Redondear rectángulo de esquina del mismo lado 45">
                <a:extLst>
                  <a:ext uri="{FF2B5EF4-FFF2-40B4-BE49-F238E27FC236}">
                    <a16:creationId xmlns:a16="http://schemas.microsoft.com/office/drawing/2014/main" id="{A2E814EB-A118-102E-91E9-78B3C4DF5811}"/>
                  </a:ext>
                </a:extLst>
              </p:cNvPr>
              <p:cNvSpPr/>
              <p:nvPr/>
            </p:nvSpPr>
            <p:spPr>
              <a:xfrm rot="16200000">
                <a:off x="963033" y="1281606"/>
                <a:ext cx="356710" cy="1693778"/>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63" name="CuadroTexto 62">
                <a:extLst>
                  <a:ext uri="{FF2B5EF4-FFF2-40B4-BE49-F238E27FC236}">
                    <a16:creationId xmlns:a16="http://schemas.microsoft.com/office/drawing/2014/main" id="{B944EBE2-198E-B356-692D-F850DE489A28}"/>
                  </a:ext>
                </a:extLst>
              </p:cNvPr>
              <p:cNvSpPr txBox="1"/>
              <p:nvPr/>
            </p:nvSpPr>
            <p:spPr>
              <a:xfrm>
                <a:off x="368087" y="1975737"/>
                <a:ext cx="1575101" cy="304966"/>
              </a:xfrm>
              <a:prstGeom prst="rect">
                <a:avLst/>
              </a:prstGeom>
              <a:solidFill>
                <a:srgbClr val="6CC8FF"/>
              </a:solidFill>
              <a:ln w="28575">
                <a:noFill/>
              </a:ln>
            </p:spPr>
            <p:txBody>
              <a:bodyPr wrap="square" rtlCol="0">
                <a:spAutoFit/>
              </a:bodyPr>
              <a:lstStyle/>
              <a:p>
                <a:pPr algn="ctr"/>
                <a:r>
                  <a:rPr lang="es-ES" sz="1400" dirty="0">
                    <a:latin typeface="Becca &amp; Perry" panose="020B0604020202020204" charset="0"/>
                    <a:ea typeface="AGFatPants" panose="02000603000000000000" pitchFamily="2" charset="0"/>
                  </a:rPr>
                  <a:t>Nombre:</a:t>
                </a:r>
                <a:endParaRPr lang="es-ES" sz="1400" dirty="0">
                  <a:latin typeface="Becca &amp; Perry" panose="02000500000000000000" pitchFamily="2" charset="0"/>
                  <a:ea typeface="AGFatPants" panose="02000603000000000000" pitchFamily="2" charset="0"/>
                </a:endParaRPr>
              </a:p>
            </p:txBody>
          </p:sp>
        </p:grpSp>
        <p:grpSp>
          <p:nvGrpSpPr>
            <p:cNvPr id="49" name="Grupo 48">
              <a:extLst>
                <a:ext uri="{FF2B5EF4-FFF2-40B4-BE49-F238E27FC236}">
                  <a16:creationId xmlns:a16="http://schemas.microsoft.com/office/drawing/2014/main" id="{9700FBAD-B15B-AB17-A638-2B7BC9099A9F}"/>
                </a:ext>
              </a:extLst>
            </p:cNvPr>
            <p:cNvGrpSpPr/>
            <p:nvPr/>
          </p:nvGrpSpPr>
          <p:grpSpPr>
            <a:xfrm>
              <a:off x="2597927" y="5836131"/>
              <a:ext cx="3929416" cy="360000"/>
              <a:chOff x="228600" y="2363336"/>
              <a:chExt cx="5797516" cy="330380"/>
            </a:xfrm>
            <a:solidFill>
              <a:srgbClr val="00B0F0"/>
            </a:solidFill>
          </p:grpSpPr>
          <p:sp>
            <p:nvSpPr>
              <p:cNvPr id="58" name="Rectángulo redondeado 40">
                <a:extLst>
                  <a:ext uri="{FF2B5EF4-FFF2-40B4-BE49-F238E27FC236}">
                    <a16:creationId xmlns:a16="http://schemas.microsoft.com/office/drawing/2014/main" id="{096D5CF0-D1BB-8AC7-B15A-B048437C0829}"/>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9" name="Redondear rectángulo de esquina del mismo lado 41">
                <a:extLst>
                  <a:ext uri="{FF2B5EF4-FFF2-40B4-BE49-F238E27FC236}">
                    <a16:creationId xmlns:a16="http://schemas.microsoft.com/office/drawing/2014/main" id="{B94CE6C4-B22B-86A8-6153-F26C59E025E9}"/>
                  </a:ext>
                </a:extLst>
              </p:cNvPr>
              <p:cNvSpPr/>
              <p:nvPr/>
            </p:nvSpPr>
            <p:spPr>
              <a:xfrm rot="16200000">
                <a:off x="910299" y="1681637"/>
                <a:ext cx="330378" cy="1693776"/>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60" name="CuadroTexto 59">
                <a:extLst>
                  <a:ext uri="{FF2B5EF4-FFF2-40B4-BE49-F238E27FC236}">
                    <a16:creationId xmlns:a16="http://schemas.microsoft.com/office/drawing/2014/main" id="{27F09325-4781-2D72-2DAD-11CAB9836B25}"/>
                  </a:ext>
                </a:extLst>
              </p:cNvPr>
              <p:cNvSpPr txBox="1"/>
              <p:nvPr/>
            </p:nvSpPr>
            <p:spPr>
              <a:xfrm>
                <a:off x="381122" y="2394411"/>
                <a:ext cx="1448087" cy="282454"/>
              </a:xfrm>
              <a:prstGeom prst="rect">
                <a:avLst/>
              </a:prstGeom>
              <a:solidFill>
                <a:srgbClr val="6CC8FF"/>
              </a:solid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Dirección:</a:t>
                </a:r>
              </a:p>
            </p:txBody>
          </p:sp>
        </p:grpSp>
        <p:grpSp>
          <p:nvGrpSpPr>
            <p:cNvPr id="50" name="Grupo 49">
              <a:extLst>
                <a:ext uri="{FF2B5EF4-FFF2-40B4-BE49-F238E27FC236}">
                  <a16:creationId xmlns:a16="http://schemas.microsoft.com/office/drawing/2014/main" id="{D02B65E8-EC39-40B0-5CE6-0457A629825C}"/>
                </a:ext>
              </a:extLst>
            </p:cNvPr>
            <p:cNvGrpSpPr/>
            <p:nvPr/>
          </p:nvGrpSpPr>
          <p:grpSpPr>
            <a:xfrm>
              <a:off x="2597929" y="6285538"/>
              <a:ext cx="3929413" cy="360000"/>
              <a:chOff x="228604" y="2796373"/>
              <a:chExt cx="5797512" cy="330379"/>
            </a:xfrm>
            <a:solidFill>
              <a:srgbClr val="00B0F0"/>
            </a:solidFill>
          </p:grpSpPr>
          <p:sp>
            <p:nvSpPr>
              <p:cNvPr id="55" name="Rectángulo redondeado 29">
                <a:extLst>
                  <a:ext uri="{FF2B5EF4-FFF2-40B4-BE49-F238E27FC236}">
                    <a16:creationId xmlns:a16="http://schemas.microsoft.com/office/drawing/2014/main" id="{5AEB0ECE-D156-21C3-5181-A5D4FB23225C}"/>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6" name="Redondear rectángulo de esquina del mismo lado 37">
                <a:extLst>
                  <a:ext uri="{FF2B5EF4-FFF2-40B4-BE49-F238E27FC236}">
                    <a16:creationId xmlns:a16="http://schemas.microsoft.com/office/drawing/2014/main" id="{93883561-4652-FAE1-5922-CE73FAE37C2E}"/>
                  </a:ext>
                </a:extLst>
              </p:cNvPr>
              <p:cNvSpPr/>
              <p:nvPr/>
            </p:nvSpPr>
            <p:spPr>
              <a:xfrm rot="16200000">
                <a:off x="910303" y="2114674"/>
                <a:ext cx="330378" cy="1693775"/>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57" name="CuadroTexto 56">
                <a:extLst>
                  <a:ext uri="{FF2B5EF4-FFF2-40B4-BE49-F238E27FC236}">
                    <a16:creationId xmlns:a16="http://schemas.microsoft.com/office/drawing/2014/main" id="{55FE4080-127E-6F7A-75EF-8DDCBAA08DB6}"/>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Tel. Mamá:</a:t>
                </a:r>
              </a:p>
            </p:txBody>
          </p:sp>
        </p:grpSp>
        <p:grpSp>
          <p:nvGrpSpPr>
            <p:cNvPr id="51" name="Grupo 50">
              <a:extLst>
                <a:ext uri="{FF2B5EF4-FFF2-40B4-BE49-F238E27FC236}">
                  <a16:creationId xmlns:a16="http://schemas.microsoft.com/office/drawing/2014/main" id="{86A6E91B-EC38-EF82-4860-64A9863C3E28}"/>
                </a:ext>
              </a:extLst>
            </p:cNvPr>
            <p:cNvGrpSpPr/>
            <p:nvPr/>
          </p:nvGrpSpPr>
          <p:grpSpPr>
            <a:xfrm>
              <a:off x="2597929" y="6713611"/>
              <a:ext cx="3929413" cy="360000"/>
              <a:chOff x="228604" y="2796373"/>
              <a:chExt cx="5797512" cy="330379"/>
            </a:xfrm>
            <a:solidFill>
              <a:srgbClr val="00B0F0"/>
            </a:solidFill>
          </p:grpSpPr>
          <p:sp>
            <p:nvSpPr>
              <p:cNvPr id="52" name="Rectángulo redondeado 29">
                <a:extLst>
                  <a:ext uri="{FF2B5EF4-FFF2-40B4-BE49-F238E27FC236}">
                    <a16:creationId xmlns:a16="http://schemas.microsoft.com/office/drawing/2014/main" id="{9476E3AD-0F15-0B2A-F70D-473B058F2DF9}"/>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3" name="Redondear rectángulo de esquina del mismo lado 37">
                <a:extLst>
                  <a:ext uri="{FF2B5EF4-FFF2-40B4-BE49-F238E27FC236}">
                    <a16:creationId xmlns:a16="http://schemas.microsoft.com/office/drawing/2014/main" id="{7BEEE595-E71D-7817-CA4C-538B16FB1CF1}"/>
                  </a:ext>
                </a:extLst>
              </p:cNvPr>
              <p:cNvSpPr/>
              <p:nvPr/>
            </p:nvSpPr>
            <p:spPr>
              <a:xfrm rot="16200000">
                <a:off x="910303" y="2114674"/>
                <a:ext cx="330378" cy="1693775"/>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54" name="CuadroTexto 53">
                <a:extLst>
                  <a:ext uri="{FF2B5EF4-FFF2-40B4-BE49-F238E27FC236}">
                    <a16:creationId xmlns:a16="http://schemas.microsoft.com/office/drawing/2014/main" id="{5CC85D04-D6CD-2787-969C-E46C603F084A}"/>
                  </a:ext>
                </a:extLst>
              </p:cNvPr>
              <p:cNvSpPr txBox="1"/>
              <p:nvPr/>
            </p:nvSpPr>
            <p:spPr>
              <a:xfrm>
                <a:off x="292879" y="2835640"/>
                <a:ext cx="1584526" cy="282453"/>
              </a:xfrm>
              <a:prstGeom prst="rect">
                <a:avLst/>
              </a:prstGeom>
              <a:no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Tel. Papá:</a:t>
                </a:r>
              </a:p>
            </p:txBody>
          </p:sp>
        </p:grpSp>
      </p:grpSp>
      <p:grpSp>
        <p:nvGrpSpPr>
          <p:cNvPr id="64" name="Grupo 63">
            <a:extLst>
              <a:ext uri="{FF2B5EF4-FFF2-40B4-BE49-F238E27FC236}">
                <a16:creationId xmlns:a16="http://schemas.microsoft.com/office/drawing/2014/main" id="{0D8F2851-DC4B-1F05-A304-1B03DEF5F1CA}"/>
              </a:ext>
            </a:extLst>
          </p:cNvPr>
          <p:cNvGrpSpPr/>
          <p:nvPr/>
        </p:nvGrpSpPr>
        <p:grpSpPr>
          <a:xfrm>
            <a:off x="579781" y="8948303"/>
            <a:ext cx="3929413" cy="360000"/>
            <a:chOff x="228604" y="2796373"/>
            <a:chExt cx="5797512" cy="330379"/>
          </a:xfrm>
          <a:solidFill>
            <a:srgbClr val="92ED18"/>
          </a:solidFill>
        </p:grpSpPr>
        <p:sp>
          <p:nvSpPr>
            <p:cNvPr id="65" name="Rectángulo redondeado 29">
              <a:extLst>
                <a:ext uri="{FF2B5EF4-FFF2-40B4-BE49-F238E27FC236}">
                  <a16:creationId xmlns:a16="http://schemas.microsoft.com/office/drawing/2014/main" id="{DD84B0A7-887D-F421-DD53-52EBA8D22C3C}"/>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6" name="Redondear rectángulo de esquina del mismo lado 37">
              <a:extLst>
                <a:ext uri="{FF2B5EF4-FFF2-40B4-BE49-F238E27FC236}">
                  <a16:creationId xmlns:a16="http://schemas.microsoft.com/office/drawing/2014/main" id="{A2EA1512-FF4B-4461-A720-10BA90B97C4E}"/>
                </a:ext>
              </a:extLst>
            </p:cNvPr>
            <p:cNvSpPr/>
            <p:nvPr/>
          </p:nvSpPr>
          <p:spPr>
            <a:xfrm rot="16200000">
              <a:off x="910303" y="2114674"/>
              <a:ext cx="330378" cy="1693775"/>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7" name="CuadroTexto 66">
              <a:extLst>
                <a:ext uri="{FF2B5EF4-FFF2-40B4-BE49-F238E27FC236}">
                  <a16:creationId xmlns:a16="http://schemas.microsoft.com/office/drawing/2014/main" id="{D887D402-260D-1CA9-F4F3-3679ACFF4B48}"/>
                </a:ext>
              </a:extLst>
            </p:cNvPr>
            <p:cNvSpPr txBox="1"/>
            <p:nvPr/>
          </p:nvSpPr>
          <p:spPr>
            <a:xfrm>
              <a:off x="315364"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68" name="Grupo 67">
            <a:extLst>
              <a:ext uri="{FF2B5EF4-FFF2-40B4-BE49-F238E27FC236}">
                <a16:creationId xmlns:a16="http://schemas.microsoft.com/office/drawing/2014/main" id="{E0CD27DE-A068-7B49-9620-14C40231C1B2}"/>
              </a:ext>
            </a:extLst>
          </p:cNvPr>
          <p:cNvGrpSpPr/>
          <p:nvPr/>
        </p:nvGrpSpPr>
        <p:grpSpPr>
          <a:xfrm>
            <a:off x="497769" y="1816720"/>
            <a:ext cx="1793768" cy="1755450"/>
            <a:chOff x="636316" y="1747445"/>
            <a:chExt cx="1793768" cy="1755450"/>
          </a:xfrm>
        </p:grpSpPr>
        <p:sp>
          <p:nvSpPr>
            <p:cNvPr id="69" name="Rectángulo: esquinas redondeadas 68">
              <a:extLst>
                <a:ext uri="{FF2B5EF4-FFF2-40B4-BE49-F238E27FC236}">
                  <a16:creationId xmlns:a16="http://schemas.microsoft.com/office/drawing/2014/main" id="{1998BDDD-D86C-FADF-34AC-5A615D729342}"/>
                </a:ext>
              </a:extLst>
            </p:cNvPr>
            <p:cNvSpPr/>
            <p:nvPr/>
          </p:nvSpPr>
          <p:spPr>
            <a:xfrm>
              <a:off x="636316" y="1751834"/>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0" name="Freeform 2">
              <a:extLst>
                <a:ext uri="{FF2B5EF4-FFF2-40B4-BE49-F238E27FC236}">
                  <a16:creationId xmlns:a16="http://schemas.microsoft.com/office/drawing/2014/main" id="{1322B60F-2E2D-01F3-0E0C-BA091FC85484}"/>
                </a:ext>
              </a:extLst>
            </p:cNvPr>
            <p:cNvSpPr/>
            <p:nvPr/>
          </p:nvSpPr>
          <p:spPr>
            <a:xfrm>
              <a:off x="731026" y="1747445"/>
              <a:ext cx="1468836" cy="1708183"/>
            </a:xfrm>
            <a:custGeom>
              <a:avLst/>
              <a:gdLst/>
              <a:ahLst/>
              <a:cxnLst/>
              <a:rect l="l" t="t" r="r" b="b"/>
              <a:pathLst>
                <a:path w="4812788" h="6229318">
                  <a:moveTo>
                    <a:pt x="0" y="0"/>
                  </a:moveTo>
                  <a:lnTo>
                    <a:pt x="4812788" y="0"/>
                  </a:lnTo>
                  <a:lnTo>
                    <a:pt x="4812788" y="6229318"/>
                  </a:lnTo>
                  <a:lnTo>
                    <a:pt x="0" y="6229318"/>
                  </a:lnTo>
                  <a:lnTo>
                    <a:pt x="0" y="0"/>
                  </a:lnTo>
                  <a:close/>
                </a:path>
              </a:pathLst>
            </a:custGeom>
            <a:blipFill>
              <a:blip r:embed="rId2"/>
              <a:stretch>
                <a:fillRect/>
              </a:stretch>
            </a:blipFill>
          </p:spPr>
        </p:sp>
      </p:grpSp>
      <p:grpSp>
        <p:nvGrpSpPr>
          <p:cNvPr id="71" name="Grupo 70">
            <a:extLst>
              <a:ext uri="{FF2B5EF4-FFF2-40B4-BE49-F238E27FC236}">
                <a16:creationId xmlns:a16="http://schemas.microsoft.com/office/drawing/2014/main" id="{8BEEA735-81E8-B122-16DB-F496CFD69735}"/>
              </a:ext>
            </a:extLst>
          </p:cNvPr>
          <p:cNvGrpSpPr/>
          <p:nvPr/>
        </p:nvGrpSpPr>
        <p:grpSpPr>
          <a:xfrm>
            <a:off x="4655347" y="3829000"/>
            <a:ext cx="1793768" cy="1762357"/>
            <a:chOff x="4793894" y="3759725"/>
            <a:chExt cx="1793768" cy="1762357"/>
          </a:xfrm>
        </p:grpSpPr>
        <p:sp>
          <p:nvSpPr>
            <p:cNvPr id="72" name="Rectángulo: esquinas redondeadas 71">
              <a:extLst>
                <a:ext uri="{FF2B5EF4-FFF2-40B4-BE49-F238E27FC236}">
                  <a16:creationId xmlns:a16="http://schemas.microsoft.com/office/drawing/2014/main" id="{E02D8F47-9CEB-63DE-65EE-73399B0D9EF0}"/>
                </a:ext>
              </a:extLst>
            </p:cNvPr>
            <p:cNvSpPr/>
            <p:nvPr/>
          </p:nvSpPr>
          <p:spPr>
            <a:xfrm>
              <a:off x="4793894" y="3759725"/>
              <a:ext cx="1793768" cy="1751061"/>
            </a:xfrm>
            <a:prstGeom prst="roundRect">
              <a:avLst/>
            </a:prstGeom>
            <a:solidFill>
              <a:srgbClr val="F589CE"/>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3" name="Freeform 2">
              <a:extLst>
                <a:ext uri="{FF2B5EF4-FFF2-40B4-BE49-F238E27FC236}">
                  <a16:creationId xmlns:a16="http://schemas.microsoft.com/office/drawing/2014/main" id="{938B4A96-749B-8A98-4B4E-C29548077907}"/>
                </a:ext>
              </a:extLst>
            </p:cNvPr>
            <p:cNvSpPr/>
            <p:nvPr/>
          </p:nvSpPr>
          <p:spPr>
            <a:xfrm>
              <a:off x="4958139" y="3781764"/>
              <a:ext cx="1494214" cy="1740318"/>
            </a:xfrm>
            <a:custGeom>
              <a:avLst/>
              <a:gdLst/>
              <a:ahLst/>
              <a:cxnLst/>
              <a:rect l="l" t="t" r="r" b="b"/>
              <a:pathLst>
                <a:path w="4748568" h="6249892">
                  <a:moveTo>
                    <a:pt x="0" y="0"/>
                  </a:moveTo>
                  <a:lnTo>
                    <a:pt x="4748568" y="0"/>
                  </a:lnTo>
                  <a:lnTo>
                    <a:pt x="4748568" y="6249892"/>
                  </a:lnTo>
                  <a:lnTo>
                    <a:pt x="0" y="6249892"/>
                  </a:lnTo>
                  <a:lnTo>
                    <a:pt x="0" y="0"/>
                  </a:lnTo>
                  <a:close/>
                </a:path>
              </a:pathLst>
            </a:custGeom>
            <a:blipFill>
              <a:blip r:embed="rId3"/>
              <a:stretch>
                <a:fillRect/>
              </a:stretch>
            </a:blipFill>
          </p:spPr>
        </p:sp>
      </p:grpSp>
      <p:grpSp>
        <p:nvGrpSpPr>
          <p:cNvPr id="74" name="Grupo 73">
            <a:extLst>
              <a:ext uri="{FF2B5EF4-FFF2-40B4-BE49-F238E27FC236}">
                <a16:creationId xmlns:a16="http://schemas.microsoft.com/office/drawing/2014/main" id="{BA6D99A0-3F51-EEC0-CAAE-C82D05F281F9}"/>
              </a:ext>
            </a:extLst>
          </p:cNvPr>
          <p:cNvGrpSpPr/>
          <p:nvPr/>
        </p:nvGrpSpPr>
        <p:grpSpPr>
          <a:xfrm>
            <a:off x="502157" y="5705733"/>
            <a:ext cx="1793768" cy="1751061"/>
            <a:chOff x="640704" y="5636458"/>
            <a:chExt cx="1793768" cy="1751061"/>
          </a:xfrm>
        </p:grpSpPr>
        <p:sp>
          <p:nvSpPr>
            <p:cNvPr id="75" name="Rectángulo: esquinas redondeadas 74">
              <a:extLst>
                <a:ext uri="{FF2B5EF4-FFF2-40B4-BE49-F238E27FC236}">
                  <a16:creationId xmlns:a16="http://schemas.microsoft.com/office/drawing/2014/main" id="{3F0149E3-EFF3-F9B5-C134-6FF51EF7520D}"/>
                </a:ext>
              </a:extLst>
            </p:cNvPr>
            <p:cNvSpPr/>
            <p:nvPr/>
          </p:nvSpPr>
          <p:spPr>
            <a:xfrm>
              <a:off x="640704" y="5636458"/>
              <a:ext cx="1793768" cy="1751061"/>
            </a:xfrm>
            <a:prstGeom prst="roundRect">
              <a:avLst/>
            </a:prstGeom>
            <a:solidFill>
              <a:srgbClr val="E59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6" name="Freeform 4">
              <a:extLst>
                <a:ext uri="{FF2B5EF4-FFF2-40B4-BE49-F238E27FC236}">
                  <a16:creationId xmlns:a16="http://schemas.microsoft.com/office/drawing/2014/main" id="{1AD827F8-468D-AEE1-3534-C231C39CA9B8}"/>
                </a:ext>
              </a:extLst>
            </p:cNvPr>
            <p:cNvSpPr/>
            <p:nvPr/>
          </p:nvSpPr>
          <p:spPr>
            <a:xfrm>
              <a:off x="755602" y="5746565"/>
              <a:ext cx="1588360" cy="1625387"/>
            </a:xfrm>
            <a:custGeom>
              <a:avLst/>
              <a:gdLst/>
              <a:ahLst/>
              <a:cxnLst/>
              <a:rect l="l" t="t" r="r" b="b"/>
              <a:pathLst>
                <a:path w="5868979" h="5900197">
                  <a:moveTo>
                    <a:pt x="0" y="0"/>
                  </a:moveTo>
                  <a:lnTo>
                    <a:pt x="5868979" y="0"/>
                  </a:lnTo>
                  <a:lnTo>
                    <a:pt x="5868979" y="5900198"/>
                  </a:lnTo>
                  <a:lnTo>
                    <a:pt x="0" y="5900198"/>
                  </a:lnTo>
                  <a:lnTo>
                    <a:pt x="0" y="0"/>
                  </a:lnTo>
                  <a:close/>
                </a:path>
              </a:pathLst>
            </a:custGeom>
            <a:blipFill>
              <a:blip r:embed="rId4"/>
              <a:stretch>
                <a:fillRect/>
              </a:stretch>
            </a:blipFill>
          </p:spPr>
        </p:sp>
      </p:grpSp>
      <p:grpSp>
        <p:nvGrpSpPr>
          <p:cNvPr id="77" name="Grupo 76">
            <a:extLst>
              <a:ext uri="{FF2B5EF4-FFF2-40B4-BE49-F238E27FC236}">
                <a16:creationId xmlns:a16="http://schemas.microsoft.com/office/drawing/2014/main" id="{12ECA395-A154-B227-3594-D13C13D95F6E}"/>
              </a:ext>
            </a:extLst>
          </p:cNvPr>
          <p:cNvGrpSpPr/>
          <p:nvPr/>
        </p:nvGrpSpPr>
        <p:grpSpPr>
          <a:xfrm>
            <a:off x="4647288" y="7588031"/>
            <a:ext cx="1793768" cy="1767529"/>
            <a:chOff x="4785835" y="7518756"/>
            <a:chExt cx="1793768" cy="1767529"/>
          </a:xfrm>
        </p:grpSpPr>
        <p:sp>
          <p:nvSpPr>
            <p:cNvPr id="78" name="Rectángulo: esquinas redondeadas 77">
              <a:extLst>
                <a:ext uri="{FF2B5EF4-FFF2-40B4-BE49-F238E27FC236}">
                  <a16:creationId xmlns:a16="http://schemas.microsoft.com/office/drawing/2014/main" id="{3C44B8C7-89D7-1521-37D9-6B93B134AE87}"/>
                </a:ext>
              </a:extLst>
            </p:cNvPr>
            <p:cNvSpPr/>
            <p:nvPr/>
          </p:nvSpPr>
          <p:spPr>
            <a:xfrm>
              <a:off x="4785835" y="7518756"/>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9" name="Freeform 3">
              <a:extLst>
                <a:ext uri="{FF2B5EF4-FFF2-40B4-BE49-F238E27FC236}">
                  <a16:creationId xmlns:a16="http://schemas.microsoft.com/office/drawing/2014/main" id="{3F48FB03-DB2D-E90D-D3B4-4D352D0BC6D5}"/>
                </a:ext>
              </a:extLst>
            </p:cNvPr>
            <p:cNvSpPr/>
            <p:nvPr/>
          </p:nvSpPr>
          <p:spPr>
            <a:xfrm>
              <a:off x="4958139" y="7612313"/>
              <a:ext cx="1303729" cy="1673972"/>
            </a:xfrm>
            <a:custGeom>
              <a:avLst/>
              <a:gdLst/>
              <a:ahLst/>
              <a:cxnLst/>
              <a:rect l="l" t="t" r="r" b="b"/>
              <a:pathLst>
                <a:path w="4495569" h="6348095">
                  <a:moveTo>
                    <a:pt x="0" y="0"/>
                  </a:moveTo>
                  <a:lnTo>
                    <a:pt x="4495570" y="0"/>
                  </a:lnTo>
                  <a:lnTo>
                    <a:pt x="4495570" y="6348096"/>
                  </a:lnTo>
                  <a:lnTo>
                    <a:pt x="0" y="6348096"/>
                  </a:lnTo>
                  <a:lnTo>
                    <a:pt x="0" y="0"/>
                  </a:lnTo>
                  <a:close/>
                </a:path>
              </a:pathLst>
            </a:custGeom>
            <a:blipFill>
              <a:blip r:embed="rId5"/>
              <a:stretch>
                <a:fillRect/>
              </a:stretch>
            </a:blipFill>
          </p:spPr>
        </p:sp>
      </p:grpSp>
      <p:sp>
        <p:nvSpPr>
          <p:cNvPr id="80" name="Rectángulo: esquinas redondeadas 79">
            <a:extLst>
              <a:ext uri="{FF2B5EF4-FFF2-40B4-BE49-F238E27FC236}">
                <a16:creationId xmlns:a16="http://schemas.microsoft.com/office/drawing/2014/main" id="{0A4DF011-B89B-2EA9-51B7-E06FEFF65E5E}"/>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1" name="Rectángulo 80">
            <a:extLst>
              <a:ext uri="{FF2B5EF4-FFF2-40B4-BE49-F238E27FC236}">
                <a16:creationId xmlns:a16="http://schemas.microsoft.com/office/drawing/2014/main" id="{BB8CD716-0279-7E3C-CBB9-1004789F8EC5}"/>
              </a:ext>
            </a:extLst>
          </p:cNvPr>
          <p:cNvSpPr/>
          <p:nvPr/>
        </p:nvSpPr>
        <p:spPr>
          <a:xfrm>
            <a:off x="238913" y="767647"/>
            <a:ext cx="6307759" cy="995377"/>
          </a:xfrm>
          <a:prstGeom prst="rect">
            <a:avLst/>
          </a:prstGeom>
          <a:solidFill>
            <a:srgbClr val="CC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82" name="Imagen 81">
            <a:extLst>
              <a:ext uri="{FF2B5EF4-FFF2-40B4-BE49-F238E27FC236}">
                <a16:creationId xmlns:a16="http://schemas.microsoft.com/office/drawing/2014/main" id="{E5411892-F7D3-2F95-4A96-61C3581BBD81}"/>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83" name="Grupo 82">
            <a:extLst>
              <a:ext uri="{FF2B5EF4-FFF2-40B4-BE49-F238E27FC236}">
                <a16:creationId xmlns:a16="http://schemas.microsoft.com/office/drawing/2014/main" id="{708CEEB1-0DCA-F8A9-B828-4B668ED5713D}"/>
              </a:ext>
            </a:extLst>
          </p:cNvPr>
          <p:cNvGrpSpPr/>
          <p:nvPr/>
        </p:nvGrpSpPr>
        <p:grpSpPr>
          <a:xfrm rot="16200000">
            <a:off x="3285069" y="-2431831"/>
            <a:ext cx="206008" cy="6098771"/>
            <a:chOff x="6363126" y="1068524"/>
            <a:chExt cx="232096" cy="7870106"/>
          </a:xfrm>
        </p:grpSpPr>
        <p:grpSp>
          <p:nvGrpSpPr>
            <p:cNvPr id="84" name="Grupo 83">
              <a:extLst>
                <a:ext uri="{FF2B5EF4-FFF2-40B4-BE49-F238E27FC236}">
                  <a16:creationId xmlns:a16="http://schemas.microsoft.com/office/drawing/2014/main" id="{8EF887E3-20DF-64F6-7980-92E591E5B5AC}"/>
                </a:ext>
              </a:extLst>
            </p:cNvPr>
            <p:cNvGrpSpPr/>
            <p:nvPr/>
          </p:nvGrpSpPr>
          <p:grpSpPr>
            <a:xfrm>
              <a:off x="6363127" y="1068524"/>
              <a:ext cx="232095" cy="3884476"/>
              <a:chOff x="5707970" y="2690022"/>
              <a:chExt cx="232095" cy="3884476"/>
            </a:xfrm>
          </p:grpSpPr>
          <p:grpSp>
            <p:nvGrpSpPr>
              <p:cNvPr id="100" name="Grupo 99">
                <a:extLst>
                  <a:ext uri="{FF2B5EF4-FFF2-40B4-BE49-F238E27FC236}">
                    <a16:creationId xmlns:a16="http://schemas.microsoft.com/office/drawing/2014/main" id="{15A70679-E24D-7007-502A-63C7BB4F35D6}"/>
                  </a:ext>
                </a:extLst>
              </p:cNvPr>
              <p:cNvGrpSpPr/>
              <p:nvPr/>
            </p:nvGrpSpPr>
            <p:grpSpPr>
              <a:xfrm rot="16200000">
                <a:off x="4880225" y="3517767"/>
                <a:ext cx="1887583" cy="232094"/>
                <a:chOff x="2622620" y="2060894"/>
                <a:chExt cx="1887583" cy="232094"/>
              </a:xfrm>
            </p:grpSpPr>
            <p:sp>
              <p:nvSpPr>
                <p:cNvPr id="108" name="Rectángulo 107">
                  <a:extLst>
                    <a:ext uri="{FF2B5EF4-FFF2-40B4-BE49-F238E27FC236}">
                      <a16:creationId xmlns:a16="http://schemas.microsoft.com/office/drawing/2014/main" id="{EE8E5A3F-824F-BA26-2BCF-01DF71DFC5F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0AA58DDF-220E-BC0D-6A4A-8DA7EDBB4D2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0" name="Rectángulo 109">
                  <a:extLst>
                    <a:ext uri="{FF2B5EF4-FFF2-40B4-BE49-F238E27FC236}">
                      <a16:creationId xmlns:a16="http://schemas.microsoft.com/office/drawing/2014/main" id="{5F0AF051-DEEE-68DD-E268-D952C0E1E43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11" name="Rectángulo 110">
                  <a:extLst>
                    <a:ext uri="{FF2B5EF4-FFF2-40B4-BE49-F238E27FC236}">
                      <a16:creationId xmlns:a16="http://schemas.microsoft.com/office/drawing/2014/main" id="{619413F6-56FB-1ADC-FE9B-23928154CF7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2" name="Rectángulo 111">
                  <a:extLst>
                    <a:ext uri="{FF2B5EF4-FFF2-40B4-BE49-F238E27FC236}">
                      <a16:creationId xmlns:a16="http://schemas.microsoft.com/office/drawing/2014/main" id="{5D83511F-F0A6-D07E-5DD6-710321C4DAC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3" name="Rectángulo 112">
                  <a:extLst>
                    <a:ext uri="{FF2B5EF4-FFF2-40B4-BE49-F238E27FC236}">
                      <a16:creationId xmlns:a16="http://schemas.microsoft.com/office/drawing/2014/main" id="{D677C8AE-81B7-96C6-3CDC-6F2697DAB20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01" name="Grupo 100">
                <a:extLst>
                  <a:ext uri="{FF2B5EF4-FFF2-40B4-BE49-F238E27FC236}">
                    <a16:creationId xmlns:a16="http://schemas.microsoft.com/office/drawing/2014/main" id="{33C0F7D3-56ED-F2A9-57A1-B20AEA686BA5}"/>
                  </a:ext>
                </a:extLst>
              </p:cNvPr>
              <p:cNvGrpSpPr/>
              <p:nvPr/>
            </p:nvGrpSpPr>
            <p:grpSpPr>
              <a:xfrm rot="16200000">
                <a:off x="4880226" y="5514660"/>
                <a:ext cx="1887583" cy="232094"/>
                <a:chOff x="2622620" y="2060894"/>
                <a:chExt cx="1887583" cy="232094"/>
              </a:xfrm>
            </p:grpSpPr>
            <p:sp>
              <p:nvSpPr>
                <p:cNvPr id="102" name="Rectángulo 101">
                  <a:extLst>
                    <a:ext uri="{FF2B5EF4-FFF2-40B4-BE49-F238E27FC236}">
                      <a16:creationId xmlns:a16="http://schemas.microsoft.com/office/drawing/2014/main" id="{A2B90667-C23F-928D-CF33-6117890DF66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0CB112F3-9954-0427-8E7A-6223CF1CCA7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4" name="Rectángulo 103">
                  <a:extLst>
                    <a:ext uri="{FF2B5EF4-FFF2-40B4-BE49-F238E27FC236}">
                      <a16:creationId xmlns:a16="http://schemas.microsoft.com/office/drawing/2014/main" id="{84ABD4C2-EBCC-1E61-AF98-4B9D64939F9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5" name="Rectángulo 104">
                  <a:extLst>
                    <a:ext uri="{FF2B5EF4-FFF2-40B4-BE49-F238E27FC236}">
                      <a16:creationId xmlns:a16="http://schemas.microsoft.com/office/drawing/2014/main" id="{387EF2E1-6844-83B3-6E79-F8C93F89589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79A2F6E2-7FD4-5F2A-0DA7-9E5266503C3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7" name="Rectángulo 106">
                  <a:extLst>
                    <a:ext uri="{FF2B5EF4-FFF2-40B4-BE49-F238E27FC236}">
                      <a16:creationId xmlns:a16="http://schemas.microsoft.com/office/drawing/2014/main" id="{01D1CCAD-515E-5DBE-E36D-6F94844F63A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5" name="Grupo 84">
              <a:extLst>
                <a:ext uri="{FF2B5EF4-FFF2-40B4-BE49-F238E27FC236}">
                  <a16:creationId xmlns:a16="http://schemas.microsoft.com/office/drawing/2014/main" id="{A8F3F995-1A99-1A4B-0677-04BCB9AEF7E3}"/>
                </a:ext>
              </a:extLst>
            </p:cNvPr>
            <p:cNvGrpSpPr/>
            <p:nvPr/>
          </p:nvGrpSpPr>
          <p:grpSpPr>
            <a:xfrm>
              <a:off x="6363126" y="5054154"/>
              <a:ext cx="232095" cy="3884476"/>
              <a:chOff x="5707970" y="2690022"/>
              <a:chExt cx="232095" cy="3884476"/>
            </a:xfrm>
          </p:grpSpPr>
          <p:grpSp>
            <p:nvGrpSpPr>
              <p:cNvPr id="86" name="Grupo 85">
                <a:extLst>
                  <a:ext uri="{FF2B5EF4-FFF2-40B4-BE49-F238E27FC236}">
                    <a16:creationId xmlns:a16="http://schemas.microsoft.com/office/drawing/2014/main" id="{9C309C39-38E6-B7A7-1D00-12D3710B108C}"/>
                  </a:ext>
                </a:extLst>
              </p:cNvPr>
              <p:cNvGrpSpPr/>
              <p:nvPr/>
            </p:nvGrpSpPr>
            <p:grpSpPr>
              <a:xfrm rot="16200000">
                <a:off x="4880225" y="3517767"/>
                <a:ext cx="1887583" cy="232094"/>
                <a:chOff x="2622620" y="2060894"/>
                <a:chExt cx="1887583" cy="232094"/>
              </a:xfrm>
            </p:grpSpPr>
            <p:sp>
              <p:nvSpPr>
                <p:cNvPr id="94" name="Rectángulo 93">
                  <a:extLst>
                    <a:ext uri="{FF2B5EF4-FFF2-40B4-BE49-F238E27FC236}">
                      <a16:creationId xmlns:a16="http://schemas.microsoft.com/office/drawing/2014/main" id="{585B12E3-6122-746D-F895-16B8FB4B340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F560AD52-F3D7-81FA-692E-B7AF9BC6F29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6" name="Rectángulo 95">
                  <a:extLst>
                    <a:ext uri="{FF2B5EF4-FFF2-40B4-BE49-F238E27FC236}">
                      <a16:creationId xmlns:a16="http://schemas.microsoft.com/office/drawing/2014/main" id="{8530B3A1-1E06-4D46-A03D-B760AC373E3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7" name="Rectángulo 96">
                  <a:extLst>
                    <a:ext uri="{FF2B5EF4-FFF2-40B4-BE49-F238E27FC236}">
                      <a16:creationId xmlns:a16="http://schemas.microsoft.com/office/drawing/2014/main" id="{89782DFD-5859-5259-A5CD-46C061F3C77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8" name="Rectángulo 97">
                  <a:extLst>
                    <a:ext uri="{FF2B5EF4-FFF2-40B4-BE49-F238E27FC236}">
                      <a16:creationId xmlns:a16="http://schemas.microsoft.com/office/drawing/2014/main" id="{612C8CAB-1DFD-6D9A-81FC-D90E47A0A0A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496AF00F-3370-D19B-CB43-5DE0BC64F95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7" name="Grupo 86">
                <a:extLst>
                  <a:ext uri="{FF2B5EF4-FFF2-40B4-BE49-F238E27FC236}">
                    <a16:creationId xmlns:a16="http://schemas.microsoft.com/office/drawing/2014/main" id="{4E7149EE-19FB-9F27-CBAA-8F063BD51FF3}"/>
                  </a:ext>
                </a:extLst>
              </p:cNvPr>
              <p:cNvGrpSpPr/>
              <p:nvPr/>
            </p:nvGrpSpPr>
            <p:grpSpPr>
              <a:xfrm rot="16200000">
                <a:off x="4880226" y="5514660"/>
                <a:ext cx="1887583" cy="232094"/>
                <a:chOff x="2622620" y="2060894"/>
                <a:chExt cx="1887583" cy="232094"/>
              </a:xfrm>
            </p:grpSpPr>
            <p:sp>
              <p:nvSpPr>
                <p:cNvPr id="88" name="Rectángulo 87">
                  <a:extLst>
                    <a:ext uri="{FF2B5EF4-FFF2-40B4-BE49-F238E27FC236}">
                      <a16:creationId xmlns:a16="http://schemas.microsoft.com/office/drawing/2014/main" id="{8B70023D-03B1-F1C7-4537-33DB5444BAE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D0D8398B-B20D-E597-3C86-05C8DE3297E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0" name="Rectángulo 89">
                  <a:extLst>
                    <a:ext uri="{FF2B5EF4-FFF2-40B4-BE49-F238E27FC236}">
                      <a16:creationId xmlns:a16="http://schemas.microsoft.com/office/drawing/2014/main" id="{12C40655-A784-96CF-5074-24C916573AA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1" name="Rectángulo 90">
                  <a:extLst>
                    <a:ext uri="{FF2B5EF4-FFF2-40B4-BE49-F238E27FC236}">
                      <a16:creationId xmlns:a16="http://schemas.microsoft.com/office/drawing/2014/main" id="{8B17D99B-A287-1420-EB9B-0B3300348B1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634C9F82-2A8F-BFB8-F74C-BBB48C9883D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3" name="Rectángulo 92">
                  <a:extLst>
                    <a:ext uri="{FF2B5EF4-FFF2-40B4-BE49-F238E27FC236}">
                      <a16:creationId xmlns:a16="http://schemas.microsoft.com/office/drawing/2014/main" id="{E9A6A58C-97F3-C084-BFBE-624E95E01C3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114" name="Imagen 113">
            <a:extLst>
              <a:ext uri="{FF2B5EF4-FFF2-40B4-BE49-F238E27FC236}">
                <a16:creationId xmlns:a16="http://schemas.microsoft.com/office/drawing/2014/main" id="{9F266B5A-5B3B-4DF7-EE51-D6C4DD459C1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8713" y="454752"/>
            <a:ext cx="5369300" cy="1588767"/>
          </a:xfrm>
          <a:prstGeom prst="rect">
            <a:avLst/>
          </a:prstGeom>
        </p:spPr>
      </p:pic>
    </p:spTree>
    <p:extLst>
      <p:ext uri="{BB962C8B-B14F-4D97-AF65-F5344CB8AC3E}">
        <p14:creationId xmlns:p14="http://schemas.microsoft.com/office/powerpoint/2010/main" val="28400515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26F3F186-5F84-2569-158D-A315BBF7FE32}"/>
              </a:ext>
            </a:extLst>
          </p:cNvPr>
          <p:cNvGrpSpPr/>
          <p:nvPr/>
        </p:nvGrpSpPr>
        <p:grpSpPr>
          <a:xfrm>
            <a:off x="400828" y="5734582"/>
            <a:ext cx="3929415" cy="364090"/>
            <a:chOff x="294499" y="1950140"/>
            <a:chExt cx="5797515" cy="360765"/>
          </a:xfrm>
        </p:grpSpPr>
        <p:sp>
          <p:nvSpPr>
            <p:cNvPr id="3" name="Rectángulo redondeado 44">
              <a:extLst>
                <a:ext uri="{FF2B5EF4-FFF2-40B4-BE49-F238E27FC236}">
                  <a16:creationId xmlns:a16="http://schemas.microsoft.com/office/drawing/2014/main" id="{1F806422-9F8C-DF02-C056-39F19195366C}"/>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 name="Redondear rectángulo de esquina del mismo lado 45">
              <a:extLst>
                <a:ext uri="{FF2B5EF4-FFF2-40B4-BE49-F238E27FC236}">
                  <a16:creationId xmlns:a16="http://schemas.microsoft.com/office/drawing/2014/main" id="{514A6411-67D0-328B-D030-9EC568BFC7CC}"/>
                </a:ext>
              </a:extLst>
            </p:cNvPr>
            <p:cNvSpPr/>
            <p:nvPr/>
          </p:nvSpPr>
          <p:spPr>
            <a:xfrm rot="16200000">
              <a:off x="963033" y="1281606"/>
              <a:ext cx="356710" cy="1693778"/>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 name="CuadroTexto 4">
              <a:extLst>
                <a:ext uri="{FF2B5EF4-FFF2-40B4-BE49-F238E27FC236}">
                  <a16:creationId xmlns:a16="http://schemas.microsoft.com/office/drawing/2014/main" id="{6992A1D0-2A87-8495-6277-4814A05A9127}"/>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6" name="Grupo 5">
            <a:extLst>
              <a:ext uri="{FF2B5EF4-FFF2-40B4-BE49-F238E27FC236}">
                <a16:creationId xmlns:a16="http://schemas.microsoft.com/office/drawing/2014/main" id="{629230B9-63BB-6B48-DE52-ACB5E6E951FB}"/>
              </a:ext>
            </a:extLst>
          </p:cNvPr>
          <p:cNvGrpSpPr/>
          <p:nvPr/>
        </p:nvGrpSpPr>
        <p:grpSpPr>
          <a:xfrm>
            <a:off x="400827" y="6174920"/>
            <a:ext cx="3929416" cy="360000"/>
            <a:chOff x="228600" y="2363336"/>
            <a:chExt cx="5797516" cy="330380"/>
          </a:xfrm>
        </p:grpSpPr>
        <p:sp>
          <p:nvSpPr>
            <p:cNvPr id="7" name="Rectángulo redondeado 40">
              <a:extLst>
                <a:ext uri="{FF2B5EF4-FFF2-40B4-BE49-F238E27FC236}">
                  <a16:creationId xmlns:a16="http://schemas.microsoft.com/office/drawing/2014/main" id="{6E4982C2-5323-CB9D-E37C-A5029EE7D875}"/>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8" name="Redondear rectángulo de esquina del mismo lado 41">
              <a:extLst>
                <a:ext uri="{FF2B5EF4-FFF2-40B4-BE49-F238E27FC236}">
                  <a16:creationId xmlns:a16="http://schemas.microsoft.com/office/drawing/2014/main" id="{49D2C987-7611-A523-037C-1A0A18E5A5AE}"/>
                </a:ext>
              </a:extLst>
            </p:cNvPr>
            <p:cNvSpPr/>
            <p:nvPr/>
          </p:nvSpPr>
          <p:spPr>
            <a:xfrm rot="16200000">
              <a:off x="910299" y="1681637"/>
              <a:ext cx="330378" cy="1693776"/>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9" name="CuadroTexto 8">
              <a:extLst>
                <a:ext uri="{FF2B5EF4-FFF2-40B4-BE49-F238E27FC236}">
                  <a16:creationId xmlns:a16="http://schemas.microsoft.com/office/drawing/2014/main" id="{9A8CB2F0-3306-79A6-B5DE-777488915D05}"/>
                </a:ext>
              </a:extLst>
            </p:cNvPr>
            <p:cNvSpPr txBox="1"/>
            <p:nvPr/>
          </p:nvSpPr>
          <p:spPr>
            <a:xfrm>
              <a:off x="381122" y="2394411"/>
              <a:ext cx="1448087" cy="282454"/>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10" name="Grupo 9">
            <a:extLst>
              <a:ext uri="{FF2B5EF4-FFF2-40B4-BE49-F238E27FC236}">
                <a16:creationId xmlns:a16="http://schemas.microsoft.com/office/drawing/2014/main" id="{578D7866-6A3D-BBF3-293A-D3CBA5113CF4}"/>
              </a:ext>
            </a:extLst>
          </p:cNvPr>
          <p:cNvGrpSpPr/>
          <p:nvPr/>
        </p:nvGrpSpPr>
        <p:grpSpPr>
          <a:xfrm>
            <a:off x="400830" y="6624327"/>
            <a:ext cx="3929413" cy="360000"/>
            <a:chOff x="228604" y="2796373"/>
            <a:chExt cx="5797512" cy="330379"/>
          </a:xfrm>
        </p:grpSpPr>
        <p:sp>
          <p:nvSpPr>
            <p:cNvPr id="11" name="Rectángulo redondeado 29">
              <a:extLst>
                <a:ext uri="{FF2B5EF4-FFF2-40B4-BE49-F238E27FC236}">
                  <a16:creationId xmlns:a16="http://schemas.microsoft.com/office/drawing/2014/main" id="{E7DF955D-B5AA-B6A3-BF15-A4B7EBE95A77}"/>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2" name="Redondear rectángulo de esquina del mismo lado 37">
              <a:extLst>
                <a:ext uri="{FF2B5EF4-FFF2-40B4-BE49-F238E27FC236}">
                  <a16:creationId xmlns:a16="http://schemas.microsoft.com/office/drawing/2014/main" id="{AC30A4A1-F0EE-AAD2-794B-7B0E4D717D91}"/>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3" name="CuadroTexto 12">
              <a:extLst>
                <a:ext uri="{FF2B5EF4-FFF2-40B4-BE49-F238E27FC236}">
                  <a16:creationId xmlns:a16="http://schemas.microsoft.com/office/drawing/2014/main" id="{E8D185FD-BAB9-1136-EEDE-FC264CCFE7E7}"/>
                </a:ext>
              </a:extLst>
            </p:cNvPr>
            <p:cNvSpPr txBox="1"/>
            <p:nvPr/>
          </p:nvSpPr>
          <p:spPr>
            <a:xfrm>
              <a:off x="281636"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14" name="Grupo 13">
            <a:extLst>
              <a:ext uri="{FF2B5EF4-FFF2-40B4-BE49-F238E27FC236}">
                <a16:creationId xmlns:a16="http://schemas.microsoft.com/office/drawing/2014/main" id="{671D47B8-FF79-4D96-2AD4-7208B7FBC8F9}"/>
              </a:ext>
            </a:extLst>
          </p:cNvPr>
          <p:cNvGrpSpPr/>
          <p:nvPr/>
        </p:nvGrpSpPr>
        <p:grpSpPr>
          <a:xfrm>
            <a:off x="2547127" y="7656460"/>
            <a:ext cx="3929415" cy="360000"/>
            <a:chOff x="294499" y="1950140"/>
            <a:chExt cx="5797515" cy="356712"/>
          </a:xfrm>
          <a:solidFill>
            <a:srgbClr val="CA51F4"/>
          </a:solidFill>
        </p:grpSpPr>
        <p:sp>
          <p:nvSpPr>
            <p:cNvPr id="15" name="Rectángulo redondeado 44">
              <a:extLst>
                <a:ext uri="{FF2B5EF4-FFF2-40B4-BE49-F238E27FC236}">
                  <a16:creationId xmlns:a16="http://schemas.microsoft.com/office/drawing/2014/main" id="{F0318556-9E6B-D33F-4276-39734931EFF7}"/>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6" name="Redondear rectángulo de esquina del mismo lado 45">
              <a:extLst>
                <a:ext uri="{FF2B5EF4-FFF2-40B4-BE49-F238E27FC236}">
                  <a16:creationId xmlns:a16="http://schemas.microsoft.com/office/drawing/2014/main" id="{BD9297C4-EA1F-1A60-146A-CAB3E05BDD02}"/>
                </a:ext>
              </a:extLst>
            </p:cNvPr>
            <p:cNvSpPr/>
            <p:nvPr/>
          </p:nvSpPr>
          <p:spPr>
            <a:xfrm rot="16200000">
              <a:off x="963033" y="1281606"/>
              <a:ext cx="356710" cy="1693778"/>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7" name="CuadroTexto 16">
              <a:extLst>
                <a:ext uri="{FF2B5EF4-FFF2-40B4-BE49-F238E27FC236}">
                  <a16:creationId xmlns:a16="http://schemas.microsoft.com/office/drawing/2014/main" id="{0A989AAE-FE09-18FE-C753-4682B2D10E1B}"/>
                </a:ext>
              </a:extLst>
            </p:cNvPr>
            <p:cNvSpPr txBox="1"/>
            <p:nvPr/>
          </p:nvSpPr>
          <p:spPr>
            <a:xfrm>
              <a:off x="345601" y="1990838"/>
              <a:ext cx="1575101" cy="304966"/>
            </a:xfrm>
            <a:prstGeom prst="rect">
              <a:avLst/>
            </a:prstGeom>
            <a:solidFill>
              <a:srgbClr val="CCCCFF"/>
            </a:solid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18" name="Grupo 17">
            <a:extLst>
              <a:ext uri="{FF2B5EF4-FFF2-40B4-BE49-F238E27FC236}">
                <a16:creationId xmlns:a16="http://schemas.microsoft.com/office/drawing/2014/main" id="{078EF00A-D47C-D1E3-59D8-9FAE23D92598}"/>
              </a:ext>
            </a:extLst>
          </p:cNvPr>
          <p:cNvGrpSpPr/>
          <p:nvPr/>
        </p:nvGrpSpPr>
        <p:grpSpPr>
          <a:xfrm>
            <a:off x="2547126" y="8096796"/>
            <a:ext cx="3929416" cy="360000"/>
            <a:chOff x="228600" y="2363336"/>
            <a:chExt cx="5797516" cy="330380"/>
          </a:xfrm>
          <a:solidFill>
            <a:srgbClr val="CA51F4"/>
          </a:solidFill>
        </p:grpSpPr>
        <p:sp>
          <p:nvSpPr>
            <p:cNvPr id="19" name="Rectángulo redondeado 40">
              <a:extLst>
                <a:ext uri="{FF2B5EF4-FFF2-40B4-BE49-F238E27FC236}">
                  <a16:creationId xmlns:a16="http://schemas.microsoft.com/office/drawing/2014/main" id="{44B310A4-BCCD-56A7-325F-1B126A4DC749}"/>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0" name="Redondear rectángulo de esquina del mismo lado 41">
              <a:extLst>
                <a:ext uri="{FF2B5EF4-FFF2-40B4-BE49-F238E27FC236}">
                  <a16:creationId xmlns:a16="http://schemas.microsoft.com/office/drawing/2014/main" id="{FD944AE5-45A4-C020-2065-4B93A78D2922}"/>
                </a:ext>
              </a:extLst>
            </p:cNvPr>
            <p:cNvSpPr/>
            <p:nvPr/>
          </p:nvSpPr>
          <p:spPr>
            <a:xfrm rot="16200000">
              <a:off x="910299" y="1681637"/>
              <a:ext cx="330378" cy="1693776"/>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21" name="CuadroTexto 20">
              <a:extLst>
                <a:ext uri="{FF2B5EF4-FFF2-40B4-BE49-F238E27FC236}">
                  <a16:creationId xmlns:a16="http://schemas.microsoft.com/office/drawing/2014/main" id="{D533E417-F0ED-013F-BBF5-6D7B0D61E7DC}"/>
                </a:ext>
              </a:extLst>
            </p:cNvPr>
            <p:cNvSpPr txBox="1"/>
            <p:nvPr/>
          </p:nvSpPr>
          <p:spPr>
            <a:xfrm>
              <a:off x="381122" y="2394411"/>
              <a:ext cx="1448087" cy="282454"/>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2" name="Grupo 21">
            <a:extLst>
              <a:ext uri="{FF2B5EF4-FFF2-40B4-BE49-F238E27FC236}">
                <a16:creationId xmlns:a16="http://schemas.microsoft.com/office/drawing/2014/main" id="{D23AECEF-8421-362A-2FD9-DA7FA5DE4DF0}"/>
              </a:ext>
            </a:extLst>
          </p:cNvPr>
          <p:cNvGrpSpPr/>
          <p:nvPr/>
        </p:nvGrpSpPr>
        <p:grpSpPr>
          <a:xfrm>
            <a:off x="2547129" y="8546203"/>
            <a:ext cx="3929413" cy="360000"/>
            <a:chOff x="228604" y="2796373"/>
            <a:chExt cx="5797512" cy="330379"/>
          </a:xfrm>
          <a:solidFill>
            <a:srgbClr val="CA51F4"/>
          </a:solidFill>
        </p:grpSpPr>
        <p:sp>
          <p:nvSpPr>
            <p:cNvPr id="23" name="Rectángulo redondeado 29">
              <a:extLst>
                <a:ext uri="{FF2B5EF4-FFF2-40B4-BE49-F238E27FC236}">
                  <a16:creationId xmlns:a16="http://schemas.microsoft.com/office/drawing/2014/main" id="{12F1274C-36EF-6912-9264-93CA7D4D015E}"/>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4" name="Redondear rectángulo de esquina del mismo lado 37">
              <a:extLst>
                <a:ext uri="{FF2B5EF4-FFF2-40B4-BE49-F238E27FC236}">
                  <a16:creationId xmlns:a16="http://schemas.microsoft.com/office/drawing/2014/main" id="{521F8A97-EDFC-8C7C-9F31-3F1583EA9D27}"/>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5" name="CuadroTexto 24">
              <a:extLst>
                <a:ext uri="{FF2B5EF4-FFF2-40B4-BE49-F238E27FC236}">
                  <a16:creationId xmlns:a16="http://schemas.microsoft.com/office/drawing/2014/main" id="{07EE1DAE-C90F-910E-1BB9-32FE7389339E}"/>
                </a:ext>
              </a:extLst>
            </p:cNvPr>
            <p:cNvSpPr txBox="1"/>
            <p:nvPr/>
          </p:nvSpPr>
          <p:spPr>
            <a:xfrm>
              <a:off x="300374" y="2835640"/>
              <a:ext cx="1584526"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26" name="Grupo 25">
            <a:extLst>
              <a:ext uri="{FF2B5EF4-FFF2-40B4-BE49-F238E27FC236}">
                <a16:creationId xmlns:a16="http://schemas.microsoft.com/office/drawing/2014/main" id="{E61766A0-F0B1-CE12-BB07-968006219BC5}"/>
              </a:ext>
            </a:extLst>
          </p:cNvPr>
          <p:cNvGrpSpPr/>
          <p:nvPr/>
        </p:nvGrpSpPr>
        <p:grpSpPr>
          <a:xfrm>
            <a:off x="400827" y="1841735"/>
            <a:ext cx="3929416" cy="1692284"/>
            <a:chOff x="400827" y="1441013"/>
            <a:chExt cx="3929416" cy="1692284"/>
          </a:xfrm>
        </p:grpSpPr>
        <p:grpSp>
          <p:nvGrpSpPr>
            <p:cNvPr id="27" name="Grupo 26">
              <a:extLst>
                <a:ext uri="{FF2B5EF4-FFF2-40B4-BE49-F238E27FC236}">
                  <a16:creationId xmlns:a16="http://schemas.microsoft.com/office/drawing/2014/main" id="{810A32BC-95C0-EFA1-4902-D94DED099977}"/>
                </a:ext>
              </a:extLst>
            </p:cNvPr>
            <p:cNvGrpSpPr/>
            <p:nvPr/>
          </p:nvGrpSpPr>
          <p:grpSpPr>
            <a:xfrm>
              <a:off x="400827" y="1441013"/>
              <a:ext cx="3929415" cy="364090"/>
              <a:chOff x="294499" y="1950140"/>
              <a:chExt cx="5797515" cy="360765"/>
            </a:xfrm>
          </p:grpSpPr>
          <p:sp>
            <p:nvSpPr>
              <p:cNvPr id="40" name="Rectángulo redondeado 44">
                <a:extLst>
                  <a:ext uri="{FF2B5EF4-FFF2-40B4-BE49-F238E27FC236}">
                    <a16:creationId xmlns:a16="http://schemas.microsoft.com/office/drawing/2014/main" id="{6A1D3EDE-FEF6-7134-95D2-17AFE06A0D46}"/>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1" name="Redondear rectángulo de esquina del mismo lado 45">
                <a:extLst>
                  <a:ext uri="{FF2B5EF4-FFF2-40B4-BE49-F238E27FC236}">
                    <a16:creationId xmlns:a16="http://schemas.microsoft.com/office/drawing/2014/main" id="{85829E8E-1F7E-43FF-F156-33390011653F}"/>
                  </a:ext>
                </a:extLst>
              </p:cNvPr>
              <p:cNvSpPr/>
              <p:nvPr/>
            </p:nvSpPr>
            <p:spPr>
              <a:xfrm rot="16200000">
                <a:off x="963033" y="1281606"/>
                <a:ext cx="356710" cy="1693778"/>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42" name="CuadroTexto 41">
                <a:extLst>
                  <a:ext uri="{FF2B5EF4-FFF2-40B4-BE49-F238E27FC236}">
                    <a16:creationId xmlns:a16="http://schemas.microsoft.com/office/drawing/2014/main" id="{72E31F1E-BAAE-11C4-B25B-CC3BFC466702}"/>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28" name="Grupo 27">
              <a:extLst>
                <a:ext uri="{FF2B5EF4-FFF2-40B4-BE49-F238E27FC236}">
                  <a16:creationId xmlns:a16="http://schemas.microsoft.com/office/drawing/2014/main" id="{20ADB186-5981-FD09-A723-F444B35D7BE4}"/>
                </a:ext>
              </a:extLst>
            </p:cNvPr>
            <p:cNvGrpSpPr/>
            <p:nvPr/>
          </p:nvGrpSpPr>
          <p:grpSpPr>
            <a:xfrm>
              <a:off x="400827" y="1881351"/>
              <a:ext cx="3929416" cy="360000"/>
              <a:chOff x="228600" y="2363336"/>
              <a:chExt cx="5797516" cy="330380"/>
            </a:xfrm>
          </p:grpSpPr>
          <p:sp>
            <p:nvSpPr>
              <p:cNvPr id="37" name="Rectángulo redondeado 40">
                <a:extLst>
                  <a:ext uri="{FF2B5EF4-FFF2-40B4-BE49-F238E27FC236}">
                    <a16:creationId xmlns:a16="http://schemas.microsoft.com/office/drawing/2014/main" id="{F0F8B22B-BF57-3930-09AC-22CF1870445B}"/>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8" name="Redondear rectángulo de esquina del mismo lado 41">
                <a:extLst>
                  <a:ext uri="{FF2B5EF4-FFF2-40B4-BE49-F238E27FC236}">
                    <a16:creationId xmlns:a16="http://schemas.microsoft.com/office/drawing/2014/main" id="{9A0D5C63-9158-8DA5-4E6A-6A47B311D450}"/>
                  </a:ext>
                </a:extLst>
              </p:cNvPr>
              <p:cNvSpPr/>
              <p:nvPr/>
            </p:nvSpPr>
            <p:spPr>
              <a:xfrm rot="16200000">
                <a:off x="910299" y="1681637"/>
                <a:ext cx="330378" cy="1693776"/>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39" name="CuadroTexto 38">
                <a:extLst>
                  <a:ext uri="{FF2B5EF4-FFF2-40B4-BE49-F238E27FC236}">
                    <a16:creationId xmlns:a16="http://schemas.microsoft.com/office/drawing/2014/main" id="{79C0AAA7-F402-C71A-64B0-53F3C6863D6F}"/>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9" name="Grupo 28">
              <a:extLst>
                <a:ext uri="{FF2B5EF4-FFF2-40B4-BE49-F238E27FC236}">
                  <a16:creationId xmlns:a16="http://schemas.microsoft.com/office/drawing/2014/main" id="{C5C44A0E-CFCC-78FB-1FD4-870B62C8737A}"/>
                </a:ext>
              </a:extLst>
            </p:cNvPr>
            <p:cNvGrpSpPr/>
            <p:nvPr/>
          </p:nvGrpSpPr>
          <p:grpSpPr>
            <a:xfrm>
              <a:off x="400829" y="2330758"/>
              <a:ext cx="3929413" cy="360000"/>
              <a:chOff x="228604" y="2796373"/>
              <a:chExt cx="5797512" cy="330379"/>
            </a:xfrm>
          </p:grpSpPr>
          <p:sp>
            <p:nvSpPr>
              <p:cNvPr id="34" name="Rectángulo redondeado 29">
                <a:extLst>
                  <a:ext uri="{FF2B5EF4-FFF2-40B4-BE49-F238E27FC236}">
                    <a16:creationId xmlns:a16="http://schemas.microsoft.com/office/drawing/2014/main" id="{72F2FC7F-125F-50AE-A667-ECDA66991F9F}"/>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5" name="Redondear rectángulo de esquina del mismo lado 37">
                <a:extLst>
                  <a:ext uri="{FF2B5EF4-FFF2-40B4-BE49-F238E27FC236}">
                    <a16:creationId xmlns:a16="http://schemas.microsoft.com/office/drawing/2014/main" id="{CF7E99D6-D0C0-8DF9-5C2C-999EF2A9BBE1}"/>
                  </a:ext>
                </a:extLst>
              </p:cNvPr>
              <p:cNvSpPr/>
              <p:nvPr/>
            </p:nvSpPr>
            <p:spPr>
              <a:xfrm rot="16200000">
                <a:off x="910303" y="2114674"/>
                <a:ext cx="330378" cy="1693775"/>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36" name="CuadroTexto 35">
                <a:extLst>
                  <a:ext uri="{FF2B5EF4-FFF2-40B4-BE49-F238E27FC236}">
                    <a16:creationId xmlns:a16="http://schemas.microsoft.com/office/drawing/2014/main" id="{7F7AE83E-1F48-94D3-7A0C-7ADF3177650D}"/>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30" name="Grupo 29">
              <a:extLst>
                <a:ext uri="{FF2B5EF4-FFF2-40B4-BE49-F238E27FC236}">
                  <a16:creationId xmlns:a16="http://schemas.microsoft.com/office/drawing/2014/main" id="{ADE8FB4A-D6AD-395A-5643-2C9EFC29E0DE}"/>
                </a:ext>
              </a:extLst>
            </p:cNvPr>
            <p:cNvGrpSpPr/>
            <p:nvPr/>
          </p:nvGrpSpPr>
          <p:grpSpPr>
            <a:xfrm>
              <a:off x="400829" y="2773297"/>
              <a:ext cx="3929413" cy="360000"/>
              <a:chOff x="228604" y="2796373"/>
              <a:chExt cx="5797512" cy="330379"/>
            </a:xfrm>
          </p:grpSpPr>
          <p:sp>
            <p:nvSpPr>
              <p:cNvPr id="31" name="Rectángulo redondeado 29">
                <a:extLst>
                  <a:ext uri="{FF2B5EF4-FFF2-40B4-BE49-F238E27FC236}">
                    <a16:creationId xmlns:a16="http://schemas.microsoft.com/office/drawing/2014/main" id="{534B1BE4-EA48-DD2F-FDB9-25506FF055F7}"/>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2" name="Redondear rectángulo de esquina del mismo lado 37">
                <a:extLst>
                  <a:ext uri="{FF2B5EF4-FFF2-40B4-BE49-F238E27FC236}">
                    <a16:creationId xmlns:a16="http://schemas.microsoft.com/office/drawing/2014/main" id="{359341F1-8EEF-E901-6F80-878DB8FB5036}"/>
                  </a:ext>
                </a:extLst>
              </p:cNvPr>
              <p:cNvSpPr/>
              <p:nvPr/>
            </p:nvSpPr>
            <p:spPr>
              <a:xfrm rot="16200000">
                <a:off x="910303" y="2114674"/>
                <a:ext cx="330378" cy="1693775"/>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33" name="CuadroTexto 32">
                <a:extLst>
                  <a:ext uri="{FF2B5EF4-FFF2-40B4-BE49-F238E27FC236}">
                    <a16:creationId xmlns:a16="http://schemas.microsoft.com/office/drawing/2014/main" id="{18F104E9-4C89-9CBE-2E4A-69799CAEA6AF}"/>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43" name="Grupo 42">
            <a:extLst>
              <a:ext uri="{FF2B5EF4-FFF2-40B4-BE49-F238E27FC236}">
                <a16:creationId xmlns:a16="http://schemas.microsoft.com/office/drawing/2014/main" id="{02C51EA3-4098-2F40-FECD-47F13CCC21D2}"/>
              </a:ext>
            </a:extLst>
          </p:cNvPr>
          <p:cNvGrpSpPr/>
          <p:nvPr/>
        </p:nvGrpSpPr>
        <p:grpSpPr>
          <a:xfrm>
            <a:off x="2534425" y="3839813"/>
            <a:ext cx="3929416" cy="1676088"/>
            <a:chOff x="2534425" y="3454331"/>
            <a:chExt cx="3929416" cy="1676088"/>
          </a:xfrm>
        </p:grpSpPr>
        <p:grpSp>
          <p:nvGrpSpPr>
            <p:cNvPr id="44" name="Grupo 43">
              <a:extLst>
                <a:ext uri="{FF2B5EF4-FFF2-40B4-BE49-F238E27FC236}">
                  <a16:creationId xmlns:a16="http://schemas.microsoft.com/office/drawing/2014/main" id="{21A1ACC3-890A-75F1-9365-0E4C68ACAA18}"/>
                </a:ext>
              </a:extLst>
            </p:cNvPr>
            <p:cNvGrpSpPr/>
            <p:nvPr/>
          </p:nvGrpSpPr>
          <p:grpSpPr>
            <a:xfrm>
              <a:off x="2534425" y="3454331"/>
              <a:ext cx="3929415" cy="364090"/>
              <a:chOff x="294499" y="1950140"/>
              <a:chExt cx="5797515" cy="360765"/>
            </a:xfrm>
          </p:grpSpPr>
          <p:sp>
            <p:nvSpPr>
              <p:cNvPr id="57" name="Rectángulo redondeado 44">
                <a:extLst>
                  <a:ext uri="{FF2B5EF4-FFF2-40B4-BE49-F238E27FC236}">
                    <a16:creationId xmlns:a16="http://schemas.microsoft.com/office/drawing/2014/main" id="{2D4AE658-5B2D-836C-3434-650BB8CC3C36}"/>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8" name="Redondear rectángulo de esquina del mismo lado 45">
                <a:extLst>
                  <a:ext uri="{FF2B5EF4-FFF2-40B4-BE49-F238E27FC236}">
                    <a16:creationId xmlns:a16="http://schemas.microsoft.com/office/drawing/2014/main" id="{8EE304F4-9B74-AF7F-5B20-FDD1622691A3}"/>
                  </a:ext>
                </a:extLst>
              </p:cNvPr>
              <p:cNvSpPr/>
              <p:nvPr/>
            </p:nvSpPr>
            <p:spPr>
              <a:xfrm rot="16200000">
                <a:off x="963033" y="1281606"/>
                <a:ext cx="356710" cy="1693778"/>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9" name="CuadroTexto 58">
                <a:extLst>
                  <a:ext uri="{FF2B5EF4-FFF2-40B4-BE49-F238E27FC236}">
                    <a16:creationId xmlns:a16="http://schemas.microsoft.com/office/drawing/2014/main" id="{7C349616-A4CC-3808-8503-E49300072A70}"/>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45" name="Grupo 44">
              <a:extLst>
                <a:ext uri="{FF2B5EF4-FFF2-40B4-BE49-F238E27FC236}">
                  <a16:creationId xmlns:a16="http://schemas.microsoft.com/office/drawing/2014/main" id="{72A684A2-5461-9AA4-C578-72CA1BD97937}"/>
                </a:ext>
              </a:extLst>
            </p:cNvPr>
            <p:cNvGrpSpPr/>
            <p:nvPr/>
          </p:nvGrpSpPr>
          <p:grpSpPr>
            <a:xfrm>
              <a:off x="2534425" y="3879429"/>
              <a:ext cx="3929416" cy="360000"/>
              <a:chOff x="228600" y="2363336"/>
              <a:chExt cx="5797516" cy="330380"/>
            </a:xfrm>
          </p:grpSpPr>
          <p:sp>
            <p:nvSpPr>
              <p:cNvPr id="54" name="Rectángulo redondeado 40">
                <a:extLst>
                  <a:ext uri="{FF2B5EF4-FFF2-40B4-BE49-F238E27FC236}">
                    <a16:creationId xmlns:a16="http://schemas.microsoft.com/office/drawing/2014/main" id="{3A80D13E-597B-1DEB-A2F9-B2EF41A125D2}"/>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5" name="Redondear rectángulo de esquina del mismo lado 41">
                <a:extLst>
                  <a:ext uri="{FF2B5EF4-FFF2-40B4-BE49-F238E27FC236}">
                    <a16:creationId xmlns:a16="http://schemas.microsoft.com/office/drawing/2014/main" id="{EC7A6104-C282-A9C7-23C3-7173CB0C530C}"/>
                  </a:ext>
                </a:extLst>
              </p:cNvPr>
              <p:cNvSpPr/>
              <p:nvPr/>
            </p:nvSpPr>
            <p:spPr>
              <a:xfrm rot="16200000">
                <a:off x="910299" y="1681637"/>
                <a:ext cx="330378" cy="1693776"/>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56" name="CuadroTexto 55">
                <a:extLst>
                  <a:ext uri="{FF2B5EF4-FFF2-40B4-BE49-F238E27FC236}">
                    <a16:creationId xmlns:a16="http://schemas.microsoft.com/office/drawing/2014/main" id="{571EEA02-5BEC-B232-17F8-EF22125C6097}"/>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46" name="Grupo 45">
              <a:extLst>
                <a:ext uri="{FF2B5EF4-FFF2-40B4-BE49-F238E27FC236}">
                  <a16:creationId xmlns:a16="http://schemas.microsoft.com/office/drawing/2014/main" id="{9B826B88-A3F4-07E0-F992-FD51B6613AD0}"/>
                </a:ext>
              </a:extLst>
            </p:cNvPr>
            <p:cNvGrpSpPr/>
            <p:nvPr/>
          </p:nvGrpSpPr>
          <p:grpSpPr>
            <a:xfrm>
              <a:off x="2534427" y="4313596"/>
              <a:ext cx="3929413" cy="360000"/>
              <a:chOff x="228604" y="2796373"/>
              <a:chExt cx="5797512" cy="330379"/>
            </a:xfrm>
          </p:grpSpPr>
          <p:sp>
            <p:nvSpPr>
              <p:cNvPr id="51" name="Rectángulo redondeado 29">
                <a:extLst>
                  <a:ext uri="{FF2B5EF4-FFF2-40B4-BE49-F238E27FC236}">
                    <a16:creationId xmlns:a16="http://schemas.microsoft.com/office/drawing/2014/main" id="{FD7BA342-65D7-6627-3FBE-046C60400D6B}"/>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2" name="Redondear rectángulo de esquina del mismo lado 37">
                <a:extLst>
                  <a:ext uri="{FF2B5EF4-FFF2-40B4-BE49-F238E27FC236}">
                    <a16:creationId xmlns:a16="http://schemas.microsoft.com/office/drawing/2014/main" id="{EFA8FD73-201A-4CC4-8978-BB4C8F3F2E88}"/>
                  </a:ext>
                </a:extLst>
              </p:cNvPr>
              <p:cNvSpPr/>
              <p:nvPr/>
            </p:nvSpPr>
            <p:spPr>
              <a:xfrm rot="16200000">
                <a:off x="910303" y="2114674"/>
                <a:ext cx="330378" cy="1693775"/>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3" name="CuadroTexto 52">
                <a:extLst>
                  <a:ext uri="{FF2B5EF4-FFF2-40B4-BE49-F238E27FC236}">
                    <a16:creationId xmlns:a16="http://schemas.microsoft.com/office/drawing/2014/main" id="{AFADB74F-96E8-75F0-EB96-FA719326F548}"/>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47" name="Grupo 46">
              <a:extLst>
                <a:ext uri="{FF2B5EF4-FFF2-40B4-BE49-F238E27FC236}">
                  <a16:creationId xmlns:a16="http://schemas.microsoft.com/office/drawing/2014/main" id="{A252863E-6E2E-DF23-303D-5AC42672E441}"/>
                </a:ext>
              </a:extLst>
            </p:cNvPr>
            <p:cNvGrpSpPr/>
            <p:nvPr/>
          </p:nvGrpSpPr>
          <p:grpSpPr>
            <a:xfrm>
              <a:off x="2534425" y="4770419"/>
              <a:ext cx="3929413" cy="360000"/>
              <a:chOff x="228604" y="2796373"/>
              <a:chExt cx="5797512" cy="330379"/>
            </a:xfrm>
          </p:grpSpPr>
          <p:sp>
            <p:nvSpPr>
              <p:cNvPr id="48" name="Rectángulo redondeado 29">
                <a:extLst>
                  <a:ext uri="{FF2B5EF4-FFF2-40B4-BE49-F238E27FC236}">
                    <a16:creationId xmlns:a16="http://schemas.microsoft.com/office/drawing/2014/main" id="{A51575BB-5052-EAC7-693A-0B86C703130A}"/>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9" name="Redondear rectángulo de esquina del mismo lado 37">
                <a:extLst>
                  <a:ext uri="{FF2B5EF4-FFF2-40B4-BE49-F238E27FC236}">
                    <a16:creationId xmlns:a16="http://schemas.microsoft.com/office/drawing/2014/main" id="{ABC760EA-5C97-8351-2B90-3380173DC0A4}"/>
                  </a:ext>
                </a:extLst>
              </p:cNvPr>
              <p:cNvSpPr/>
              <p:nvPr/>
            </p:nvSpPr>
            <p:spPr>
              <a:xfrm rot="16200000">
                <a:off x="910303" y="2114674"/>
                <a:ext cx="330378" cy="1693775"/>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0" name="CuadroTexto 49">
                <a:extLst>
                  <a:ext uri="{FF2B5EF4-FFF2-40B4-BE49-F238E27FC236}">
                    <a16:creationId xmlns:a16="http://schemas.microsoft.com/office/drawing/2014/main" id="{12CD22C0-BA50-964C-5391-78257791250C}"/>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60" name="Grupo 59">
            <a:extLst>
              <a:ext uri="{FF2B5EF4-FFF2-40B4-BE49-F238E27FC236}">
                <a16:creationId xmlns:a16="http://schemas.microsoft.com/office/drawing/2014/main" id="{C8DB9EB6-6029-8CED-7A9B-C28DA208B3CB}"/>
              </a:ext>
            </a:extLst>
          </p:cNvPr>
          <p:cNvGrpSpPr/>
          <p:nvPr/>
        </p:nvGrpSpPr>
        <p:grpSpPr>
          <a:xfrm>
            <a:off x="400830" y="7065008"/>
            <a:ext cx="3929413" cy="360000"/>
            <a:chOff x="228604" y="2796373"/>
            <a:chExt cx="5797512" cy="330379"/>
          </a:xfrm>
        </p:grpSpPr>
        <p:sp>
          <p:nvSpPr>
            <p:cNvPr id="61" name="Rectángulo redondeado 29">
              <a:extLst>
                <a:ext uri="{FF2B5EF4-FFF2-40B4-BE49-F238E27FC236}">
                  <a16:creationId xmlns:a16="http://schemas.microsoft.com/office/drawing/2014/main" id="{5FC41A76-696E-EE38-AB6A-F19459FD7E37}"/>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2" name="Redondear rectángulo de esquina del mismo lado 37">
              <a:extLst>
                <a:ext uri="{FF2B5EF4-FFF2-40B4-BE49-F238E27FC236}">
                  <a16:creationId xmlns:a16="http://schemas.microsoft.com/office/drawing/2014/main" id="{4AC55981-8BF5-C715-D30B-F25492FC6168}"/>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3" name="CuadroTexto 62">
              <a:extLst>
                <a:ext uri="{FF2B5EF4-FFF2-40B4-BE49-F238E27FC236}">
                  <a16:creationId xmlns:a16="http://schemas.microsoft.com/office/drawing/2014/main" id="{0F3ADBC4-8F0E-7C99-A8E3-7B2E3484D136}"/>
                </a:ext>
              </a:extLst>
            </p:cNvPr>
            <p:cNvSpPr txBox="1"/>
            <p:nvPr/>
          </p:nvSpPr>
          <p:spPr>
            <a:xfrm>
              <a:off x="281636"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64" name="Grupo 63">
            <a:extLst>
              <a:ext uri="{FF2B5EF4-FFF2-40B4-BE49-F238E27FC236}">
                <a16:creationId xmlns:a16="http://schemas.microsoft.com/office/drawing/2014/main" id="{D95024B0-7109-F134-0674-B2A2F9377415}"/>
              </a:ext>
            </a:extLst>
          </p:cNvPr>
          <p:cNvGrpSpPr/>
          <p:nvPr/>
        </p:nvGrpSpPr>
        <p:grpSpPr>
          <a:xfrm>
            <a:off x="2547129" y="8985751"/>
            <a:ext cx="3929413" cy="360000"/>
            <a:chOff x="228604" y="2796373"/>
            <a:chExt cx="5797512" cy="330379"/>
          </a:xfrm>
          <a:solidFill>
            <a:srgbClr val="CA51F4"/>
          </a:solidFill>
        </p:grpSpPr>
        <p:sp>
          <p:nvSpPr>
            <p:cNvPr id="65" name="Rectángulo redondeado 29">
              <a:extLst>
                <a:ext uri="{FF2B5EF4-FFF2-40B4-BE49-F238E27FC236}">
                  <a16:creationId xmlns:a16="http://schemas.microsoft.com/office/drawing/2014/main" id="{9A3D7811-5ED1-58EE-C74C-2995DB14207B}"/>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6" name="Redondear rectángulo de esquina del mismo lado 37">
              <a:extLst>
                <a:ext uri="{FF2B5EF4-FFF2-40B4-BE49-F238E27FC236}">
                  <a16:creationId xmlns:a16="http://schemas.microsoft.com/office/drawing/2014/main" id="{35F9DC6B-ADAF-F3F6-47AD-2CFBF28115A0}"/>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7" name="CuadroTexto 66">
              <a:extLst>
                <a:ext uri="{FF2B5EF4-FFF2-40B4-BE49-F238E27FC236}">
                  <a16:creationId xmlns:a16="http://schemas.microsoft.com/office/drawing/2014/main" id="{857E032D-D8EA-C1FC-1424-C6ADA37FF65B}"/>
                </a:ext>
              </a:extLst>
            </p:cNvPr>
            <p:cNvSpPr txBox="1"/>
            <p:nvPr/>
          </p:nvSpPr>
          <p:spPr>
            <a:xfrm>
              <a:off x="300374" y="2835640"/>
              <a:ext cx="1584526"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sp>
        <p:nvSpPr>
          <p:cNvPr id="68" name="Rectángulo: esquinas redondeadas 67">
            <a:extLst>
              <a:ext uri="{FF2B5EF4-FFF2-40B4-BE49-F238E27FC236}">
                <a16:creationId xmlns:a16="http://schemas.microsoft.com/office/drawing/2014/main" id="{7C85B4FE-24C9-D0AF-1242-B41C6A779A22}"/>
              </a:ext>
            </a:extLst>
          </p:cNvPr>
          <p:cNvSpPr/>
          <p:nvPr/>
        </p:nvSpPr>
        <p:spPr>
          <a:xfrm>
            <a:off x="4560029" y="1812329"/>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9" name="Rectángulo: esquinas redondeadas 68">
            <a:extLst>
              <a:ext uri="{FF2B5EF4-FFF2-40B4-BE49-F238E27FC236}">
                <a16:creationId xmlns:a16="http://schemas.microsoft.com/office/drawing/2014/main" id="{C7475340-756C-5097-4D53-300D1BAF6531}"/>
              </a:ext>
            </a:extLst>
          </p:cNvPr>
          <p:cNvSpPr/>
          <p:nvPr/>
        </p:nvSpPr>
        <p:spPr>
          <a:xfrm>
            <a:off x="338629" y="3731018"/>
            <a:ext cx="1793768" cy="1751061"/>
          </a:xfrm>
          <a:prstGeom prst="roundRect">
            <a:avLst/>
          </a:prstGeom>
          <a:solidFill>
            <a:srgbClr val="CCCC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0" name="Rectángulo: esquinas redondeadas 69">
            <a:extLst>
              <a:ext uri="{FF2B5EF4-FFF2-40B4-BE49-F238E27FC236}">
                <a16:creationId xmlns:a16="http://schemas.microsoft.com/office/drawing/2014/main" id="{C11D8AF5-963C-612A-6E4A-4367F7D4966E}"/>
              </a:ext>
            </a:extLst>
          </p:cNvPr>
          <p:cNvSpPr/>
          <p:nvPr/>
        </p:nvSpPr>
        <p:spPr>
          <a:xfrm>
            <a:off x="4560029" y="5699403"/>
            <a:ext cx="1793768" cy="1751061"/>
          </a:xfrm>
          <a:prstGeom prst="roundRect">
            <a:avLst/>
          </a:prstGeom>
          <a:solidFill>
            <a:srgbClr val="FFD1D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Rectángulo: esquinas redondeadas 70">
            <a:extLst>
              <a:ext uri="{FF2B5EF4-FFF2-40B4-BE49-F238E27FC236}">
                <a16:creationId xmlns:a16="http://schemas.microsoft.com/office/drawing/2014/main" id="{98B07725-164F-4529-1811-784C0754FA89}"/>
              </a:ext>
            </a:extLst>
          </p:cNvPr>
          <p:cNvSpPr/>
          <p:nvPr/>
        </p:nvSpPr>
        <p:spPr>
          <a:xfrm>
            <a:off x="400826" y="7640080"/>
            <a:ext cx="1793768" cy="1751061"/>
          </a:xfrm>
          <a:prstGeom prst="roundRect">
            <a:avLst/>
          </a:prstGeom>
          <a:solidFill>
            <a:srgbClr val="FFFF99"/>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2" name="Freeform 5">
            <a:extLst>
              <a:ext uri="{FF2B5EF4-FFF2-40B4-BE49-F238E27FC236}">
                <a16:creationId xmlns:a16="http://schemas.microsoft.com/office/drawing/2014/main" id="{6D2EFBF6-D73C-34BD-6277-FD0AF0CD4EB4}"/>
              </a:ext>
            </a:extLst>
          </p:cNvPr>
          <p:cNvSpPr/>
          <p:nvPr/>
        </p:nvSpPr>
        <p:spPr>
          <a:xfrm>
            <a:off x="4693113" y="2012895"/>
            <a:ext cx="1545036" cy="1538401"/>
          </a:xfrm>
          <a:custGeom>
            <a:avLst/>
            <a:gdLst/>
            <a:ahLst/>
            <a:cxnLst/>
            <a:rect l="l" t="t" r="r" b="b"/>
            <a:pathLst>
              <a:path w="5624670" h="5964348">
                <a:moveTo>
                  <a:pt x="0" y="0"/>
                </a:moveTo>
                <a:lnTo>
                  <a:pt x="5624671" y="0"/>
                </a:lnTo>
                <a:lnTo>
                  <a:pt x="5624671" y="5964348"/>
                </a:lnTo>
                <a:lnTo>
                  <a:pt x="0" y="5964348"/>
                </a:lnTo>
                <a:lnTo>
                  <a:pt x="0" y="0"/>
                </a:lnTo>
                <a:close/>
              </a:path>
            </a:pathLst>
          </a:custGeom>
          <a:blipFill>
            <a:blip r:embed="rId2"/>
            <a:stretch>
              <a:fillRect/>
            </a:stretch>
          </a:blipFill>
        </p:spPr>
      </p:sp>
      <p:sp>
        <p:nvSpPr>
          <p:cNvPr id="73" name="Freeform 3">
            <a:extLst>
              <a:ext uri="{FF2B5EF4-FFF2-40B4-BE49-F238E27FC236}">
                <a16:creationId xmlns:a16="http://schemas.microsoft.com/office/drawing/2014/main" id="{1D2322D8-4DCE-A500-1775-5424803756C0}"/>
              </a:ext>
            </a:extLst>
          </p:cNvPr>
          <p:cNvSpPr/>
          <p:nvPr/>
        </p:nvSpPr>
        <p:spPr>
          <a:xfrm>
            <a:off x="515555" y="3876192"/>
            <a:ext cx="1349473" cy="1605887"/>
          </a:xfrm>
          <a:custGeom>
            <a:avLst/>
            <a:gdLst/>
            <a:ahLst/>
            <a:cxnLst/>
            <a:rect l="l" t="t" r="r" b="b"/>
            <a:pathLst>
              <a:path w="4646323" h="6288629">
                <a:moveTo>
                  <a:pt x="0" y="0"/>
                </a:moveTo>
                <a:lnTo>
                  <a:pt x="4646322" y="0"/>
                </a:lnTo>
                <a:lnTo>
                  <a:pt x="4646322" y="6288628"/>
                </a:lnTo>
                <a:lnTo>
                  <a:pt x="0" y="6288628"/>
                </a:lnTo>
                <a:lnTo>
                  <a:pt x="0" y="0"/>
                </a:lnTo>
                <a:close/>
              </a:path>
            </a:pathLst>
          </a:custGeom>
          <a:blipFill>
            <a:blip r:embed="rId3"/>
            <a:stretch>
              <a:fillRect/>
            </a:stretch>
          </a:blipFill>
        </p:spPr>
      </p:sp>
      <p:sp>
        <p:nvSpPr>
          <p:cNvPr id="74" name="Freeform 7">
            <a:extLst>
              <a:ext uri="{FF2B5EF4-FFF2-40B4-BE49-F238E27FC236}">
                <a16:creationId xmlns:a16="http://schemas.microsoft.com/office/drawing/2014/main" id="{CF301CC3-0206-53FA-166C-E822D28F3F86}"/>
              </a:ext>
            </a:extLst>
          </p:cNvPr>
          <p:cNvSpPr/>
          <p:nvPr/>
        </p:nvSpPr>
        <p:spPr>
          <a:xfrm>
            <a:off x="4818043" y="5965778"/>
            <a:ext cx="1295176" cy="1459229"/>
          </a:xfrm>
          <a:custGeom>
            <a:avLst/>
            <a:gdLst/>
            <a:ahLst/>
            <a:cxnLst/>
            <a:rect l="l" t="t" r="r" b="b"/>
            <a:pathLst>
              <a:path w="5173551" h="6101665">
                <a:moveTo>
                  <a:pt x="0" y="0"/>
                </a:moveTo>
                <a:lnTo>
                  <a:pt x="5173551" y="0"/>
                </a:lnTo>
                <a:lnTo>
                  <a:pt x="5173551" y="6101665"/>
                </a:lnTo>
                <a:lnTo>
                  <a:pt x="0" y="6101665"/>
                </a:lnTo>
                <a:lnTo>
                  <a:pt x="0" y="0"/>
                </a:lnTo>
                <a:close/>
              </a:path>
            </a:pathLst>
          </a:custGeom>
          <a:blipFill>
            <a:blip r:embed="rId4"/>
            <a:stretch>
              <a:fillRect/>
            </a:stretch>
          </a:blipFill>
        </p:spPr>
      </p:sp>
      <p:sp>
        <p:nvSpPr>
          <p:cNvPr id="75" name="Freeform 6">
            <a:extLst>
              <a:ext uri="{FF2B5EF4-FFF2-40B4-BE49-F238E27FC236}">
                <a16:creationId xmlns:a16="http://schemas.microsoft.com/office/drawing/2014/main" id="{A6D330C8-74F8-203A-331C-74AE4D0BFB3B}"/>
              </a:ext>
            </a:extLst>
          </p:cNvPr>
          <p:cNvSpPr/>
          <p:nvPr/>
        </p:nvSpPr>
        <p:spPr>
          <a:xfrm>
            <a:off x="634686" y="7689924"/>
            <a:ext cx="1326047" cy="1677704"/>
          </a:xfrm>
          <a:custGeom>
            <a:avLst/>
            <a:gdLst/>
            <a:ahLst/>
            <a:cxnLst/>
            <a:rect l="l" t="t" r="r" b="b"/>
            <a:pathLst>
              <a:path w="3886777" h="6622683">
                <a:moveTo>
                  <a:pt x="0" y="0"/>
                </a:moveTo>
                <a:lnTo>
                  <a:pt x="3886778" y="0"/>
                </a:lnTo>
                <a:lnTo>
                  <a:pt x="3886778" y="6622682"/>
                </a:lnTo>
                <a:lnTo>
                  <a:pt x="0" y="6622682"/>
                </a:lnTo>
                <a:lnTo>
                  <a:pt x="0" y="0"/>
                </a:lnTo>
                <a:close/>
              </a:path>
            </a:pathLst>
          </a:custGeom>
          <a:blipFill>
            <a:blip r:embed="rId5"/>
            <a:stretch>
              <a:fillRect/>
            </a:stretch>
          </a:blipFill>
        </p:spPr>
      </p:sp>
      <p:sp>
        <p:nvSpPr>
          <p:cNvPr id="76" name="Rectángulo: esquinas redondeadas 75">
            <a:extLst>
              <a:ext uri="{FF2B5EF4-FFF2-40B4-BE49-F238E27FC236}">
                <a16:creationId xmlns:a16="http://schemas.microsoft.com/office/drawing/2014/main" id="{19997DB5-6F1E-7F00-1A45-71C91E2A8819}"/>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7" name="Rectángulo 76">
            <a:extLst>
              <a:ext uri="{FF2B5EF4-FFF2-40B4-BE49-F238E27FC236}">
                <a16:creationId xmlns:a16="http://schemas.microsoft.com/office/drawing/2014/main" id="{F7C73EAF-0C43-8F19-2E65-F3FED9020199}"/>
              </a:ext>
            </a:extLst>
          </p:cNvPr>
          <p:cNvSpPr/>
          <p:nvPr/>
        </p:nvSpPr>
        <p:spPr>
          <a:xfrm>
            <a:off x="238913" y="767647"/>
            <a:ext cx="6307759" cy="995377"/>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78" name="Imagen 77">
            <a:extLst>
              <a:ext uri="{FF2B5EF4-FFF2-40B4-BE49-F238E27FC236}">
                <a16:creationId xmlns:a16="http://schemas.microsoft.com/office/drawing/2014/main" id="{FBBE92CF-9E69-BDF8-4BB8-C1A58EAAEF4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79" name="Grupo 78">
            <a:extLst>
              <a:ext uri="{FF2B5EF4-FFF2-40B4-BE49-F238E27FC236}">
                <a16:creationId xmlns:a16="http://schemas.microsoft.com/office/drawing/2014/main" id="{8EF1721E-F9C9-588A-FBDA-173A38BE9B86}"/>
              </a:ext>
            </a:extLst>
          </p:cNvPr>
          <p:cNvGrpSpPr/>
          <p:nvPr/>
        </p:nvGrpSpPr>
        <p:grpSpPr>
          <a:xfrm rot="16200000">
            <a:off x="3285069" y="-2431831"/>
            <a:ext cx="206008" cy="6098771"/>
            <a:chOff x="6363126" y="1068524"/>
            <a:chExt cx="232096" cy="7870106"/>
          </a:xfrm>
        </p:grpSpPr>
        <p:grpSp>
          <p:nvGrpSpPr>
            <p:cNvPr id="80" name="Grupo 79">
              <a:extLst>
                <a:ext uri="{FF2B5EF4-FFF2-40B4-BE49-F238E27FC236}">
                  <a16:creationId xmlns:a16="http://schemas.microsoft.com/office/drawing/2014/main" id="{F8591505-4766-BFEB-955A-8D6E405D7562}"/>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B561A464-8909-4060-1C0E-923430239EE5}"/>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EFDF8772-0D1A-23E4-ABE2-7A7D633C794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ECAC20A9-55ED-42BD-23D0-0122C9443C6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FB64C48E-87C3-66F3-85C5-39F8CDD869F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C53EA65B-BA78-AB27-E7C4-3403D61794F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484BE7C3-54F9-7957-83BE-E8E3C57E4B1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C5F828C7-F4A6-45C2-B593-1DF69DF8D25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B5B07B59-49F6-484D-7B54-47FF55FE2113}"/>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612B83B5-3D72-E643-694F-6245039DCC1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9CCE3B63-0542-32E9-AB2E-C60B8402F7F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7205F2FB-B5C6-446B-F006-A88EEA9F7B9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9DE05FE1-1A28-AE14-F606-B0E0BCFF6CF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EBAE5348-EBE0-389F-86D0-2B6EC164965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3E2AED13-4191-340C-A0C3-F7A4D757E0E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182BF766-225A-EE59-11FD-CDE38A1C52B7}"/>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679F12D0-88D4-B836-3676-F2F3355343E5}"/>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DEF1AEE9-A90E-C95C-C170-C09021E1A95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9170A598-CA80-686E-86FA-3829FDECE54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C550D925-E5E5-D303-EF47-F2CC7FF87A7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76ED64F5-D493-5F8A-3A95-94FC1E35448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C672BBFB-8C9B-4E9F-F557-77E710C66EE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22F3005D-0A2C-4BCB-6C01-4DF87D17EFA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9769607F-649E-F2F0-F554-1F03ED4CFBCC}"/>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8C9F74D1-1A41-6D56-CFD9-1E8F80243E4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4FF2B7CA-7C51-D121-E7CD-AAA0A0DF752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F6F66581-7AE5-D4F6-FDCF-B31D9A1078D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C43FB835-AE0B-BE5C-29DA-0A35919443B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ED41E333-C472-CE66-6BC5-2845D96361E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CDCC983C-4858-CDCD-DCA1-BAE47A9CD6C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110" name="Imagen 109">
            <a:extLst>
              <a:ext uri="{FF2B5EF4-FFF2-40B4-BE49-F238E27FC236}">
                <a16:creationId xmlns:a16="http://schemas.microsoft.com/office/drawing/2014/main" id="{42A5A2D0-36E2-7F5E-1182-583015A2CFB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8713" y="454752"/>
            <a:ext cx="5369300" cy="1588767"/>
          </a:xfrm>
          <a:prstGeom prst="rect">
            <a:avLst/>
          </a:prstGeom>
        </p:spPr>
      </p:pic>
    </p:spTree>
    <p:extLst>
      <p:ext uri="{BB962C8B-B14F-4D97-AF65-F5344CB8AC3E}">
        <p14:creationId xmlns:p14="http://schemas.microsoft.com/office/powerpoint/2010/main" val="12934354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B3720D-F354-F873-4743-4A2CA5CCCCF0}"/>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2EFF3BC5-53DD-409D-2428-9C399DD8EA6D}"/>
              </a:ext>
            </a:extLst>
          </p:cNvPr>
          <p:cNvGrpSpPr/>
          <p:nvPr/>
        </p:nvGrpSpPr>
        <p:grpSpPr>
          <a:xfrm>
            <a:off x="579779" y="7681588"/>
            <a:ext cx="3929415" cy="360000"/>
            <a:chOff x="294499" y="1950140"/>
            <a:chExt cx="5797515" cy="356712"/>
          </a:xfrm>
          <a:solidFill>
            <a:srgbClr val="92ED18"/>
          </a:solidFill>
        </p:grpSpPr>
        <p:sp>
          <p:nvSpPr>
            <p:cNvPr id="3" name="Rectángulo redondeado 44">
              <a:extLst>
                <a:ext uri="{FF2B5EF4-FFF2-40B4-BE49-F238E27FC236}">
                  <a16:creationId xmlns:a16="http://schemas.microsoft.com/office/drawing/2014/main" id="{0C2BF89B-35CF-6B66-6A1F-B292D6E9FF44}"/>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 name="Redondear rectángulo de esquina del mismo lado 45">
              <a:extLst>
                <a:ext uri="{FF2B5EF4-FFF2-40B4-BE49-F238E27FC236}">
                  <a16:creationId xmlns:a16="http://schemas.microsoft.com/office/drawing/2014/main" id="{ECF5ACA3-BC0F-C8BF-3AA8-85A317B42E82}"/>
                </a:ext>
              </a:extLst>
            </p:cNvPr>
            <p:cNvSpPr/>
            <p:nvPr/>
          </p:nvSpPr>
          <p:spPr>
            <a:xfrm rot="16200000">
              <a:off x="963033" y="1281606"/>
              <a:ext cx="356710" cy="1693778"/>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 name="CuadroTexto 4">
              <a:extLst>
                <a:ext uri="{FF2B5EF4-FFF2-40B4-BE49-F238E27FC236}">
                  <a16:creationId xmlns:a16="http://schemas.microsoft.com/office/drawing/2014/main" id="{030E5AD6-FE86-6256-C737-AE726A4F018B}"/>
                </a:ext>
              </a:extLst>
            </p:cNvPr>
            <p:cNvSpPr txBox="1"/>
            <p:nvPr/>
          </p:nvSpPr>
          <p:spPr>
            <a:xfrm>
              <a:off x="368087" y="1990838"/>
              <a:ext cx="1575101" cy="304966"/>
            </a:xfrm>
            <a:prstGeom prst="rect">
              <a:avLst/>
            </a:prstGeom>
            <a:solidFill>
              <a:srgbClr val="CCFF99"/>
            </a:solid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6" name="Grupo 5">
            <a:extLst>
              <a:ext uri="{FF2B5EF4-FFF2-40B4-BE49-F238E27FC236}">
                <a16:creationId xmlns:a16="http://schemas.microsoft.com/office/drawing/2014/main" id="{E05E33B9-F655-D51E-E1F6-1DDD2377657C}"/>
              </a:ext>
            </a:extLst>
          </p:cNvPr>
          <p:cNvGrpSpPr/>
          <p:nvPr/>
        </p:nvGrpSpPr>
        <p:grpSpPr>
          <a:xfrm>
            <a:off x="579778" y="8121924"/>
            <a:ext cx="3929416" cy="360000"/>
            <a:chOff x="228600" y="2363336"/>
            <a:chExt cx="5797516" cy="330380"/>
          </a:xfrm>
          <a:solidFill>
            <a:srgbClr val="92ED18"/>
          </a:solidFill>
        </p:grpSpPr>
        <p:sp>
          <p:nvSpPr>
            <p:cNvPr id="7" name="Rectángulo redondeado 40">
              <a:extLst>
                <a:ext uri="{FF2B5EF4-FFF2-40B4-BE49-F238E27FC236}">
                  <a16:creationId xmlns:a16="http://schemas.microsoft.com/office/drawing/2014/main" id="{A225F03E-CA54-48F3-5BC8-EF7E0E3903C7}"/>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8" name="Redondear rectángulo de esquina del mismo lado 41">
              <a:extLst>
                <a:ext uri="{FF2B5EF4-FFF2-40B4-BE49-F238E27FC236}">
                  <a16:creationId xmlns:a16="http://schemas.microsoft.com/office/drawing/2014/main" id="{415573BC-F1D7-4204-149C-D81E29C291DB}"/>
                </a:ext>
              </a:extLst>
            </p:cNvPr>
            <p:cNvSpPr/>
            <p:nvPr/>
          </p:nvSpPr>
          <p:spPr>
            <a:xfrm rot="16200000">
              <a:off x="910299" y="1681637"/>
              <a:ext cx="330378" cy="1693776"/>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9" name="CuadroTexto 8">
              <a:extLst>
                <a:ext uri="{FF2B5EF4-FFF2-40B4-BE49-F238E27FC236}">
                  <a16:creationId xmlns:a16="http://schemas.microsoft.com/office/drawing/2014/main" id="{DAE54D7D-CF1B-C0A0-C52C-BD6DE7D0BC21}"/>
                </a:ext>
              </a:extLst>
            </p:cNvPr>
            <p:cNvSpPr txBox="1"/>
            <p:nvPr/>
          </p:nvSpPr>
          <p:spPr>
            <a:xfrm>
              <a:off x="381122" y="2394411"/>
              <a:ext cx="1448087" cy="282454"/>
            </a:xfrm>
            <a:prstGeom prst="rect">
              <a:avLst/>
            </a:prstGeom>
            <a:solidFill>
              <a:srgbClr val="CCFF99"/>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10" name="Grupo 9">
            <a:extLst>
              <a:ext uri="{FF2B5EF4-FFF2-40B4-BE49-F238E27FC236}">
                <a16:creationId xmlns:a16="http://schemas.microsoft.com/office/drawing/2014/main" id="{29095745-AEC4-CC9B-F787-EBD1A237256E}"/>
              </a:ext>
            </a:extLst>
          </p:cNvPr>
          <p:cNvGrpSpPr/>
          <p:nvPr/>
        </p:nvGrpSpPr>
        <p:grpSpPr>
          <a:xfrm>
            <a:off x="579781" y="8540851"/>
            <a:ext cx="3929413" cy="360000"/>
            <a:chOff x="228604" y="2796373"/>
            <a:chExt cx="5797512" cy="330379"/>
          </a:xfrm>
          <a:solidFill>
            <a:srgbClr val="92ED18"/>
          </a:solidFill>
        </p:grpSpPr>
        <p:sp>
          <p:nvSpPr>
            <p:cNvPr id="11" name="Rectángulo redondeado 29">
              <a:extLst>
                <a:ext uri="{FF2B5EF4-FFF2-40B4-BE49-F238E27FC236}">
                  <a16:creationId xmlns:a16="http://schemas.microsoft.com/office/drawing/2014/main" id="{B3CF58BB-15A9-F4D9-32E5-A78E4030FBFC}"/>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2" name="Redondear rectángulo de esquina del mismo lado 37">
              <a:extLst>
                <a:ext uri="{FF2B5EF4-FFF2-40B4-BE49-F238E27FC236}">
                  <a16:creationId xmlns:a16="http://schemas.microsoft.com/office/drawing/2014/main" id="{40D56FD8-1708-1A87-CCE6-A880BFE953A4}"/>
                </a:ext>
              </a:extLst>
            </p:cNvPr>
            <p:cNvSpPr/>
            <p:nvPr/>
          </p:nvSpPr>
          <p:spPr>
            <a:xfrm rot="16200000">
              <a:off x="910303" y="2114674"/>
              <a:ext cx="330378" cy="1693775"/>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3" name="CuadroTexto 12">
              <a:extLst>
                <a:ext uri="{FF2B5EF4-FFF2-40B4-BE49-F238E27FC236}">
                  <a16:creationId xmlns:a16="http://schemas.microsoft.com/office/drawing/2014/main" id="{879B79DF-3023-2E36-D965-F71FE47AC2B3}"/>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14" name="Grupo 13">
            <a:extLst>
              <a:ext uri="{FF2B5EF4-FFF2-40B4-BE49-F238E27FC236}">
                <a16:creationId xmlns:a16="http://schemas.microsoft.com/office/drawing/2014/main" id="{6AD5430B-7C05-444C-6722-18166F4E5CF2}"/>
              </a:ext>
            </a:extLst>
          </p:cNvPr>
          <p:cNvGrpSpPr/>
          <p:nvPr/>
        </p:nvGrpSpPr>
        <p:grpSpPr>
          <a:xfrm>
            <a:off x="2459380" y="1877615"/>
            <a:ext cx="3929415" cy="364090"/>
            <a:chOff x="294499" y="1950140"/>
            <a:chExt cx="5797515" cy="360765"/>
          </a:xfrm>
        </p:grpSpPr>
        <p:sp>
          <p:nvSpPr>
            <p:cNvPr id="15" name="Rectángulo redondeado 44">
              <a:extLst>
                <a:ext uri="{FF2B5EF4-FFF2-40B4-BE49-F238E27FC236}">
                  <a16:creationId xmlns:a16="http://schemas.microsoft.com/office/drawing/2014/main" id="{AADA3D52-F20E-91C9-F1B1-10F81E07B94E}"/>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6" name="Redondear rectángulo de esquina del mismo lado 45">
              <a:extLst>
                <a:ext uri="{FF2B5EF4-FFF2-40B4-BE49-F238E27FC236}">
                  <a16:creationId xmlns:a16="http://schemas.microsoft.com/office/drawing/2014/main" id="{2CE5FDF6-AAA1-A89A-9624-249534ED3E95}"/>
                </a:ext>
              </a:extLst>
            </p:cNvPr>
            <p:cNvSpPr/>
            <p:nvPr/>
          </p:nvSpPr>
          <p:spPr>
            <a:xfrm rot="16200000">
              <a:off x="963033" y="1281606"/>
              <a:ext cx="356710" cy="1693778"/>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7" name="CuadroTexto 16">
              <a:extLst>
                <a:ext uri="{FF2B5EF4-FFF2-40B4-BE49-F238E27FC236}">
                  <a16:creationId xmlns:a16="http://schemas.microsoft.com/office/drawing/2014/main" id="{7CC102BD-C3B7-A6A6-0053-8753DD7BBA89}"/>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18" name="Grupo 17">
            <a:extLst>
              <a:ext uri="{FF2B5EF4-FFF2-40B4-BE49-F238E27FC236}">
                <a16:creationId xmlns:a16="http://schemas.microsoft.com/office/drawing/2014/main" id="{2280ACF0-0F8E-C1B3-22D6-51520A4B8F47}"/>
              </a:ext>
            </a:extLst>
          </p:cNvPr>
          <p:cNvGrpSpPr/>
          <p:nvPr/>
        </p:nvGrpSpPr>
        <p:grpSpPr>
          <a:xfrm>
            <a:off x="2459380" y="2333193"/>
            <a:ext cx="3929416" cy="360000"/>
            <a:chOff x="228600" y="2363336"/>
            <a:chExt cx="5797516" cy="330380"/>
          </a:xfrm>
        </p:grpSpPr>
        <p:sp>
          <p:nvSpPr>
            <p:cNvPr id="19" name="Rectángulo redondeado 40">
              <a:extLst>
                <a:ext uri="{FF2B5EF4-FFF2-40B4-BE49-F238E27FC236}">
                  <a16:creationId xmlns:a16="http://schemas.microsoft.com/office/drawing/2014/main" id="{AFBF0C9B-152D-44B1-5EA5-1695B01AE355}"/>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0" name="Redondear rectángulo de esquina del mismo lado 41">
              <a:extLst>
                <a:ext uri="{FF2B5EF4-FFF2-40B4-BE49-F238E27FC236}">
                  <a16:creationId xmlns:a16="http://schemas.microsoft.com/office/drawing/2014/main" id="{E541C474-E859-41BC-7545-A455A48ECD83}"/>
                </a:ext>
              </a:extLst>
            </p:cNvPr>
            <p:cNvSpPr/>
            <p:nvPr/>
          </p:nvSpPr>
          <p:spPr>
            <a:xfrm rot="16200000">
              <a:off x="910299" y="1681637"/>
              <a:ext cx="330378" cy="1693776"/>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21" name="CuadroTexto 20">
              <a:extLst>
                <a:ext uri="{FF2B5EF4-FFF2-40B4-BE49-F238E27FC236}">
                  <a16:creationId xmlns:a16="http://schemas.microsoft.com/office/drawing/2014/main" id="{FBFBAA21-31E7-D7C0-7559-7B585095BD39}"/>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2" name="Grupo 21">
            <a:extLst>
              <a:ext uri="{FF2B5EF4-FFF2-40B4-BE49-F238E27FC236}">
                <a16:creationId xmlns:a16="http://schemas.microsoft.com/office/drawing/2014/main" id="{51F2B20B-EAD5-BA85-3AC1-4E66174F90F6}"/>
              </a:ext>
            </a:extLst>
          </p:cNvPr>
          <p:cNvGrpSpPr/>
          <p:nvPr/>
        </p:nvGrpSpPr>
        <p:grpSpPr>
          <a:xfrm>
            <a:off x="2459382" y="2767360"/>
            <a:ext cx="3929413" cy="360000"/>
            <a:chOff x="228604" y="2796373"/>
            <a:chExt cx="5797512" cy="330379"/>
          </a:xfrm>
        </p:grpSpPr>
        <p:sp>
          <p:nvSpPr>
            <p:cNvPr id="23" name="Rectángulo redondeado 29">
              <a:extLst>
                <a:ext uri="{FF2B5EF4-FFF2-40B4-BE49-F238E27FC236}">
                  <a16:creationId xmlns:a16="http://schemas.microsoft.com/office/drawing/2014/main" id="{3532E92D-FEFC-030E-C859-D3E4C2F8828C}"/>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4" name="Redondear rectángulo de esquina del mismo lado 37">
              <a:extLst>
                <a:ext uri="{FF2B5EF4-FFF2-40B4-BE49-F238E27FC236}">
                  <a16:creationId xmlns:a16="http://schemas.microsoft.com/office/drawing/2014/main" id="{264B2661-C4E2-C9DB-1AAB-FF54D28C6FAA}"/>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5" name="CuadroTexto 24">
              <a:extLst>
                <a:ext uri="{FF2B5EF4-FFF2-40B4-BE49-F238E27FC236}">
                  <a16:creationId xmlns:a16="http://schemas.microsoft.com/office/drawing/2014/main" id="{8686080C-5EB5-B6C7-A54D-63BFC9C42AA5}"/>
                </a:ext>
              </a:extLst>
            </p:cNvPr>
            <p:cNvSpPr txBox="1"/>
            <p:nvPr/>
          </p:nvSpPr>
          <p:spPr>
            <a:xfrm>
              <a:off x="337850"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26" name="Grupo 25">
            <a:extLst>
              <a:ext uri="{FF2B5EF4-FFF2-40B4-BE49-F238E27FC236}">
                <a16:creationId xmlns:a16="http://schemas.microsoft.com/office/drawing/2014/main" id="{3BDCD1F4-C311-3181-0117-0DB3603D3742}"/>
              </a:ext>
            </a:extLst>
          </p:cNvPr>
          <p:cNvGrpSpPr/>
          <p:nvPr/>
        </p:nvGrpSpPr>
        <p:grpSpPr>
          <a:xfrm>
            <a:off x="2459382" y="3193255"/>
            <a:ext cx="3929413" cy="360000"/>
            <a:chOff x="228604" y="2796373"/>
            <a:chExt cx="5797512" cy="330379"/>
          </a:xfrm>
        </p:grpSpPr>
        <p:sp>
          <p:nvSpPr>
            <p:cNvPr id="27" name="Rectángulo redondeado 29">
              <a:extLst>
                <a:ext uri="{FF2B5EF4-FFF2-40B4-BE49-F238E27FC236}">
                  <a16:creationId xmlns:a16="http://schemas.microsoft.com/office/drawing/2014/main" id="{64365128-147C-4376-28CF-D59ED636067B}"/>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8" name="Redondear rectángulo de esquina del mismo lado 37">
              <a:extLst>
                <a:ext uri="{FF2B5EF4-FFF2-40B4-BE49-F238E27FC236}">
                  <a16:creationId xmlns:a16="http://schemas.microsoft.com/office/drawing/2014/main" id="{E12A0E8F-8201-020E-272A-47D0A1AEB709}"/>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9" name="CuadroTexto 28">
              <a:extLst>
                <a:ext uri="{FF2B5EF4-FFF2-40B4-BE49-F238E27FC236}">
                  <a16:creationId xmlns:a16="http://schemas.microsoft.com/office/drawing/2014/main" id="{53C2A467-DCF0-D65D-E9C8-81491F01032A}"/>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30" name="Grupo 29">
            <a:extLst>
              <a:ext uri="{FF2B5EF4-FFF2-40B4-BE49-F238E27FC236}">
                <a16:creationId xmlns:a16="http://schemas.microsoft.com/office/drawing/2014/main" id="{79691F5E-3286-0E2F-E010-ACF841A86DA9}"/>
              </a:ext>
            </a:extLst>
          </p:cNvPr>
          <p:cNvGrpSpPr/>
          <p:nvPr/>
        </p:nvGrpSpPr>
        <p:grpSpPr>
          <a:xfrm>
            <a:off x="592479" y="3824893"/>
            <a:ext cx="3929416" cy="1661776"/>
            <a:chOff x="731026" y="3481298"/>
            <a:chExt cx="3929416" cy="1661776"/>
          </a:xfrm>
        </p:grpSpPr>
        <p:grpSp>
          <p:nvGrpSpPr>
            <p:cNvPr id="31" name="Grupo 30">
              <a:extLst>
                <a:ext uri="{FF2B5EF4-FFF2-40B4-BE49-F238E27FC236}">
                  <a16:creationId xmlns:a16="http://schemas.microsoft.com/office/drawing/2014/main" id="{7F786D97-8D69-6083-07DF-5D5F7B0A4F05}"/>
                </a:ext>
              </a:extLst>
            </p:cNvPr>
            <p:cNvGrpSpPr/>
            <p:nvPr/>
          </p:nvGrpSpPr>
          <p:grpSpPr>
            <a:xfrm>
              <a:off x="731026" y="3481298"/>
              <a:ext cx="3929415" cy="364387"/>
              <a:chOff x="294499" y="1950140"/>
              <a:chExt cx="5797515" cy="361059"/>
            </a:xfrm>
          </p:grpSpPr>
          <p:sp>
            <p:nvSpPr>
              <p:cNvPr id="44" name="Rectángulo redondeado 44">
                <a:extLst>
                  <a:ext uri="{FF2B5EF4-FFF2-40B4-BE49-F238E27FC236}">
                    <a16:creationId xmlns:a16="http://schemas.microsoft.com/office/drawing/2014/main" id="{06025943-C3A6-0852-9562-EFD2E975A148}"/>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600" b="1" dirty="0">
                  <a:solidFill>
                    <a:schemeClr val="tx1"/>
                  </a:solidFill>
                  <a:latin typeface="Becca &amp; Perry" panose="02000500000000000000" pitchFamily="2" charset="0"/>
                </a:endParaRPr>
              </a:p>
            </p:txBody>
          </p:sp>
          <p:sp>
            <p:nvSpPr>
              <p:cNvPr id="45" name="Redondear rectángulo de esquina del mismo lado 45">
                <a:extLst>
                  <a:ext uri="{FF2B5EF4-FFF2-40B4-BE49-F238E27FC236}">
                    <a16:creationId xmlns:a16="http://schemas.microsoft.com/office/drawing/2014/main" id="{87C74D17-980B-44FC-CE2D-58A0EC1F2FD3}"/>
                  </a:ext>
                </a:extLst>
              </p:cNvPr>
              <p:cNvSpPr/>
              <p:nvPr/>
            </p:nvSpPr>
            <p:spPr>
              <a:xfrm rot="16200000">
                <a:off x="963033" y="1281606"/>
                <a:ext cx="356710" cy="1693778"/>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46" name="CuadroTexto 45">
                <a:extLst>
                  <a:ext uri="{FF2B5EF4-FFF2-40B4-BE49-F238E27FC236}">
                    <a16:creationId xmlns:a16="http://schemas.microsoft.com/office/drawing/2014/main" id="{866F2AE5-0844-B23E-0F70-8A12D13986BB}"/>
                  </a:ext>
                </a:extLst>
              </p:cNvPr>
              <p:cNvSpPr txBox="1"/>
              <p:nvPr/>
            </p:nvSpPr>
            <p:spPr>
              <a:xfrm>
                <a:off x="345601" y="1975737"/>
                <a:ext cx="1575101" cy="335462"/>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r>
                  <a:rPr lang="es-ES" sz="1600" b="1" dirty="0">
                    <a:latin typeface="Becca &amp; Perry" panose="020B0604020202020204" charset="0"/>
                    <a:ea typeface="AGFatPants" panose="02000603000000000000" pitchFamily="2" charset="0"/>
                  </a:rPr>
                  <a:t>:</a:t>
                </a:r>
                <a:endParaRPr lang="es-ES" sz="1600" b="1" dirty="0">
                  <a:latin typeface="Becca &amp; Perry" panose="02000500000000000000" pitchFamily="2" charset="0"/>
                  <a:ea typeface="AGFatPants" panose="02000603000000000000" pitchFamily="2" charset="0"/>
                </a:endParaRPr>
              </a:p>
            </p:txBody>
          </p:sp>
        </p:grpSp>
        <p:grpSp>
          <p:nvGrpSpPr>
            <p:cNvPr id="32" name="Grupo 31">
              <a:extLst>
                <a:ext uri="{FF2B5EF4-FFF2-40B4-BE49-F238E27FC236}">
                  <a16:creationId xmlns:a16="http://schemas.microsoft.com/office/drawing/2014/main" id="{8832735A-BE31-5A24-D429-3AA7533FB708}"/>
                </a:ext>
              </a:extLst>
            </p:cNvPr>
            <p:cNvGrpSpPr/>
            <p:nvPr/>
          </p:nvGrpSpPr>
          <p:grpSpPr>
            <a:xfrm>
              <a:off x="731026" y="3921634"/>
              <a:ext cx="3929416" cy="360000"/>
              <a:chOff x="228600" y="2363336"/>
              <a:chExt cx="5797516" cy="330380"/>
            </a:xfrm>
          </p:grpSpPr>
          <p:sp>
            <p:nvSpPr>
              <p:cNvPr id="41" name="Rectángulo redondeado 40">
                <a:extLst>
                  <a:ext uri="{FF2B5EF4-FFF2-40B4-BE49-F238E27FC236}">
                    <a16:creationId xmlns:a16="http://schemas.microsoft.com/office/drawing/2014/main" id="{A3930628-20B2-144D-F13A-31890719BF64}"/>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42" name="Redondear rectángulo de esquina del mismo lado 41">
                <a:extLst>
                  <a:ext uri="{FF2B5EF4-FFF2-40B4-BE49-F238E27FC236}">
                    <a16:creationId xmlns:a16="http://schemas.microsoft.com/office/drawing/2014/main" id="{D34E2978-B9A6-C4D1-AF08-8E5C6778946B}"/>
                  </a:ext>
                </a:extLst>
              </p:cNvPr>
              <p:cNvSpPr/>
              <p:nvPr/>
            </p:nvSpPr>
            <p:spPr>
              <a:xfrm rot="16200000">
                <a:off x="910299" y="1681637"/>
                <a:ext cx="330378" cy="1693776"/>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000" b="1"/>
              </a:p>
            </p:txBody>
          </p:sp>
          <p:sp>
            <p:nvSpPr>
              <p:cNvPr id="43" name="CuadroTexto 42">
                <a:extLst>
                  <a:ext uri="{FF2B5EF4-FFF2-40B4-BE49-F238E27FC236}">
                    <a16:creationId xmlns:a16="http://schemas.microsoft.com/office/drawing/2014/main" id="{CA9729FD-E613-79B6-39FD-3D9ED4F97E0C}"/>
                  </a:ext>
                </a:extLst>
              </p:cNvPr>
              <p:cNvSpPr txBox="1"/>
              <p:nvPr/>
            </p:nvSpPr>
            <p:spPr>
              <a:xfrm>
                <a:off x="381122" y="2394411"/>
                <a:ext cx="1448087"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33" name="Grupo 32">
              <a:extLst>
                <a:ext uri="{FF2B5EF4-FFF2-40B4-BE49-F238E27FC236}">
                  <a16:creationId xmlns:a16="http://schemas.microsoft.com/office/drawing/2014/main" id="{32F09519-25F5-785E-06D0-097BBD774B3C}"/>
                </a:ext>
              </a:extLst>
            </p:cNvPr>
            <p:cNvGrpSpPr/>
            <p:nvPr/>
          </p:nvGrpSpPr>
          <p:grpSpPr>
            <a:xfrm>
              <a:off x="731028" y="4355801"/>
              <a:ext cx="3924000" cy="360000"/>
              <a:chOff x="228604" y="2796373"/>
              <a:chExt cx="5797512" cy="330379"/>
            </a:xfrm>
          </p:grpSpPr>
          <p:sp>
            <p:nvSpPr>
              <p:cNvPr id="38" name="Rectángulo redondeado 29">
                <a:extLst>
                  <a:ext uri="{FF2B5EF4-FFF2-40B4-BE49-F238E27FC236}">
                    <a16:creationId xmlns:a16="http://schemas.microsoft.com/office/drawing/2014/main" id="{0C42157F-2473-39E0-54F6-673D586D2CD0}"/>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39" name="Redondear rectángulo de esquina del mismo lado 37">
                <a:extLst>
                  <a:ext uri="{FF2B5EF4-FFF2-40B4-BE49-F238E27FC236}">
                    <a16:creationId xmlns:a16="http://schemas.microsoft.com/office/drawing/2014/main" id="{74656333-FAF8-6B9C-E3C5-5867EC383FE9}"/>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40" name="CuadroTexto 39">
                <a:extLst>
                  <a:ext uri="{FF2B5EF4-FFF2-40B4-BE49-F238E27FC236}">
                    <a16:creationId xmlns:a16="http://schemas.microsoft.com/office/drawing/2014/main" id="{B92ED71B-1574-4CED-7E32-53AD06AA804B}"/>
                  </a:ext>
                </a:extLst>
              </p:cNvPr>
              <p:cNvSpPr txBox="1"/>
              <p:nvPr/>
            </p:nvSpPr>
            <p:spPr>
              <a:xfrm>
                <a:off x="337850" y="2835640"/>
                <a:ext cx="1584525"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34" name="Grupo 33">
              <a:extLst>
                <a:ext uri="{FF2B5EF4-FFF2-40B4-BE49-F238E27FC236}">
                  <a16:creationId xmlns:a16="http://schemas.microsoft.com/office/drawing/2014/main" id="{0521C0B9-7B5B-711A-2747-38A9EA4BF17C}"/>
                </a:ext>
              </a:extLst>
            </p:cNvPr>
            <p:cNvGrpSpPr/>
            <p:nvPr/>
          </p:nvGrpSpPr>
          <p:grpSpPr>
            <a:xfrm>
              <a:off x="731028" y="4783074"/>
              <a:ext cx="3924000" cy="360000"/>
              <a:chOff x="228604" y="2796373"/>
              <a:chExt cx="5797512" cy="330379"/>
            </a:xfrm>
          </p:grpSpPr>
          <p:sp>
            <p:nvSpPr>
              <p:cNvPr id="35" name="Rectángulo redondeado 29">
                <a:extLst>
                  <a:ext uri="{FF2B5EF4-FFF2-40B4-BE49-F238E27FC236}">
                    <a16:creationId xmlns:a16="http://schemas.microsoft.com/office/drawing/2014/main" id="{75C8A083-5747-36B5-F0B7-F6AD39C6871F}"/>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36" name="Redondear rectángulo de esquina del mismo lado 37">
                <a:extLst>
                  <a:ext uri="{FF2B5EF4-FFF2-40B4-BE49-F238E27FC236}">
                    <a16:creationId xmlns:a16="http://schemas.microsoft.com/office/drawing/2014/main" id="{4AF3BABA-FE63-FFEE-67FD-11002AA4547C}"/>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37" name="CuadroTexto 36">
                <a:extLst>
                  <a:ext uri="{FF2B5EF4-FFF2-40B4-BE49-F238E27FC236}">
                    <a16:creationId xmlns:a16="http://schemas.microsoft.com/office/drawing/2014/main" id="{F5A5AB36-02C4-1202-76C2-A7BA67BCEC2C}"/>
                  </a:ext>
                </a:extLst>
              </p:cNvPr>
              <p:cNvSpPr txBox="1"/>
              <p:nvPr/>
            </p:nvSpPr>
            <p:spPr>
              <a:xfrm>
                <a:off x="337850" y="2835640"/>
                <a:ext cx="1584525"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47" name="Grupo 46">
            <a:extLst>
              <a:ext uri="{FF2B5EF4-FFF2-40B4-BE49-F238E27FC236}">
                <a16:creationId xmlns:a16="http://schemas.microsoft.com/office/drawing/2014/main" id="{0F3E0348-8728-252B-3259-0C1B76FD3B42}"/>
              </a:ext>
            </a:extLst>
          </p:cNvPr>
          <p:cNvGrpSpPr/>
          <p:nvPr/>
        </p:nvGrpSpPr>
        <p:grpSpPr>
          <a:xfrm>
            <a:off x="2459380" y="5739390"/>
            <a:ext cx="3929416" cy="1677816"/>
            <a:chOff x="2597927" y="5395795"/>
            <a:chExt cx="3929416" cy="1677816"/>
          </a:xfrm>
        </p:grpSpPr>
        <p:grpSp>
          <p:nvGrpSpPr>
            <p:cNvPr id="48" name="Grupo 47">
              <a:extLst>
                <a:ext uri="{FF2B5EF4-FFF2-40B4-BE49-F238E27FC236}">
                  <a16:creationId xmlns:a16="http://schemas.microsoft.com/office/drawing/2014/main" id="{BAE621E9-3894-71A6-3009-8B3051DD8985}"/>
                </a:ext>
              </a:extLst>
            </p:cNvPr>
            <p:cNvGrpSpPr/>
            <p:nvPr/>
          </p:nvGrpSpPr>
          <p:grpSpPr>
            <a:xfrm>
              <a:off x="2597927" y="5395795"/>
              <a:ext cx="3929415" cy="360000"/>
              <a:chOff x="294499" y="1950140"/>
              <a:chExt cx="5797515" cy="356712"/>
            </a:xfrm>
            <a:solidFill>
              <a:srgbClr val="00B0F0"/>
            </a:solidFill>
          </p:grpSpPr>
          <p:sp>
            <p:nvSpPr>
              <p:cNvPr id="61" name="Rectángulo redondeado 44">
                <a:extLst>
                  <a:ext uri="{FF2B5EF4-FFF2-40B4-BE49-F238E27FC236}">
                    <a16:creationId xmlns:a16="http://schemas.microsoft.com/office/drawing/2014/main" id="{514F8B75-A789-3ED5-632A-7C9BE8347AA8}"/>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62" name="Redondear rectángulo de esquina del mismo lado 45">
                <a:extLst>
                  <a:ext uri="{FF2B5EF4-FFF2-40B4-BE49-F238E27FC236}">
                    <a16:creationId xmlns:a16="http://schemas.microsoft.com/office/drawing/2014/main" id="{B5CAC4C3-C2C5-1266-FE70-1F86AAAAEC69}"/>
                  </a:ext>
                </a:extLst>
              </p:cNvPr>
              <p:cNvSpPr/>
              <p:nvPr/>
            </p:nvSpPr>
            <p:spPr>
              <a:xfrm rot="16200000">
                <a:off x="963033" y="1281606"/>
                <a:ext cx="356710" cy="1693778"/>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63" name="CuadroTexto 62">
                <a:extLst>
                  <a:ext uri="{FF2B5EF4-FFF2-40B4-BE49-F238E27FC236}">
                    <a16:creationId xmlns:a16="http://schemas.microsoft.com/office/drawing/2014/main" id="{15C46865-3AF5-D1BA-6C6A-C99309D72F86}"/>
                  </a:ext>
                </a:extLst>
              </p:cNvPr>
              <p:cNvSpPr txBox="1"/>
              <p:nvPr/>
            </p:nvSpPr>
            <p:spPr>
              <a:xfrm>
                <a:off x="368087" y="1975737"/>
                <a:ext cx="1575101" cy="304966"/>
              </a:xfrm>
              <a:prstGeom prst="rect">
                <a:avLst/>
              </a:prstGeom>
              <a:solidFill>
                <a:srgbClr val="6CC8FF"/>
              </a:solidFill>
              <a:ln w="28575">
                <a:noFill/>
              </a:ln>
            </p:spPr>
            <p:txBody>
              <a:bodyPr wrap="square" rtlCol="0">
                <a:spAutoFit/>
              </a:bodyPr>
              <a:lstStyle/>
              <a:p>
                <a:pPr algn="ctr"/>
                <a:r>
                  <a:rPr lang="es-ES" sz="1400" dirty="0">
                    <a:latin typeface="Becca &amp; Perry" panose="020B0604020202020204" charset="0"/>
                    <a:ea typeface="AGFatPants" panose="02000603000000000000" pitchFamily="2" charset="0"/>
                  </a:rPr>
                  <a:t>Nombre:</a:t>
                </a:r>
                <a:endParaRPr lang="es-ES" sz="1400" dirty="0">
                  <a:latin typeface="Becca &amp; Perry" panose="02000500000000000000" pitchFamily="2" charset="0"/>
                  <a:ea typeface="AGFatPants" panose="02000603000000000000" pitchFamily="2" charset="0"/>
                </a:endParaRPr>
              </a:p>
            </p:txBody>
          </p:sp>
        </p:grpSp>
        <p:grpSp>
          <p:nvGrpSpPr>
            <p:cNvPr id="49" name="Grupo 48">
              <a:extLst>
                <a:ext uri="{FF2B5EF4-FFF2-40B4-BE49-F238E27FC236}">
                  <a16:creationId xmlns:a16="http://schemas.microsoft.com/office/drawing/2014/main" id="{3F2D60F8-3D1A-0579-3A6B-C05C27873D19}"/>
                </a:ext>
              </a:extLst>
            </p:cNvPr>
            <p:cNvGrpSpPr/>
            <p:nvPr/>
          </p:nvGrpSpPr>
          <p:grpSpPr>
            <a:xfrm>
              <a:off x="2597927" y="5836131"/>
              <a:ext cx="3929416" cy="360000"/>
              <a:chOff x="228600" y="2363336"/>
              <a:chExt cx="5797516" cy="330380"/>
            </a:xfrm>
            <a:solidFill>
              <a:srgbClr val="00B0F0"/>
            </a:solidFill>
          </p:grpSpPr>
          <p:sp>
            <p:nvSpPr>
              <p:cNvPr id="58" name="Rectángulo redondeado 40">
                <a:extLst>
                  <a:ext uri="{FF2B5EF4-FFF2-40B4-BE49-F238E27FC236}">
                    <a16:creationId xmlns:a16="http://schemas.microsoft.com/office/drawing/2014/main" id="{FD39D0E0-7909-61A6-4D5F-C3115E558CD5}"/>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9" name="Redondear rectángulo de esquina del mismo lado 41">
                <a:extLst>
                  <a:ext uri="{FF2B5EF4-FFF2-40B4-BE49-F238E27FC236}">
                    <a16:creationId xmlns:a16="http://schemas.microsoft.com/office/drawing/2014/main" id="{DD34D458-4404-6949-0912-0DCF94EC2571}"/>
                  </a:ext>
                </a:extLst>
              </p:cNvPr>
              <p:cNvSpPr/>
              <p:nvPr/>
            </p:nvSpPr>
            <p:spPr>
              <a:xfrm rot="16200000">
                <a:off x="910299" y="1681637"/>
                <a:ext cx="330378" cy="1693776"/>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60" name="CuadroTexto 59">
                <a:extLst>
                  <a:ext uri="{FF2B5EF4-FFF2-40B4-BE49-F238E27FC236}">
                    <a16:creationId xmlns:a16="http://schemas.microsoft.com/office/drawing/2014/main" id="{88B0FCBB-7B39-118D-6E22-CD021AAACEDC}"/>
                  </a:ext>
                </a:extLst>
              </p:cNvPr>
              <p:cNvSpPr txBox="1"/>
              <p:nvPr/>
            </p:nvSpPr>
            <p:spPr>
              <a:xfrm>
                <a:off x="381122" y="2394411"/>
                <a:ext cx="1448087" cy="282454"/>
              </a:xfrm>
              <a:prstGeom prst="rect">
                <a:avLst/>
              </a:prstGeom>
              <a:solidFill>
                <a:srgbClr val="6CC8FF"/>
              </a:solid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Dirección:</a:t>
                </a:r>
              </a:p>
            </p:txBody>
          </p:sp>
        </p:grpSp>
        <p:grpSp>
          <p:nvGrpSpPr>
            <p:cNvPr id="50" name="Grupo 49">
              <a:extLst>
                <a:ext uri="{FF2B5EF4-FFF2-40B4-BE49-F238E27FC236}">
                  <a16:creationId xmlns:a16="http://schemas.microsoft.com/office/drawing/2014/main" id="{EF5E3609-5F52-65BD-B8C0-4AB3AA6556DA}"/>
                </a:ext>
              </a:extLst>
            </p:cNvPr>
            <p:cNvGrpSpPr/>
            <p:nvPr/>
          </p:nvGrpSpPr>
          <p:grpSpPr>
            <a:xfrm>
              <a:off x="2597929" y="6285538"/>
              <a:ext cx="3929413" cy="360000"/>
              <a:chOff x="228604" y="2796373"/>
              <a:chExt cx="5797512" cy="330379"/>
            </a:xfrm>
            <a:solidFill>
              <a:srgbClr val="00B0F0"/>
            </a:solidFill>
          </p:grpSpPr>
          <p:sp>
            <p:nvSpPr>
              <p:cNvPr id="55" name="Rectángulo redondeado 29">
                <a:extLst>
                  <a:ext uri="{FF2B5EF4-FFF2-40B4-BE49-F238E27FC236}">
                    <a16:creationId xmlns:a16="http://schemas.microsoft.com/office/drawing/2014/main" id="{79C6CF5C-CC8E-ADE4-6A6D-E1F27D60C0ED}"/>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6" name="Redondear rectángulo de esquina del mismo lado 37">
                <a:extLst>
                  <a:ext uri="{FF2B5EF4-FFF2-40B4-BE49-F238E27FC236}">
                    <a16:creationId xmlns:a16="http://schemas.microsoft.com/office/drawing/2014/main" id="{FCF5F92D-BFDD-35F3-1AC7-B8CA583D53CF}"/>
                  </a:ext>
                </a:extLst>
              </p:cNvPr>
              <p:cNvSpPr/>
              <p:nvPr/>
            </p:nvSpPr>
            <p:spPr>
              <a:xfrm rot="16200000">
                <a:off x="910303" y="2114674"/>
                <a:ext cx="330378" cy="1693775"/>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57" name="CuadroTexto 56">
                <a:extLst>
                  <a:ext uri="{FF2B5EF4-FFF2-40B4-BE49-F238E27FC236}">
                    <a16:creationId xmlns:a16="http://schemas.microsoft.com/office/drawing/2014/main" id="{EB47534F-E854-72B2-244C-13093DF25D4E}"/>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Tel. Mamá:</a:t>
                </a:r>
              </a:p>
            </p:txBody>
          </p:sp>
        </p:grpSp>
        <p:grpSp>
          <p:nvGrpSpPr>
            <p:cNvPr id="51" name="Grupo 50">
              <a:extLst>
                <a:ext uri="{FF2B5EF4-FFF2-40B4-BE49-F238E27FC236}">
                  <a16:creationId xmlns:a16="http://schemas.microsoft.com/office/drawing/2014/main" id="{E8CD29CD-C746-CFAE-741D-CCD75E7E9B00}"/>
                </a:ext>
              </a:extLst>
            </p:cNvPr>
            <p:cNvGrpSpPr/>
            <p:nvPr/>
          </p:nvGrpSpPr>
          <p:grpSpPr>
            <a:xfrm>
              <a:off x="2597929" y="6713611"/>
              <a:ext cx="3929413" cy="360000"/>
              <a:chOff x="228604" y="2796373"/>
              <a:chExt cx="5797512" cy="330379"/>
            </a:xfrm>
            <a:solidFill>
              <a:srgbClr val="00B0F0"/>
            </a:solidFill>
          </p:grpSpPr>
          <p:sp>
            <p:nvSpPr>
              <p:cNvPr id="52" name="Rectángulo redondeado 29">
                <a:extLst>
                  <a:ext uri="{FF2B5EF4-FFF2-40B4-BE49-F238E27FC236}">
                    <a16:creationId xmlns:a16="http://schemas.microsoft.com/office/drawing/2014/main" id="{57C8C981-4407-D09F-44BC-3162BABE1C45}"/>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3" name="Redondear rectángulo de esquina del mismo lado 37">
                <a:extLst>
                  <a:ext uri="{FF2B5EF4-FFF2-40B4-BE49-F238E27FC236}">
                    <a16:creationId xmlns:a16="http://schemas.microsoft.com/office/drawing/2014/main" id="{766F9B3D-4577-7533-CF9C-D47E72A318E2}"/>
                  </a:ext>
                </a:extLst>
              </p:cNvPr>
              <p:cNvSpPr/>
              <p:nvPr/>
            </p:nvSpPr>
            <p:spPr>
              <a:xfrm rot="16200000">
                <a:off x="910303" y="2114674"/>
                <a:ext cx="330378" cy="1693775"/>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54" name="CuadroTexto 53">
                <a:extLst>
                  <a:ext uri="{FF2B5EF4-FFF2-40B4-BE49-F238E27FC236}">
                    <a16:creationId xmlns:a16="http://schemas.microsoft.com/office/drawing/2014/main" id="{CCF277A8-927F-050D-8BB3-629968D2E2ED}"/>
                  </a:ext>
                </a:extLst>
              </p:cNvPr>
              <p:cNvSpPr txBox="1"/>
              <p:nvPr/>
            </p:nvSpPr>
            <p:spPr>
              <a:xfrm>
                <a:off x="292879" y="2835640"/>
                <a:ext cx="1584526" cy="282453"/>
              </a:xfrm>
              <a:prstGeom prst="rect">
                <a:avLst/>
              </a:prstGeom>
              <a:no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Tel. Papá:</a:t>
                </a:r>
              </a:p>
            </p:txBody>
          </p:sp>
        </p:grpSp>
      </p:grpSp>
      <p:grpSp>
        <p:nvGrpSpPr>
          <p:cNvPr id="64" name="Grupo 63">
            <a:extLst>
              <a:ext uri="{FF2B5EF4-FFF2-40B4-BE49-F238E27FC236}">
                <a16:creationId xmlns:a16="http://schemas.microsoft.com/office/drawing/2014/main" id="{CF29419C-F23C-6538-5136-220026AF6840}"/>
              </a:ext>
            </a:extLst>
          </p:cNvPr>
          <p:cNvGrpSpPr/>
          <p:nvPr/>
        </p:nvGrpSpPr>
        <p:grpSpPr>
          <a:xfrm>
            <a:off x="579781" y="8948303"/>
            <a:ext cx="3929413" cy="360000"/>
            <a:chOff x="228604" y="2796373"/>
            <a:chExt cx="5797512" cy="330379"/>
          </a:xfrm>
          <a:solidFill>
            <a:srgbClr val="92ED18"/>
          </a:solidFill>
        </p:grpSpPr>
        <p:sp>
          <p:nvSpPr>
            <p:cNvPr id="65" name="Rectángulo redondeado 29">
              <a:extLst>
                <a:ext uri="{FF2B5EF4-FFF2-40B4-BE49-F238E27FC236}">
                  <a16:creationId xmlns:a16="http://schemas.microsoft.com/office/drawing/2014/main" id="{99CF099C-A13C-0FB2-23DA-41F35984358E}"/>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6" name="Redondear rectángulo de esquina del mismo lado 37">
              <a:extLst>
                <a:ext uri="{FF2B5EF4-FFF2-40B4-BE49-F238E27FC236}">
                  <a16:creationId xmlns:a16="http://schemas.microsoft.com/office/drawing/2014/main" id="{524AF49A-FC19-EEEC-9B4B-81AE06D4B5F2}"/>
                </a:ext>
              </a:extLst>
            </p:cNvPr>
            <p:cNvSpPr/>
            <p:nvPr/>
          </p:nvSpPr>
          <p:spPr>
            <a:xfrm rot="16200000">
              <a:off x="910303" y="2114674"/>
              <a:ext cx="330378" cy="1693775"/>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7" name="CuadroTexto 66">
              <a:extLst>
                <a:ext uri="{FF2B5EF4-FFF2-40B4-BE49-F238E27FC236}">
                  <a16:creationId xmlns:a16="http://schemas.microsoft.com/office/drawing/2014/main" id="{66F69E49-180C-E661-200E-BD9778F32847}"/>
                </a:ext>
              </a:extLst>
            </p:cNvPr>
            <p:cNvSpPr txBox="1"/>
            <p:nvPr/>
          </p:nvSpPr>
          <p:spPr>
            <a:xfrm>
              <a:off x="315364"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68" name="Grupo 67">
            <a:extLst>
              <a:ext uri="{FF2B5EF4-FFF2-40B4-BE49-F238E27FC236}">
                <a16:creationId xmlns:a16="http://schemas.microsoft.com/office/drawing/2014/main" id="{4AA1E6AC-5AD2-2E43-69B3-35A4F61D75DB}"/>
              </a:ext>
            </a:extLst>
          </p:cNvPr>
          <p:cNvGrpSpPr/>
          <p:nvPr/>
        </p:nvGrpSpPr>
        <p:grpSpPr>
          <a:xfrm>
            <a:off x="497769" y="1816720"/>
            <a:ext cx="1793768" cy="1755450"/>
            <a:chOff x="636316" y="1747445"/>
            <a:chExt cx="1793768" cy="1755450"/>
          </a:xfrm>
        </p:grpSpPr>
        <p:sp>
          <p:nvSpPr>
            <p:cNvPr id="69" name="Rectángulo: esquinas redondeadas 68">
              <a:extLst>
                <a:ext uri="{FF2B5EF4-FFF2-40B4-BE49-F238E27FC236}">
                  <a16:creationId xmlns:a16="http://schemas.microsoft.com/office/drawing/2014/main" id="{E4FE5AA2-01A7-A7F1-D2FF-BEB92F8B9597}"/>
                </a:ext>
              </a:extLst>
            </p:cNvPr>
            <p:cNvSpPr/>
            <p:nvPr/>
          </p:nvSpPr>
          <p:spPr>
            <a:xfrm>
              <a:off x="636316" y="1751834"/>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0" name="Freeform 2">
              <a:extLst>
                <a:ext uri="{FF2B5EF4-FFF2-40B4-BE49-F238E27FC236}">
                  <a16:creationId xmlns:a16="http://schemas.microsoft.com/office/drawing/2014/main" id="{2B748763-2AD8-9293-5FAD-E56C253139D0}"/>
                </a:ext>
              </a:extLst>
            </p:cNvPr>
            <p:cNvSpPr/>
            <p:nvPr/>
          </p:nvSpPr>
          <p:spPr>
            <a:xfrm>
              <a:off x="731026" y="1747445"/>
              <a:ext cx="1468836" cy="1708183"/>
            </a:xfrm>
            <a:custGeom>
              <a:avLst/>
              <a:gdLst/>
              <a:ahLst/>
              <a:cxnLst/>
              <a:rect l="l" t="t" r="r" b="b"/>
              <a:pathLst>
                <a:path w="4812788" h="6229318">
                  <a:moveTo>
                    <a:pt x="0" y="0"/>
                  </a:moveTo>
                  <a:lnTo>
                    <a:pt x="4812788" y="0"/>
                  </a:lnTo>
                  <a:lnTo>
                    <a:pt x="4812788" y="6229318"/>
                  </a:lnTo>
                  <a:lnTo>
                    <a:pt x="0" y="6229318"/>
                  </a:lnTo>
                  <a:lnTo>
                    <a:pt x="0" y="0"/>
                  </a:lnTo>
                  <a:close/>
                </a:path>
              </a:pathLst>
            </a:custGeom>
            <a:blipFill>
              <a:blip r:embed="rId2"/>
              <a:stretch>
                <a:fillRect/>
              </a:stretch>
            </a:blipFill>
          </p:spPr>
        </p:sp>
      </p:grpSp>
      <p:grpSp>
        <p:nvGrpSpPr>
          <p:cNvPr id="71" name="Grupo 70">
            <a:extLst>
              <a:ext uri="{FF2B5EF4-FFF2-40B4-BE49-F238E27FC236}">
                <a16:creationId xmlns:a16="http://schemas.microsoft.com/office/drawing/2014/main" id="{1FC50D07-C558-2BAC-A4F6-7935F8416DCB}"/>
              </a:ext>
            </a:extLst>
          </p:cNvPr>
          <p:cNvGrpSpPr/>
          <p:nvPr/>
        </p:nvGrpSpPr>
        <p:grpSpPr>
          <a:xfrm>
            <a:off x="4655347" y="3829000"/>
            <a:ext cx="1793768" cy="1762357"/>
            <a:chOff x="4793894" y="3759725"/>
            <a:chExt cx="1793768" cy="1762357"/>
          </a:xfrm>
        </p:grpSpPr>
        <p:sp>
          <p:nvSpPr>
            <p:cNvPr id="72" name="Rectángulo: esquinas redondeadas 71">
              <a:extLst>
                <a:ext uri="{FF2B5EF4-FFF2-40B4-BE49-F238E27FC236}">
                  <a16:creationId xmlns:a16="http://schemas.microsoft.com/office/drawing/2014/main" id="{C202C639-0C00-F584-6F00-958F3B6A716F}"/>
                </a:ext>
              </a:extLst>
            </p:cNvPr>
            <p:cNvSpPr/>
            <p:nvPr/>
          </p:nvSpPr>
          <p:spPr>
            <a:xfrm>
              <a:off x="4793894" y="3759725"/>
              <a:ext cx="1793768" cy="1751061"/>
            </a:xfrm>
            <a:prstGeom prst="roundRect">
              <a:avLst/>
            </a:prstGeom>
            <a:solidFill>
              <a:srgbClr val="F589CE"/>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3" name="Freeform 2">
              <a:extLst>
                <a:ext uri="{FF2B5EF4-FFF2-40B4-BE49-F238E27FC236}">
                  <a16:creationId xmlns:a16="http://schemas.microsoft.com/office/drawing/2014/main" id="{C90A09C1-3822-CD70-9834-3DC72851832A}"/>
                </a:ext>
              </a:extLst>
            </p:cNvPr>
            <p:cNvSpPr/>
            <p:nvPr/>
          </p:nvSpPr>
          <p:spPr>
            <a:xfrm>
              <a:off x="4958139" y="3781764"/>
              <a:ext cx="1494214" cy="1740318"/>
            </a:xfrm>
            <a:custGeom>
              <a:avLst/>
              <a:gdLst/>
              <a:ahLst/>
              <a:cxnLst/>
              <a:rect l="l" t="t" r="r" b="b"/>
              <a:pathLst>
                <a:path w="4748568" h="6249892">
                  <a:moveTo>
                    <a:pt x="0" y="0"/>
                  </a:moveTo>
                  <a:lnTo>
                    <a:pt x="4748568" y="0"/>
                  </a:lnTo>
                  <a:lnTo>
                    <a:pt x="4748568" y="6249892"/>
                  </a:lnTo>
                  <a:lnTo>
                    <a:pt x="0" y="6249892"/>
                  </a:lnTo>
                  <a:lnTo>
                    <a:pt x="0" y="0"/>
                  </a:lnTo>
                  <a:close/>
                </a:path>
              </a:pathLst>
            </a:custGeom>
            <a:blipFill>
              <a:blip r:embed="rId3"/>
              <a:stretch>
                <a:fillRect/>
              </a:stretch>
            </a:blipFill>
          </p:spPr>
        </p:sp>
      </p:grpSp>
      <p:grpSp>
        <p:nvGrpSpPr>
          <p:cNvPr id="74" name="Grupo 73">
            <a:extLst>
              <a:ext uri="{FF2B5EF4-FFF2-40B4-BE49-F238E27FC236}">
                <a16:creationId xmlns:a16="http://schemas.microsoft.com/office/drawing/2014/main" id="{C545092A-F890-165E-F811-4FD0D32D39DB}"/>
              </a:ext>
            </a:extLst>
          </p:cNvPr>
          <p:cNvGrpSpPr/>
          <p:nvPr/>
        </p:nvGrpSpPr>
        <p:grpSpPr>
          <a:xfrm>
            <a:off x="502157" y="5705733"/>
            <a:ext cx="1793768" cy="1751061"/>
            <a:chOff x="640704" y="5636458"/>
            <a:chExt cx="1793768" cy="1751061"/>
          </a:xfrm>
        </p:grpSpPr>
        <p:sp>
          <p:nvSpPr>
            <p:cNvPr id="75" name="Rectángulo: esquinas redondeadas 74">
              <a:extLst>
                <a:ext uri="{FF2B5EF4-FFF2-40B4-BE49-F238E27FC236}">
                  <a16:creationId xmlns:a16="http://schemas.microsoft.com/office/drawing/2014/main" id="{61911858-CC68-1FB1-0D9C-3BD50115F445}"/>
                </a:ext>
              </a:extLst>
            </p:cNvPr>
            <p:cNvSpPr/>
            <p:nvPr/>
          </p:nvSpPr>
          <p:spPr>
            <a:xfrm>
              <a:off x="640704" y="5636458"/>
              <a:ext cx="1793768" cy="1751061"/>
            </a:xfrm>
            <a:prstGeom prst="roundRect">
              <a:avLst/>
            </a:prstGeom>
            <a:solidFill>
              <a:srgbClr val="E59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6" name="Freeform 4">
              <a:extLst>
                <a:ext uri="{FF2B5EF4-FFF2-40B4-BE49-F238E27FC236}">
                  <a16:creationId xmlns:a16="http://schemas.microsoft.com/office/drawing/2014/main" id="{561F0903-F9B3-F54A-8863-092EBAFA3CF5}"/>
                </a:ext>
              </a:extLst>
            </p:cNvPr>
            <p:cNvSpPr/>
            <p:nvPr/>
          </p:nvSpPr>
          <p:spPr>
            <a:xfrm>
              <a:off x="755602" y="5746565"/>
              <a:ext cx="1588360" cy="1625387"/>
            </a:xfrm>
            <a:custGeom>
              <a:avLst/>
              <a:gdLst/>
              <a:ahLst/>
              <a:cxnLst/>
              <a:rect l="l" t="t" r="r" b="b"/>
              <a:pathLst>
                <a:path w="5868979" h="5900197">
                  <a:moveTo>
                    <a:pt x="0" y="0"/>
                  </a:moveTo>
                  <a:lnTo>
                    <a:pt x="5868979" y="0"/>
                  </a:lnTo>
                  <a:lnTo>
                    <a:pt x="5868979" y="5900198"/>
                  </a:lnTo>
                  <a:lnTo>
                    <a:pt x="0" y="5900198"/>
                  </a:lnTo>
                  <a:lnTo>
                    <a:pt x="0" y="0"/>
                  </a:lnTo>
                  <a:close/>
                </a:path>
              </a:pathLst>
            </a:custGeom>
            <a:blipFill>
              <a:blip r:embed="rId4"/>
              <a:stretch>
                <a:fillRect/>
              </a:stretch>
            </a:blipFill>
          </p:spPr>
        </p:sp>
      </p:grpSp>
      <p:grpSp>
        <p:nvGrpSpPr>
          <p:cNvPr id="77" name="Grupo 76">
            <a:extLst>
              <a:ext uri="{FF2B5EF4-FFF2-40B4-BE49-F238E27FC236}">
                <a16:creationId xmlns:a16="http://schemas.microsoft.com/office/drawing/2014/main" id="{5D1B8CE2-1E6C-F30E-BAB5-6E5D56FB110F}"/>
              </a:ext>
            </a:extLst>
          </p:cNvPr>
          <p:cNvGrpSpPr/>
          <p:nvPr/>
        </p:nvGrpSpPr>
        <p:grpSpPr>
          <a:xfrm>
            <a:off x="4647288" y="7588031"/>
            <a:ext cx="1793768" cy="1767529"/>
            <a:chOff x="4785835" y="7518756"/>
            <a:chExt cx="1793768" cy="1767529"/>
          </a:xfrm>
        </p:grpSpPr>
        <p:sp>
          <p:nvSpPr>
            <p:cNvPr id="78" name="Rectángulo: esquinas redondeadas 77">
              <a:extLst>
                <a:ext uri="{FF2B5EF4-FFF2-40B4-BE49-F238E27FC236}">
                  <a16:creationId xmlns:a16="http://schemas.microsoft.com/office/drawing/2014/main" id="{65358503-D4A7-13F1-97CD-5224E1C0D583}"/>
                </a:ext>
              </a:extLst>
            </p:cNvPr>
            <p:cNvSpPr/>
            <p:nvPr/>
          </p:nvSpPr>
          <p:spPr>
            <a:xfrm>
              <a:off x="4785835" y="7518756"/>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9" name="Freeform 3">
              <a:extLst>
                <a:ext uri="{FF2B5EF4-FFF2-40B4-BE49-F238E27FC236}">
                  <a16:creationId xmlns:a16="http://schemas.microsoft.com/office/drawing/2014/main" id="{5E387726-AA11-F206-D302-ED76B4D23B96}"/>
                </a:ext>
              </a:extLst>
            </p:cNvPr>
            <p:cNvSpPr/>
            <p:nvPr/>
          </p:nvSpPr>
          <p:spPr>
            <a:xfrm>
              <a:off x="4958139" y="7612313"/>
              <a:ext cx="1303729" cy="1673972"/>
            </a:xfrm>
            <a:custGeom>
              <a:avLst/>
              <a:gdLst/>
              <a:ahLst/>
              <a:cxnLst/>
              <a:rect l="l" t="t" r="r" b="b"/>
              <a:pathLst>
                <a:path w="4495569" h="6348095">
                  <a:moveTo>
                    <a:pt x="0" y="0"/>
                  </a:moveTo>
                  <a:lnTo>
                    <a:pt x="4495570" y="0"/>
                  </a:lnTo>
                  <a:lnTo>
                    <a:pt x="4495570" y="6348096"/>
                  </a:lnTo>
                  <a:lnTo>
                    <a:pt x="0" y="6348096"/>
                  </a:lnTo>
                  <a:lnTo>
                    <a:pt x="0" y="0"/>
                  </a:lnTo>
                  <a:close/>
                </a:path>
              </a:pathLst>
            </a:custGeom>
            <a:blipFill>
              <a:blip r:embed="rId5"/>
              <a:stretch>
                <a:fillRect/>
              </a:stretch>
            </a:blipFill>
          </p:spPr>
        </p:sp>
      </p:grpSp>
      <p:sp>
        <p:nvSpPr>
          <p:cNvPr id="80" name="Rectángulo: esquinas redondeadas 79">
            <a:extLst>
              <a:ext uri="{FF2B5EF4-FFF2-40B4-BE49-F238E27FC236}">
                <a16:creationId xmlns:a16="http://schemas.microsoft.com/office/drawing/2014/main" id="{837642E0-CE57-973C-04D1-685295C12BBF}"/>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1" name="Rectángulo 80">
            <a:extLst>
              <a:ext uri="{FF2B5EF4-FFF2-40B4-BE49-F238E27FC236}">
                <a16:creationId xmlns:a16="http://schemas.microsoft.com/office/drawing/2014/main" id="{99AAE344-ECD6-8823-7F15-3DAA17C2D8DA}"/>
              </a:ext>
            </a:extLst>
          </p:cNvPr>
          <p:cNvSpPr/>
          <p:nvPr/>
        </p:nvSpPr>
        <p:spPr>
          <a:xfrm>
            <a:off x="238913" y="767647"/>
            <a:ext cx="6307759" cy="995377"/>
          </a:xfrm>
          <a:prstGeom prst="rect">
            <a:avLst/>
          </a:prstGeom>
          <a:solidFill>
            <a:srgbClr val="FFD1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82" name="Imagen 81">
            <a:extLst>
              <a:ext uri="{FF2B5EF4-FFF2-40B4-BE49-F238E27FC236}">
                <a16:creationId xmlns:a16="http://schemas.microsoft.com/office/drawing/2014/main" id="{538B25A4-AA05-191D-72EC-579137339A6E}"/>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83" name="Grupo 82">
            <a:extLst>
              <a:ext uri="{FF2B5EF4-FFF2-40B4-BE49-F238E27FC236}">
                <a16:creationId xmlns:a16="http://schemas.microsoft.com/office/drawing/2014/main" id="{6CC1124E-79C7-0940-6467-E341E1282268}"/>
              </a:ext>
            </a:extLst>
          </p:cNvPr>
          <p:cNvGrpSpPr/>
          <p:nvPr/>
        </p:nvGrpSpPr>
        <p:grpSpPr>
          <a:xfrm rot="16200000">
            <a:off x="3285069" y="-2431831"/>
            <a:ext cx="206008" cy="6098771"/>
            <a:chOff x="6363126" y="1068524"/>
            <a:chExt cx="232096" cy="7870106"/>
          </a:xfrm>
        </p:grpSpPr>
        <p:grpSp>
          <p:nvGrpSpPr>
            <p:cNvPr id="84" name="Grupo 83">
              <a:extLst>
                <a:ext uri="{FF2B5EF4-FFF2-40B4-BE49-F238E27FC236}">
                  <a16:creationId xmlns:a16="http://schemas.microsoft.com/office/drawing/2014/main" id="{EBE82441-FEF7-A796-F8AA-DCB679D354CB}"/>
                </a:ext>
              </a:extLst>
            </p:cNvPr>
            <p:cNvGrpSpPr/>
            <p:nvPr/>
          </p:nvGrpSpPr>
          <p:grpSpPr>
            <a:xfrm>
              <a:off x="6363127" y="1068524"/>
              <a:ext cx="232095" cy="3884476"/>
              <a:chOff x="5707970" y="2690022"/>
              <a:chExt cx="232095" cy="3884476"/>
            </a:xfrm>
          </p:grpSpPr>
          <p:grpSp>
            <p:nvGrpSpPr>
              <p:cNvPr id="100" name="Grupo 99">
                <a:extLst>
                  <a:ext uri="{FF2B5EF4-FFF2-40B4-BE49-F238E27FC236}">
                    <a16:creationId xmlns:a16="http://schemas.microsoft.com/office/drawing/2014/main" id="{D2F6ACDA-676D-E2BC-2698-342E535D1E53}"/>
                  </a:ext>
                </a:extLst>
              </p:cNvPr>
              <p:cNvGrpSpPr/>
              <p:nvPr/>
            </p:nvGrpSpPr>
            <p:grpSpPr>
              <a:xfrm rot="16200000">
                <a:off x="4880225" y="3517767"/>
                <a:ext cx="1887583" cy="232094"/>
                <a:chOff x="2622620" y="2060894"/>
                <a:chExt cx="1887583" cy="232094"/>
              </a:xfrm>
            </p:grpSpPr>
            <p:sp>
              <p:nvSpPr>
                <p:cNvPr id="108" name="Rectángulo 107">
                  <a:extLst>
                    <a:ext uri="{FF2B5EF4-FFF2-40B4-BE49-F238E27FC236}">
                      <a16:creationId xmlns:a16="http://schemas.microsoft.com/office/drawing/2014/main" id="{52E6BD25-D4CB-98C9-FF0A-9FA66CA75D3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926A3497-777F-2F49-CBB9-EAC689FDDFD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0" name="Rectángulo 109">
                  <a:extLst>
                    <a:ext uri="{FF2B5EF4-FFF2-40B4-BE49-F238E27FC236}">
                      <a16:creationId xmlns:a16="http://schemas.microsoft.com/office/drawing/2014/main" id="{77219D23-4537-947A-D9D8-B379DB932EB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11" name="Rectángulo 110">
                  <a:extLst>
                    <a:ext uri="{FF2B5EF4-FFF2-40B4-BE49-F238E27FC236}">
                      <a16:creationId xmlns:a16="http://schemas.microsoft.com/office/drawing/2014/main" id="{9C99BF01-5F38-B393-A89B-6BAE7581436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2" name="Rectángulo 111">
                  <a:extLst>
                    <a:ext uri="{FF2B5EF4-FFF2-40B4-BE49-F238E27FC236}">
                      <a16:creationId xmlns:a16="http://schemas.microsoft.com/office/drawing/2014/main" id="{913237A8-BDFA-F263-4305-46CC9AF8D8B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3" name="Rectángulo 112">
                  <a:extLst>
                    <a:ext uri="{FF2B5EF4-FFF2-40B4-BE49-F238E27FC236}">
                      <a16:creationId xmlns:a16="http://schemas.microsoft.com/office/drawing/2014/main" id="{E72B07C1-AD46-F4D5-D2E0-12B9B6C843B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01" name="Grupo 100">
                <a:extLst>
                  <a:ext uri="{FF2B5EF4-FFF2-40B4-BE49-F238E27FC236}">
                    <a16:creationId xmlns:a16="http://schemas.microsoft.com/office/drawing/2014/main" id="{70820E65-FD05-6D64-1301-492D3FE98D2B}"/>
                  </a:ext>
                </a:extLst>
              </p:cNvPr>
              <p:cNvGrpSpPr/>
              <p:nvPr/>
            </p:nvGrpSpPr>
            <p:grpSpPr>
              <a:xfrm rot="16200000">
                <a:off x="4880226" y="5514660"/>
                <a:ext cx="1887583" cy="232094"/>
                <a:chOff x="2622620" y="2060894"/>
                <a:chExt cx="1887583" cy="232094"/>
              </a:xfrm>
            </p:grpSpPr>
            <p:sp>
              <p:nvSpPr>
                <p:cNvPr id="102" name="Rectángulo 101">
                  <a:extLst>
                    <a:ext uri="{FF2B5EF4-FFF2-40B4-BE49-F238E27FC236}">
                      <a16:creationId xmlns:a16="http://schemas.microsoft.com/office/drawing/2014/main" id="{207A8390-05D8-C7B4-ACA2-E1422584959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694D0BA2-DFC7-A765-8164-643E392B128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4" name="Rectángulo 103">
                  <a:extLst>
                    <a:ext uri="{FF2B5EF4-FFF2-40B4-BE49-F238E27FC236}">
                      <a16:creationId xmlns:a16="http://schemas.microsoft.com/office/drawing/2014/main" id="{29B137DA-B39D-B441-DC64-C996FD0B8E9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5" name="Rectángulo 104">
                  <a:extLst>
                    <a:ext uri="{FF2B5EF4-FFF2-40B4-BE49-F238E27FC236}">
                      <a16:creationId xmlns:a16="http://schemas.microsoft.com/office/drawing/2014/main" id="{60033E2F-18D2-749C-8943-A735D938954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EA431121-68FA-EEB5-2872-E49BEE4E253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7" name="Rectángulo 106">
                  <a:extLst>
                    <a:ext uri="{FF2B5EF4-FFF2-40B4-BE49-F238E27FC236}">
                      <a16:creationId xmlns:a16="http://schemas.microsoft.com/office/drawing/2014/main" id="{1A61B232-4645-0678-AAA5-8471E043065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5" name="Grupo 84">
              <a:extLst>
                <a:ext uri="{FF2B5EF4-FFF2-40B4-BE49-F238E27FC236}">
                  <a16:creationId xmlns:a16="http://schemas.microsoft.com/office/drawing/2014/main" id="{27F6772C-AEDB-37F2-A11D-2039CD6CDC3B}"/>
                </a:ext>
              </a:extLst>
            </p:cNvPr>
            <p:cNvGrpSpPr/>
            <p:nvPr/>
          </p:nvGrpSpPr>
          <p:grpSpPr>
            <a:xfrm>
              <a:off x="6363126" y="5054154"/>
              <a:ext cx="232095" cy="3884476"/>
              <a:chOff x="5707970" y="2690022"/>
              <a:chExt cx="232095" cy="3884476"/>
            </a:xfrm>
          </p:grpSpPr>
          <p:grpSp>
            <p:nvGrpSpPr>
              <p:cNvPr id="86" name="Grupo 85">
                <a:extLst>
                  <a:ext uri="{FF2B5EF4-FFF2-40B4-BE49-F238E27FC236}">
                    <a16:creationId xmlns:a16="http://schemas.microsoft.com/office/drawing/2014/main" id="{AD4CEBE3-A1BB-4A6D-60BD-D9628A956B83}"/>
                  </a:ext>
                </a:extLst>
              </p:cNvPr>
              <p:cNvGrpSpPr/>
              <p:nvPr/>
            </p:nvGrpSpPr>
            <p:grpSpPr>
              <a:xfrm rot="16200000">
                <a:off x="4880225" y="3517767"/>
                <a:ext cx="1887583" cy="232094"/>
                <a:chOff x="2622620" y="2060894"/>
                <a:chExt cx="1887583" cy="232094"/>
              </a:xfrm>
            </p:grpSpPr>
            <p:sp>
              <p:nvSpPr>
                <p:cNvPr id="94" name="Rectángulo 93">
                  <a:extLst>
                    <a:ext uri="{FF2B5EF4-FFF2-40B4-BE49-F238E27FC236}">
                      <a16:creationId xmlns:a16="http://schemas.microsoft.com/office/drawing/2014/main" id="{A8D2E8D5-6E78-B472-CE9D-403A7C46C26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08EBF840-B69E-4561-1C52-3492489FF4B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6" name="Rectángulo 95">
                  <a:extLst>
                    <a:ext uri="{FF2B5EF4-FFF2-40B4-BE49-F238E27FC236}">
                      <a16:creationId xmlns:a16="http://schemas.microsoft.com/office/drawing/2014/main" id="{F285D13E-A152-C76B-49EC-DDF0FD8B68C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7" name="Rectángulo 96">
                  <a:extLst>
                    <a:ext uri="{FF2B5EF4-FFF2-40B4-BE49-F238E27FC236}">
                      <a16:creationId xmlns:a16="http://schemas.microsoft.com/office/drawing/2014/main" id="{0F861612-8505-AE27-016D-04F84B879A7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8" name="Rectángulo 97">
                  <a:extLst>
                    <a:ext uri="{FF2B5EF4-FFF2-40B4-BE49-F238E27FC236}">
                      <a16:creationId xmlns:a16="http://schemas.microsoft.com/office/drawing/2014/main" id="{DE0A8F3A-C240-AAE0-022C-CD5073D029D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3E10CD83-FA99-21BE-AC4F-9720143A2DC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7" name="Grupo 86">
                <a:extLst>
                  <a:ext uri="{FF2B5EF4-FFF2-40B4-BE49-F238E27FC236}">
                    <a16:creationId xmlns:a16="http://schemas.microsoft.com/office/drawing/2014/main" id="{E4D3367B-F18D-2316-FBAE-E546174714F8}"/>
                  </a:ext>
                </a:extLst>
              </p:cNvPr>
              <p:cNvGrpSpPr/>
              <p:nvPr/>
            </p:nvGrpSpPr>
            <p:grpSpPr>
              <a:xfrm rot="16200000">
                <a:off x="4880226" y="5514660"/>
                <a:ext cx="1887583" cy="232094"/>
                <a:chOff x="2622620" y="2060894"/>
                <a:chExt cx="1887583" cy="232094"/>
              </a:xfrm>
            </p:grpSpPr>
            <p:sp>
              <p:nvSpPr>
                <p:cNvPr id="88" name="Rectángulo 87">
                  <a:extLst>
                    <a:ext uri="{FF2B5EF4-FFF2-40B4-BE49-F238E27FC236}">
                      <a16:creationId xmlns:a16="http://schemas.microsoft.com/office/drawing/2014/main" id="{88A509AB-747C-5CF7-9865-88923D54D53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37BDEBFE-3AFC-C3C4-980C-A95986028F2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0" name="Rectángulo 89">
                  <a:extLst>
                    <a:ext uri="{FF2B5EF4-FFF2-40B4-BE49-F238E27FC236}">
                      <a16:creationId xmlns:a16="http://schemas.microsoft.com/office/drawing/2014/main" id="{45F2B71A-4E3B-7805-4480-EB75DF0A7AF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1" name="Rectángulo 90">
                  <a:extLst>
                    <a:ext uri="{FF2B5EF4-FFF2-40B4-BE49-F238E27FC236}">
                      <a16:creationId xmlns:a16="http://schemas.microsoft.com/office/drawing/2014/main" id="{927475A3-C435-0218-9915-86D82E23348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99188F81-3A4B-E5C4-21EA-F1F6F5E836B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3" name="Rectángulo 92">
                  <a:extLst>
                    <a:ext uri="{FF2B5EF4-FFF2-40B4-BE49-F238E27FC236}">
                      <a16:creationId xmlns:a16="http://schemas.microsoft.com/office/drawing/2014/main" id="{EEF645BA-50A8-74EE-4F88-5D1C9D4124D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114" name="Imagen 113">
            <a:extLst>
              <a:ext uri="{FF2B5EF4-FFF2-40B4-BE49-F238E27FC236}">
                <a16:creationId xmlns:a16="http://schemas.microsoft.com/office/drawing/2014/main" id="{0DF7C744-D610-EFC6-D683-80D7D46DFF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8713" y="454752"/>
            <a:ext cx="5369300" cy="1588767"/>
          </a:xfrm>
          <a:prstGeom prst="rect">
            <a:avLst/>
          </a:prstGeom>
        </p:spPr>
      </p:pic>
    </p:spTree>
    <p:extLst>
      <p:ext uri="{BB962C8B-B14F-4D97-AF65-F5344CB8AC3E}">
        <p14:creationId xmlns:p14="http://schemas.microsoft.com/office/powerpoint/2010/main" val="36828255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E9AEB-A7DD-4D54-C7ED-66AB33A6B958}"/>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415EC287-9CA1-D7C4-C89E-F236FFDCCC52}"/>
              </a:ext>
            </a:extLst>
          </p:cNvPr>
          <p:cNvGrpSpPr/>
          <p:nvPr/>
        </p:nvGrpSpPr>
        <p:grpSpPr>
          <a:xfrm>
            <a:off x="400828" y="5734582"/>
            <a:ext cx="3929415" cy="364090"/>
            <a:chOff x="294499" y="1950140"/>
            <a:chExt cx="5797515" cy="360765"/>
          </a:xfrm>
        </p:grpSpPr>
        <p:sp>
          <p:nvSpPr>
            <p:cNvPr id="3" name="Rectángulo redondeado 44">
              <a:extLst>
                <a:ext uri="{FF2B5EF4-FFF2-40B4-BE49-F238E27FC236}">
                  <a16:creationId xmlns:a16="http://schemas.microsoft.com/office/drawing/2014/main" id="{F1EAA606-79CB-4D76-30D5-9B2192D1E7C8}"/>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 name="Redondear rectángulo de esquina del mismo lado 45">
              <a:extLst>
                <a:ext uri="{FF2B5EF4-FFF2-40B4-BE49-F238E27FC236}">
                  <a16:creationId xmlns:a16="http://schemas.microsoft.com/office/drawing/2014/main" id="{3D2B012C-3FAD-13B6-BD45-CD6F8F378419}"/>
                </a:ext>
              </a:extLst>
            </p:cNvPr>
            <p:cNvSpPr/>
            <p:nvPr/>
          </p:nvSpPr>
          <p:spPr>
            <a:xfrm rot="16200000">
              <a:off x="963033" y="1281606"/>
              <a:ext cx="356710" cy="1693778"/>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 name="CuadroTexto 4">
              <a:extLst>
                <a:ext uri="{FF2B5EF4-FFF2-40B4-BE49-F238E27FC236}">
                  <a16:creationId xmlns:a16="http://schemas.microsoft.com/office/drawing/2014/main" id="{B7BDF3CA-7FFC-A954-4F62-26FCD40F9530}"/>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6" name="Grupo 5">
            <a:extLst>
              <a:ext uri="{FF2B5EF4-FFF2-40B4-BE49-F238E27FC236}">
                <a16:creationId xmlns:a16="http://schemas.microsoft.com/office/drawing/2014/main" id="{6443F0B6-AD9E-52BF-CDEC-216A20B3B37C}"/>
              </a:ext>
            </a:extLst>
          </p:cNvPr>
          <p:cNvGrpSpPr/>
          <p:nvPr/>
        </p:nvGrpSpPr>
        <p:grpSpPr>
          <a:xfrm>
            <a:off x="400827" y="6174920"/>
            <a:ext cx="3929416" cy="360000"/>
            <a:chOff x="228600" y="2363336"/>
            <a:chExt cx="5797516" cy="330380"/>
          </a:xfrm>
        </p:grpSpPr>
        <p:sp>
          <p:nvSpPr>
            <p:cNvPr id="7" name="Rectángulo redondeado 40">
              <a:extLst>
                <a:ext uri="{FF2B5EF4-FFF2-40B4-BE49-F238E27FC236}">
                  <a16:creationId xmlns:a16="http://schemas.microsoft.com/office/drawing/2014/main" id="{397D1271-03EB-F899-3A0C-FACE1387835C}"/>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8" name="Redondear rectángulo de esquina del mismo lado 41">
              <a:extLst>
                <a:ext uri="{FF2B5EF4-FFF2-40B4-BE49-F238E27FC236}">
                  <a16:creationId xmlns:a16="http://schemas.microsoft.com/office/drawing/2014/main" id="{79FC98E1-D651-C1D5-795F-7807B1D7B27D}"/>
                </a:ext>
              </a:extLst>
            </p:cNvPr>
            <p:cNvSpPr/>
            <p:nvPr/>
          </p:nvSpPr>
          <p:spPr>
            <a:xfrm rot="16200000">
              <a:off x="910299" y="1681637"/>
              <a:ext cx="330378" cy="1693776"/>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9" name="CuadroTexto 8">
              <a:extLst>
                <a:ext uri="{FF2B5EF4-FFF2-40B4-BE49-F238E27FC236}">
                  <a16:creationId xmlns:a16="http://schemas.microsoft.com/office/drawing/2014/main" id="{4D7657B5-1844-6A57-A832-9BCA0CE4426E}"/>
                </a:ext>
              </a:extLst>
            </p:cNvPr>
            <p:cNvSpPr txBox="1"/>
            <p:nvPr/>
          </p:nvSpPr>
          <p:spPr>
            <a:xfrm>
              <a:off x="381122" y="2394411"/>
              <a:ext cx="1448087" cy="282454"/>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10" name="Grupo 9">
            <a:extLst>
              <a:ext uri="{FF2B5EF4-FFF2-40B4-BE49-F238E27FC236}">
                <a16:creationId xmlns:a16="http://schemas.microsoft.com/office/drawing/2014/main" id="{7E41DC54-0AAB-976B-7097-6954F387FA85}"/>
              </a:ext>
            </a:extLst>
          </p:cNvPr>
          <p:cNvGrpSpPr/>
          <p:nvPr/>
        </p:nvGrpSpPr>
        <p:grpSpPr>
          <a:xfrm>
            <a:off x="400830" y="6624327"/>
            <a:ext cx="3929413" cy="360000"/>
            <a:chOff x="228604" y="2796373"/>
            <a:chExt cx="5797512" cy="330379"/>
          </a:xfrm>
        </p:grpSpPr>
        <p:sp>
          <p:nvSpPr>
            <p:cNvPr id="11" name="Rectángulo redondeado 29">
              <a:extLst>
                <a:ext uri="{FF2B5EF4-FFF2-40B4-BE49-F238E27FC236}">
                  <a16:creationId xmlns:a16="http://schemas.microsoft.com/office/drawing/2014/main" id="{DC2AA87D-013E-DF55-4BBA-0A884036F566}"/>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2" name="Redondear rectángulo de esquina del mismo lado 37">
              <a:extLst>
                <a:ext uri="{FF2B5EF4-FFF2-40B4-BE49-F238E27FC236}">
                  <a16:creationId xmlns:a16="http://schemas.microsoft.com/office/drawing/2014/main" id="{F7AFE064-540F-FD2F-6703-3E5D1D994017}"/>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3" name="CuadroTexto 12">
              <a:extLst>
                <a:ext uri="{FF2B5EF4-FFF2-40B4-BE49-F238E27FC236}">
                  <a16:creationId xmlns:a16="http://schemas.microsoft.com/office/drawing/2014/main" id="{9D87D18D-3B2F-3B35-E054-C39A2DCCFD13}"/>
                </a:ext>
              </a:extLst>
            </p:cNvPr>
            <p:cNvSpPr txBox="1"/>
            <p:nvPr/>
          </p:nvSpPr>
          <p:spPr>
            <a:xfrm>
              <a:off x="281636"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14" name="Grupo 13">
            <a:extLst>
              <a:ext uri="{FF2B5EF4-FFF2-40B4-BE49-F238E27FC236}">
                <a16:creationId xmlns:a16="http://schemas.microsoft.com/office/drawing/2014/main" id="{EC657559-91F9-ACFB-44BC-8403ABFBEBB7}"/>
              </a:ext>
            </a:extLst>
          </p:cNvPr>
          <p:cNvGrpSpPr/>
          <p:nvPr/>
        </p:nvGrpSpPr>
        <p:grpSpPr>
          <a:xfrm>
            <a:off x="2547127" y="7656460"/>
            <a:ext cx="3929415" cy="360000"/>
            <a:chOff x="294499" y="1950140"/>
            <a:chExt cx="5797515" cy="356712"/>
          </a:xfrm>
          <a:solidFill>
            <a:srgbClr val="CA51F4"/>
          </a:solidFill>
        </p:grpSpPr>
        <p:sp>
          <p:nvSpPr>
            <p:cNvPr id="15" name="Rectángulo redondeado 44">
              <a:extLst>
                <a:ext uri="{FF2B5EF4-FFF2-40B4-BE49-F238E27FC236}">
                  <a16:creationId xmlns:a16="http://schemas.microsoft.com/office/drawing/2014/main" id="{63D2FF5D-1B98-6ADC-A306-D6F688A87C01}"/>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6" name="Redondear rectángulo de esquina del mismo lado 45">
              <a:extLst>
                <a:ext uri="{FF2B5EF4-FFF2-40B4-BE49-F238E27FC236}">
                  <a16:creationId xmlns:a16="http://schemas.microsoft.com/office/drawing/2014/main" id="{97DB38AE-3428-AF78-9870-DA3FF4F850F0}"/>
                </a:ext>
              </a:extLst>
            </p:cNvPr>
            <p:cNvSpPr/>
            <p:nvPr/>
          </p:nvSpPr>
          <p:spPr>
            <a:xfrm rot="16200000">
              <a:off x="963033" y="1281606"/>
              <a:ext cx="356710" cy="1693778"/>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7" name="CuadroTexto 16">
              <a:extLst>
                <a:ext uri="{FF2B5EF4-FFF2-40B4-BE49-F238E27FC236}">
                  <a16:creationId xmlns:a16="http://schemas.microsoft.com/office/drawing/2014/main" id="{A2C9B825-7CBE-B58A-043D-9D3EB427F0FC}"/>
                </a:ext>
              </a:extLst>
            </p:cNvPr>
            <p:cNvSpPr txBox="1"/>
            <p:nvPr/>
          </p:nvSpPr>
          <p:spPr>
            <a:xfrm>
              <a:off x="345601" y="1990838"/>
              <a:ext cx="1575101" cy="304966"/>
            </a:xfrm>
            <a:prstGeom prst="rect">
              <a:avLst/>
            </a:prstGeom>
            <a:solidFill>
              <a:srgbClr val="CCCCFF"/>
            </a:solid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18" name="Grupo 17">
            <a:extLst>
              <a:ext uri="{FF2B5EF4-FFF2-40B4-BE49-F238E27FC236}">
                <a16:creationId xmlns:a16="http://schemas.microsoft.com/office/drawing/2014/main" id="{394CAF3F-3473-0E8D-E990-07F96EE16794}"/>
              </a:ext>
            </a:extLst>
          </p:cNvPr>
          <p:cNvGrpSpPr/>
          <p:nvPr/>
        </p:nvGrpSpPr>
        <p:grpSpPr>
          <a:xfrm>
            <a:off x="2547126" y="8096796"/>
            <a:ext cx="3929416" cy="360000"/>
            <a:chOff x="228600" y="2363336"/>
            <a:chExt cx="5797516" cy="330380"/>
          </a:xfrm>
          <a:solidFill>
            <a:srgbClr val="CA51F4"/>
          </a:solidFill>
        </p:grpSpPr>
        <p:sp>
          <p:nvSpPr>
            <p:cNvPr id="19" name="Rectángulo redondeado 40">
              <a:extLst>
                <a:ext uri="{FF2B5EF4-FFF2-40B4-BE49-F238E27FC236}">
                  <a16:creationId xmlns:a16="http://schemas.microsoft.com/office/drawing/2014/main" id="{DC0A9A05-57DA-9040-3F0A-1FED0431D439}"/>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0" name="Redondear rectángulo de esquina del mismo lado 41">
              <a:extLst>
                <a:ext uri="{FF2B5EF4-FFF2-40B4-BE49-F238E27FC236}">
                  <a16:creationId xmlns:a16="http://schemas.microsoft.com/office/drawing/2014/main" id="{3FB1BC80-CC1C-FF29-54C4-4D78D17A26FF}"/>
                </a:ext>
              </a:extLst>
            </p:cNvPr>
            <p:cNvSpPr/>
            <p:nvPr/>
          </p:nvSpPr>
          <p:spPr>
            <a:xfrm rot="16200000">
              <a:off x="910299" y="1681637"/>
              <a:ext cx="330378" cy="1693776"/>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21" name="CuadroTexto 20">
              <a:extLst>
                <a:ext uri="{FF2B5EF4-FFF2-40B4-BE49-F238E27FC236}">
                  <a16:creationId xmlns:a16="http://schemas.microsoft.com/office/drawing/2014/main" id="{233B1A66-0976-A61B-EFCC-6DFADD949480}"/>
                </a:ext>
              </a:extLst>
            </p:cNvPr>
            <p:cNvSpPr txBox="1"/>
            <p:nvPr/>
          </p:nvSpPr>
          <p:spPr>
            <a:xfrm>
              <a:off x="381122" y="2394411"/>
              <a:ext cx="1448087" cy="282454"/>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2" name="Grupo 21">
            <a:extLst>
              <a:ext uri="{FF2B5EF4-FFF2-40B4-BE49-F238E27FC236}">
                <a16:creationId xmlns:a16="http://schemas.microsoft.com/office/drawing/2014/main" id="{5DF12BD1-41DA-9683-5C5C-64825C6DCFE5}"/>
              </a:ext>
            </a:extLst>
          </p:cNvPr>
          <p:cNvGrpSpPr/>
          <p:nvPr/>
        </p:nvGrpSpPr>
        <p:grpSpPr>
          <a:xfrm>
            <a:off x="2547129" y="8546203"/>
            <a:ext cx="3929413" cy="360000"/>
            <a:chOff x="228604" y="2796373"/>
            <a:chExt cx="5797512" cy="330379"/>
          </a:xfrm>
          <a:solidFill>
            <a:srgbClr val="CA51F4"/>
          </a:solidFill>
        </p:grpSpPr>
        <p:sp>
          <p:nvSpPr>
            <p:cNvPr id="23" name="Rectángulo redondeado 29">
              <a:extLst>
                <a:ext uri="{FF2B5EF4-FFF2-40B4-BE49-F238E27FC236}">
                  <a16:creationId xmlns:a16="http://schemas.microsoft.com/office/drawing/2014/main" id="{6202D095-DD75-D567-D988-B90345C7BFB4}"/>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4" name="Redondear rectángulo de esquina del mismo lado 37">
              <a:extLst>
                <a:ext uri="{FF2B5EF4-FFF2-40B4-BE49-F238E27FC236}">
                  <a16:creationId xmlns:a16="http://schemas.microsoft.com/office/drawing/2014/main" id="{9A5F12E6-1DC9-2165-6270-630B1F22D16B}"/>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5" name="CuadroTexto 24">
              <a:extLst>
                <a:ext uri="{FF2B5EF4-FFF2-40B4-BE49-F238E27FC236}">
                  <a16:creationId xmlns:a16="http://schemas.microsoft.com/office/drawing/2014/main" id="{2A3A140F-F3F8-D5CE-CBF9-53E548FB7F59}"/>
                </a:ext>
              </a:extLst>
            </p:cNvPr>
            <p:cNvSpPr txBox="1"/>
            <p:nvPr/>
          </p:nvSpPr>
          <p:spPr>
            <a:xfrm>
              <a:off x="300374" y="2835640"/>
              <a:ext cx="1584526"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26" name="Grupo 25">
            <a:extLst>
              <a:ext uri="{FF2B5EF4-FFF2-40B4-BE49-F238E27FC236}">
                <a16:creationId xmlns:a16="http://schemas.microsoft.com/office/drawing/2014/main" id="{0DAC3CD5-1748-75EE-82D1-E2C3370003D2}"/>
              </a:ext>
            </a:extLst>
          </p:cNvPr>
          <p:cNvGrpSpPr/>
          <p:nvPr/>
        </p:nvGrpSpPr>
        <p:grpSpPr>
          <a:xfrm>
            <a:off x="400827" y="1841735"/>
            <a:ext cx="3929416" cy="1692284"/>
            <a:chOff x="400827" y="1441013"/>
            <a:chExt cx="3929416" cy="1692284"/>
          </a:xfrm>
        </p:grpSpPr>
        <p:grpSp>
          <p:nvGrpSpPr>
            <p:cNvPr id="27" name="Grupo 26">
              <a:extLst>
                <a:ext uri="{FF2B5EF4-FFF2-40B4-BE49-F238E27FC236}">
                  <a16:creationId xmlns:a16="http://schemas.microsoft.com/office/drawing/2014/main" id="{3DD427AA-37DE-CC1C-4048-76AF654D6DD7}"/>
                </a:ext>
              </a:extLst>
            </p:cNvPr>
            <p:cNvGrpSpPr/>
            <p:nvPr/>
          </p:nvGrpSpPr>
          <p:grpSpPr>
            <a:xfrm>
              <a:off x="400827" y="1441013"/>
              <a:ext cx="3929415" cy="364090"/>
              <a:chOff x="294499" y="1950140"/>
              <a:chExt cx="5797515" cy="360765"/>
            </a:xfrm>
          </p:grpSpPr>
          <p:sp>
            <p:nvSpPr>
              <p:cNvPr id="40" name="Rectángulo redondeado 44">
                <a:extLst>
                  <a:ext uri="{FF2B5EF4-FFF2-40B4-BE49-F238E27FC236}">
                    <a16:creationId xmlns:a16="http://schemas.microsoft.com/office/drawing/2014/main" id="{B8757BEC-0A66-E9F4-25DD-1498CD9CE21A}"/>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1" name="Redondear rectángulo de esquina del mismo lado 45">
                <a:extLst>
                  <a:ext uri="{FF2B5EF4-FFF2-40B4-BE49-F238E27FC236}">
                    <a16:creationId xmlns:a16="http://schemas.microsoft.com/office/drawing/2014/main" id="{CFFBBC85-CE07-96D7-8694-28EFDAA32463}"/>
                  </a:ext>
                </a:extLst>
              </p:cNvPr>
              <p:cNvSpPr/>
              <p:nvPr/>
            </p:nvSpPr>
            <p:spPr>
              <a:xfrm rot="16200000">
                <a:off x="963033" y="1281606"/>
                <a:ext cx="356710" cy="1693778"/>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42" name="CuadroTexto 41">
                <a:extLst>
                  <a:ext uri="{FF2B5EF4-FFF2-40B4-BE49-F238E27FC236}">
                    <a16:creationId xmlns:a16="http://schemas.microsoft.com/office/drawing/2014/main" id="{A54D7926-AD74-01ED-BF93-8AE6E523DB7F}"/>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28" name="Grupo 27">
              <a:extLst>
                <a:ext uri="{FF2B5EF4-FFF2-40B4-BE49-F238E27FC236}">
                  <a16:creationId xmlns:a16="http://schemas.microsoft.com/office/drawing/2014/main" id="{0FFF5A1C-0C5E-6965-C966-2BD459C76FB4}"/>
                </a:ext>
              </a:extLst>
            </p:cNvPr>
            <p:cNvGrpSpPr/>
            <p:nvPr/>
          </p:nvGrpSpPr>
          <p:grpSpPr>
            <a:xfrm>
              <a:off x="400827" y="1881351"/>
              <a:ext cx="3929416" cy="360000"/>
              <a:chOff x="228600" y="2363336"/>
              <a:chExt cx="5797516" cy="330380"/>
            </a:xfrm>
          </p:grpSpPr>
          <p:sp>
            <p:nvSpPr>
              <p:cNvPr id="37" name="Rectángulo redondeado 40">
                <a:extLst>
                  <a:ext uri="{FF2B5EF4-FFF2-40B4-BE49-F238E27FC236}">
                    <a16:creationId xmlns:a16="http://schemas.microsoft.com/office/drawing/2014/main" id="{FAE39186-79D6-FDD9-71AF-0E736D9DDA8A}"/>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8" name="Redondear rectángulo de esquina del mismo lado 41">
                <a:extLst>
                  <a:ext uri="{FF2B5EF4-FFF2-40B4-BE49-F238E27FC236}">
                    <a16:creationId xmlns:a16="http://schemas.microsoft.com/office/drawing/2014/main" id="{FC85FA88-A748-6599-E778-018BC457CC78}"/>
                  </a:ext>
                </a:extLst>
              </p:cNvPr>
              <p:cNvSpPr/>
              <p:nvPr/>
            </p:nvSpPr>
            <p:spPr>
              <a:xfrm rot="16200000">
                <a:off x="910299" y="1681637"/>
                <a:ext cx="330378" cy="1693776"/>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39" name="CuadroTexto 38">
                <a:extLst>
                  <a:ext uri="{FF2B5EF4-FFF2-40B4-BE49-F238E27FC236}">
                    <a16:creationId xmlns:a16="http://schemas.microsoft.com/office/drawing/2014/main" id="{BD2F5596-D664-AB2D-80AA-73DEAB913124}"/>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9" name="Grupo 28">
              <a:extLst>
                <a:ext uri="{FF2B5EF4-FFF2-40B4-BE49-F238E27FC236}">
                  <a16:creationId xmlns:a16="http://schemas.microsoft.com/office/drawing/2014/main" id="{89AFA65A-9F80-495C-3C6D-2EFC49F40C8C}"/>
                </a:ext>
              </a:extLst>
            </p:cNvPr>
            <p:cNvGrpSpPr/>
            <p:nvPr/>
          </p:nvGrpSpPr>
          <p:grpSpPr>
            <a:xfrm>
              <a:off x="400829" y="2330758"/>
              <a:ext cx="3929413" cy="360000"/>
              <a:chOff x="228604" y="2796373"/>
              <a:chExt cx="5797512" cy="330379"/>
            </a:xfrm>
          </p:grpSpPr>
          <p:sp>
            <p:nvSpPr>
              <p:cNvPr id="34" name="Rectángulo redondeado 29">
                <a:extLst>
                  <a:ext uri="{FF2B5EF4-FFF2-40B4-BE49-F238E27FC236}">
                    <a16:creationId xmlns:a16="http://schemas.microsoft.com/office/drawing/2014/main" id="{F6BC48F6-B4D6-D05B-0622-BC7A91752F8D}"/>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5" name="Redondear rectángulo de esquina del mismo lado 37">
                <a:extLst>
                  <a:ext uri="{FF2B5EF4-FFF2-40B4-BE49-F238E27FC236}">
                    <a16:creationId xmlns:a16="http://schemas.microsoft.com/office/drawing/2014/main" id="{D4C4DA30-1C39-4567-E302-04E4CB1262A3}"/>
                  </a:ext>
                </a:extLst>
              </p:cNvPr>
              <p:cNvSpPr/>
              <p:nvPr/>
            </p:nvSpPr>
            <p:spPr>
              <a:xfrm rot="16200000">
                <a:off x="910303" y="2114674"/>
                <a:ext cx="330378" cy="1693775"/>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36" name="CuadroTexto 35">
                <a:extLst>
                  <a:ext uri="{FF2B5EF4-FFF2-40B4-BE49-F238E27FC236}">
                    <a16:creationId xmlns:a16="http://schemas.microsoft.com/office/drawing/2014/main" id="{BD240331-E777-F561-BE12-4F72E1E5C852}"/>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30" name="Grupo 29">
              <a:extLst>
                <a:ext uri="{FF2B5EF4-FFF2-40B4-BE49-F238E27FC236}">
                  <a16:creationId xmlns:a16="http://schemas.microsoft.com/office/drawing/2014/main" id="{88F16FE2-BC37-F1A0-B8B6-2B927F24E361}"/>
                </a:ext>
              </a:extLst>
            </p:cNvPr>
            <p:cNvGrpSpPr/>
            <p:nvPr/>
          </p:nvGrpSpPr>
          <p:grpSpPr>
            <a:xfrm>
              <a:off x="400829" y="2773297"/>
              <a:ext cx="3929413" cy="360000"/>
              <a:chOff x="228604" y="2796373"/>
              <a:chExt cx="5797512" cy="330379"/>
            </a:xfrm>
          </p:grpSpPr>
          <p:sp>
            <p:nvSpPr>
              <p:cNvPr id="31" name="Rectángulo redondeado 29">
                <a:extLst>
                  <a:ext uri="{FF2B5EF4-FFF2-40B4-BE49-F238E27FC236}">
                    <a16:creationId xmlns:a16="http://schemas.microsoft.com/office/drawing/2014/main" id="{9D68AEDF-FB53-6B42-6DEC-07C491578A86}"/>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2" name="Redondear rectángulo de esquina del mismo lado 37">
                <a:extLst>
                  <a:ext uri="{FF2B5EF4-FFF2-40B4-BE49-F238E27FC236}">
                    <a16:creationId xmlns:a16="http://schemas.microsoft.com/office/drawing/2014/main" id="{9AF3DA64-2BBB-7A35-EAE8-1EB07725EE35}"/>
                  </a:ext>
                </a:extLst>
              </p:cNvPr>
              <p:cNvSpPr/>
              <p:nvPr/>
            </p:nvSpPr>
            <p:spPr>
              <a:xfrm rot="16200000">
                <a:off x="910303" y="2114674"/>
                <a:ext cx="330378" cy="1693775"/>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33" name="CuadroTexto 32">
                <a:extLst>
                  <a:ext uri="{FF2B5EF4-FFF2-40B4-BE49-F238E27FC236}">
                    <a16:creationId xmlns:a16="http://schemas.microsoft.com/office/drawing/2014/main" id="{A9CF24E1-B44F-7776-DA30-E4560B5759A0}"/>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43" name="Grupo 42">
            <a:extLst>
              <a:ext uri="{FF2B5EF4-FFF2-40B4-BE49-F238E27FC236}">
                <a16:creationId xmlns:a16="http://schemas.microsoft.com/office/drawing/2014/main" id="{674092D4-C7CF-986F-B997-6BF8A5EB632A}"/>
              </a:ext>
            </a:extLst>
          </p:cNvPr>
          <p:cNvGrpSpPr/>
          <p:nvPr/>
        </p:nvGrpSpPr>
        <p:grpSpPr>
          <a:xfrm>
            <a:off x="2534425" y="3839813"/>
            <a:ext cx="3929416" cy="1676088"/>
            <a:chOff x="2534425" y="3454331"/>
            <a:chExt cx="3929416" cy="1676088"/>
          </a:xfrm>
        </p:grpSpPr>
        <p:grpSp>
          <p:nvGrpSpPr>
            <p:cNvPr id="44" name="Grupo 43">
              <a:extLst>
                <a:ext uri="{FF2B5EF4-FFF2-40B4-BE49-F238E27FC236}">
                  <a16:creationId xmlns:a16="http://schemas.microsoft.com/office/drawing/2014/main" id="{366DA1AA-C372-9772-D4EF-C9A2F774FFEB}"/>
                </a:ext>
              </a:extLst>
            </p:cNvPr>
            <p:cNvGrpSpPr/>
            <p:nvPr/>
          </p:nvGrpSpPr>
          <p:grpSpPr>
            <a:xfrm>
              <a:off x="2534425" y="3454331"/>
              <a:ext cx="3929415" cy="364090"/>
              <a:chOff x="294499" y="1950140"/>
              <a:chExt cx="5797515" cy="360765"/>
            </a:xfrm>
          </p:grpSpPr>
          <p:sp>
            <p:nvSpPr>
              <p:cNvPr id="57" name="Rectángulo redondeado 44">
                <a:extLst>
                  <a:ext uri="{FF2B5EF4-FFF2-40B4-BE49-F238E27FC236}">
                    <a16:creationId xmlns:a16="http://schemas.microsoft.com/office/drawing/2014/main" id="{052A5F3B-B410-85B5-FCFA-0774E8C85FC3}"/>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8" name="Redondear rectángulo de esquina del mismo lado 45">
                <a:extLst>
                  <a:ext uri="{FF2B5EF4-FFF2-40B4-BE49-F238E27FC236}">
                    <a16:creationId xmlns:a16="http://schemas.microsoft.com/office/drawing/2014/main" id="{4C037F9C-8DE6-199B-8157-C284892D666B}"/>
                  </a:ext>
                </a:extLst>
              </p:cNvPr>
              <p:cNvSpPr/>
              <p:nvPr/>
            </p:nvSpPr>
            <p:spPr>
              <a:xfrm rot="16200000">
                <a:off x="963033" y="1281606"/>
                <a:ext cx="356710" cy="1693778"/>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9" name="CuadroTexto 58">
                <a:extLst>
                  <a:ext uri="{FF2B5EF4-FFF2-40B4-BE49-F238E27FC236}">
                    <a16:creationId xmlns:a16="http://schemas.microsoft.com/office/drawing/2014/main" id="{B7A75836-ABC3-4951-1FE6-5A5805DF9813}"/>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45" name="Grupo 44">
              <a:extLst>
                <a:ext uri="{FF2B5EF4-FFF2-40B4-BE49-F238E27FC236}">
                  <a16:creationId xmlns:a16="http://schemas.microsoft.com/office/drawing/2014/main" id="{9B5B5479-70B8-66F7-4BB5-15ECF69F33F8}"/>
                </a:ext>
              </a:extLst>
            </p:cNvPr>
            <p:cNvGrpSpPr/>
            <p:nvPr/>
          </p:nvGrpSpPr>
          <p:grpSpPr>
            <a:xfrm>
              <a:off x="2534425" y="3879429"/>
              <a:ext cx="3929416" cy="360000"/>
              <a:chOff x="228600" y="2363336"/>
              <a:chExt cx="5797516" cy="330380"/>
            </a:xfrm>
          </p:grpSpPr>
          <p:sp>
            <p:nvSpPr>
              <p:cNvPr id="54" name="Rectángulo redondeado 40">
                <a:extLst>
                  <a:ext uri="{FF2B5EF4-FFF2-40B4-BE49-F238E27FC236}">
                    <a16:creationId xmlns:a16="http://schemas.microsoft.com/office/drawing/2014/main" id="{0EE8CA5F-77AB-F980-683C-D931CD7D0F82}"/>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5" name="Redondear rectángulo de esquina del mismo lado 41">
                <a:extLst>
                  <a:ext uri="{FF2B5EF4-FFF2-40B4-BE49-F238E27FC236}">
                    <a16:creationId xmlns:a16="http://schemas.microsoft.com/office/drawing/2014/main" id="{21CA1AC5-8E2C-5F71-0D3D-0C09B4B1CABC}"/>
                  </a:ext>
                </a:extLst>
              </p:cNvPr>
              <p:cNvSpPr/>
              <p:nvPr/>
            </p:nvSpPr>
            <p:spPr>
              <a:xfrm rot="16200000">
                <a:off x="910299" y="1681637"/>
                <a:ext cx="330378" cy="1693776"/>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56" name="CuadroTexto 55">
                <a:extLst>
                  <a:ext uri="{FF2B5EF4-FFF2-40B4-BE49-F238E27FC236}">
                    <a16:creationId xmlns:a16="http://schemas.microsoft.com/office/drawing/2014/main" id="{AF155F5D-6A4F-9DF8-9EC5-CB0B9CAB59CC}"/>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46" name="Grupo 45">
              <a:extLst>
                <a:ext uri="{FF2B5EF4-FFF2-40B4-BE49-F238E27FC236}">
                  <a16:creationId xmlns:a16="http://schemas.microsoft.com/office/drawing/2014/main" id="{D644807D-811C-DA3A-DC9E-556ABCDEB35A}"/>
                </a:ext>
              </a:extLst>
            </p:cNvPr>
            <p:cNvGrpSpPr/>
            <p:nvPr/>
          </p:nvGrpSpPr>
          <p:grpSpPr>
            <a:xfrm>
              <a:off x="2534427" y="4313596"/>
              <a:ext cx="3929413" cy="360000"/>
              <a:chOff x="228604" y="2796373"/>
              <a:chExt cx="5797512" cy="330379"/>
            </a:xfrm>
          </p:grpSpPr>
          <p:sp>
            <p:nvSpPr>
              <p:cNvPr id="51" name="Rectángulo redondeado 29">
                <a:extLst>
                  <a:ext uri="{FF2B5EF4-FFF2-40B4-BE49-F238E27FC236}">
                    <a16:creationId xmlns:a16="http://schemas.microsoft.com/office/drawing/2014/main" id="{112118C0-23E6-8F6F-0971-7409AB4B5E03}"/>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2" name="Redondear rectángulo de esquina del mismo lado 37">
                <a:extLst>
                  <a:ext uri="{FF2B5EF4-FFF2-40B4-BE49-F238E27FC236}">
                    <a16:creationId xmlns:a16="http://schemas.microsoft.com/office/drawing/2014/main" id="{2C6E3C02-702C-1E35-4880-F7F33F579145}"/>
                  </a:ext>
                </a:extLst>
              </p:cNvPr>
              <p:cNvSpPr/>
              <p:nvPr/>
            </p:nvSpPr>
            <p:spPr>
              <a:xfrm rot="16200000">
                <a:off x="910303" y="2114674"/>
                <a:ext cx="330378" cy="1693775"/>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3" name="CuadroTexto 52">
                <a:extLst>
                  <a:ext uri="{FF2B5EF4-FFF2-40B4-BE49-F238E27FC236}">
                    <a16:creationId xmlns:a16="http://schemas.microsoft.com/office/drawing/2014/main" id="{4D3026B5-C974-EC10-E282-DCE83CF352FD}"/>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47" name="Grupo 46">
              <a:extLst>
                <a:ext uri="{FF2B5EF4-FFF2-40B4-BE49-F238E27FC236}">
                  <a16:creationId xmlns:a16="http://schemas.microsoft.com/office/drawing/2014/main" id="{8E00C147-0086-5959-1D8E-DDA92DB2B3C0}"/>
                </a:ext>
              </a:extLst>
            </p:cNvPr>
            <p:cNvGrpSpPr/>
            <p:nvPr/>
          </p:nvGrpSpPr>
          <p:grpSpPr>
            <a:xfrm>
              <a:off x="2534425" y="4770419"/>
              <a:ext cx="3929413" cy="360000"/>
              <a:chOff x="228604" y="2796373"/>
              <a:chExt cx="5797512" cy="330379"/>
            </a:xfrm>
          </p:grpSpPr>
          <p:sp>
            <p:nvSpPr>
              <p:cNvPr id="48" name="Rectángulo redondeado 29">
                <a:extLst>
                  <a:ext uri="{FF2B5EF4-FFF2-40B4-BE49-F238E27FC236}">
                    <a16:creationId xmlns:a16="http://schemas.microsoft.com/office/drawing/2014/main" id="{FEFEE8C0-483B-1589-B54E-A0DDCC46E0DE}"/>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9" name="Redondear rectángulo de esquina del mismo lado 37">
                <a:extLst>
                  <a:ext uri="{FF2B5EF4-FFF2-40B4-BE49-F238E27FC236}">
                    <a16:creationId xmlns:a16="http://schemas.microsoft.com/office/drawing/2014/main" id="{09FD03C0-62A1-EF0E-6CA5-82EC430DF89B}"/>
                  </a:ext>
                </a:extLst>
              </p:cNvPr>
              <p:cNvSpPr/>
              <p:nvPr/>
            </p:nvSpPr>
            <p:spPr>
              <a:xfrm rot="16200000">
                <a:off x="910303" y="2114674"/>
                <a:ext cx="330378" cy="1693775"/>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0" name="CuadroTexto 49">
                <a:extLst>
                  <a:ext uri="{FF2B5EF4-FFF2-40B4-BE49-F238E27FC236}">
                    <a16:creationId xmlns:a16="http://schemas.microsoft.com/office/drawing/2014/main" id="{F1123681-5ED4-1C1B-33BA-B852342C0294}"/>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60" name="Grupo 59">
            <a:extLst>
              <a:ext uri="{FF2B5EF4-FFF2-40B4-BE49-F238E27FC236}">
                <a16:creationId xmlns:a16="http://schemas.microsoft.com/office/drawing/2014/main" id="{6FF8311C-A096-EC2E-0755-BA306789B950}"/>
              </a:ext>
            </a:extLst>
          </p:cNvPr>
          <p:cNvGrpSpPr/>
          <p:nvPr/>
        </p:nvGrpSpPr>
        <p:grpSpPr>
          <a:xfrm>
            <a:off x="400830" y="7065008"/>
            <a:ext cx="3929413" cy="360000"/>
            <a:chOff x="228604" y="2796373"/>
            <a:chExt cx="5797512" cy="330379"/>
          </a:xfrm>
        </p:grpSpPr>
        <p:sp>
          <p:nvSpPr>
            <p:cNvPr id="61" name="Rectángulo redondeado 29">
              <a:extLst>
                <a:ext uri="{FF2B5EF4-FFF2-40B4-BE49-F238E27FC236}">
                  <a16:creationId xmlns:a16="http://schemas.microsoft.com/office/drawing/2014/main" id="{A4332CFA-B48C-5D05-C7A5-AA9AAF996B22}"/>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2" name="Redondear rectángulo de esquina del mismo lado 37">
              <a:extLst>
                <a:ext uri="{FF2B5EF4-FFF2-40B4-BE49-F238E27FC236}">
                  <a16:creationId xmlns:a16="http://schemas.microsoft.com/office/drawing/2014/main" id="{263E072F-A8DA-8F02-0FC0-6C5DCE830628}"/>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3" name="CuadroTexto 62">
              <a:extLst>
                <a:ext uri="{FF2B5EF4-FFF2-40B4-BE49-F238E27FC236}">
                  <a16:creationId xmlns:a16="http://schemas.microsoft.com/office/drawing/2014/main" id="{718F19E4-98DB-DE4F-72E4-3E2611B461FA}"/>
                </a:ext>
              </a:extLst>
            </p:cNvPr>
            <p:cNvSpPr txBox="1"/>
            <p:nvPr/>
          </p:nvSpPr>
          <p:spPr>
            <a:xfrm>
              <a:off x="281636"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64" name="Grupo 63">
            <a:extLst>
              <a:ext uri="{FF2B5EF4-FFF2-40B4-BE49-F238E27FC236}">
                <a16:creationId xmlns:a16="http://schemas.microsoft.com/office/drawing/2014/main" id="{93625389-7AD2-26D1-A378-F8108D7183CA}"/>
              </a:ext>
            </a:extLst>
          </p:cNvPr>
          <p:cNvGrpSpPr/>
          <p:nvPr/>
        </p:nvGrpSpPr>
        <p:grpSpPr>
          <a:xfrm>
            <a:off x="2547129" y="8985751"/>
            <a:ext cx="3929413" cy="360000"/>
            <a:chOff x="228604" y="2796373"/>
            <a:chExt cx="5797512" cy="330379"/>
          </a:xfrm>
          <a:solidFill>
            <a:srgbClr val="CA51F4"/>
          </a:solidFill>
        </p:grpSpPr>
        <p:sp>
          <p:nvSpPr>
            <p:cNvPr id="65" name="Rectángulo redondeado 29">
              <a:extLst>
                <a:ext uri="{FF2B5EF4-FFF2-40B4-BE49-F238E27FC236}">
                  <a16:creationId xmlns:a16="http://schemas.microsoft.com/office/drawing/2014/main" id="{8558A351-3699-0899-B2BC-E85B278BB3CD}"/>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6" name="Redondear rectángulo de esquina del mismo lado 37">
              <a:extLst>
                <a:ext uri="{FF2B5EF4-FFF2-40B4-BE49-F238E27FC236}">
                  <a16:creationId xmlns:a16="http://schemas.microsoft.com/office/drawing/2014/main" id="{BE0E67A3-CCDE-83BE-1804-1E7E1001E9CA}"/>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7" name="CuadroTexto 66">
              <a:extLst>
                <a:ext uri="{FF2B5EF4-FFF2-40B4-BE49-F238E27FC236}">
                  <a16:creationId xmlns:a16="http://schemas.microsoft.com/office/drawing/2014/main" id="{0F207FD2-6E0F-1F58-C767-40E5FDB96CC5}"/>
                </a:ext>
              </a:extLst>
            </p:cNvPr>
            <p:cNvSpPr txBox="1"/>
            <p:nvPr/>
          </p:nvSpPr>
          <p:spPr>
            <a:xfrm>
              <a:off x="300374" y="2835640"/>
              <a:ext cx="1584526"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sp>
        <p:nvSpPr>
          <p:cNvPr id="68" name="Rectángulo: esquinas redondeadas 67">
            <a:extLst>
              <a:ext uri="{FF2B5EF4-FFF2-40B4-BE49-F238E27FC236}">
                <a16:creationId xmlns:a16="http://schemas.microsoft.com/office/drawing/2014/main" id="{AA16961F-5B51-D14C-DFB2-E2A8FB5D8646}"/>
              </a:ext>
            </a:extLst>
          </p:cNvPr>
          <p:cNvSpPr/>
          <p:nvPr/>
        </p:nvSpPr>
        <p:spPr>
          <a:xfrm>
            <a:off x="4560029" y="1812329"/>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9" name="Rectángulo: esquinas redondeadas 68">
            <a:extLst>
              <a:ext uri="{FF2B5EF4-FFF2-40B4-BE49-F238E27FC236}">
                <a16:creationId xmlns:a16="http://schemas.microsoft.com/office/drawing/2014/main" id="{E40DB388-4CB3-CCD6-DC07-F061EC53C7D8}"/>
              </a:ext>
            </a:extLst>
          </p:cNvPr>
          <p:cNvSpPr/>
          <p:nvPr/>
        </p:nvSpPr>
        <p:spPr>
          <a:xfrm>
            <a:off x="338629" y="3731018"/>
            <a:ext cx="1793768" cy="1751061"/>
          </a:xfrm>
          <a:prstGeom prst="roundRect">
            <a:avLst/>
          </a:prstGeom>
          <a:solidFill>
            <a:srgbClr val="CCCC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0" name="Rectángulo: esquinas redondeadas 69">
            <a:extLst>
              <a:ext uri="{FF2B5EF4-FFF2-40B4-BE49-F238E27FC236}">
                <a16:creationId xmlns:a16="http://schemas.microsoft.com/office/drawing/2014/main" id="{DD24F421-22ED-5FA8-988D-D32F35877B6B}"/>
              </a:ext>
            </a:extLst>
          </p:cNvPr>
          <p:cNvSpPr/>
          <p:nvPr/>
        </p:nvSpPr>
        <p:spPr>
          <a:xfrm>
            <a:off x="4560029" y="5699403"/>
            <a:ext cx="1793768" cy="1751061"/>
          </a:xfrm>
          <a:prstGeom prst="roundRect">
            <a:avLst/>
          </a:prstGeom>
          <a:solidFill>
            <a:srgbClr val="FFD1D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Rectángulo: esquinas redondeadas 70">
            <a:extLst>
              <a:ext uri="{FF2B5EF4-FFF2-40B4-BE49-F238E27FC236}">
                <a16:creationId xmlns:a16="http://schemas.microsoft.com/office/drawing/2014/main" id="{17817C1A-506F-05C1-8334-A01CE0786108}"/>
              </a:ext>
            </a:extLst>
          </p:cNvPr>
          <p:cNvSpPr/>
          <p:nvPr/>
        </p:nvSpPr>
        <p:spPr>
          <a:xfrm>
            <a:off x="400826" y="7640080"/>
            <a:ext cx="1793768" cy="1751061"/>
          </a:xfrm>
          <a:prstGeom prst="roundRect">
            <a:avLst/>
          </a:prstGeom>
          <a:solidFill>
            <a:srgbClr val="FFFF99"/>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2" name="Freeform 5">
            <a:extLst>
              <a:ext uri="{FF2B5EF4-FFF2-40B4-BE49-F238E27FC236}">
                <a16:creationId xmlns:a16="http://schemas.microsoft.com/office/drawing/2014/main" id="{708D091F-0C40-5014-0940-BF18C7D27DE8}"/>
              </a:ext>
            </a:extLst>
          </p:cNvPr>
          <p:cNvSpPr/>
          <p:nvPr/>
        </p:nvSpPr>
        <p:spPr>
          <a:xfrm>
            <a:off x="4693113" y="2012895"/>
            <a:ext cx="1545036" cy="1538401"/>
          </a:xfrm>
          <a:custGeom>
            <a:avLst/>
            <a:gdLst/>
            <a:ahLst/>
            <a:cxnLst/>
            <a:rect l="l" t="t" r="r" b="b"/>
            <a:pathLst>
              <a:path w="5624670" h="5964348">
                <a:moveTo>
                  <a:pt x="0" y="0"/>
                </a:moveTo>
                <a:lnTo>
                  <a:pt x="5624671" y="0"/>
                </a:lnTo>
                <a:lnTo>
                  <a:pt x="5624671" y="5964348"/>
                </a:lnTo>
                <a:lnTo>
                  <a:pt x="0" y="5964348"/>
                </a:lnTo>
                <a:lnTo>
                  <a:pt x="0" y="0"/>
                </a:lnTo>
                <a:close/>
              </a:path>
            </a:pathLst>
          </a:custGeom>
          <a:blipFill>
            <a:blip r:embed="rId2"/>
            <a:stretch>
              <a:fillRect/>
            </a:stretch>
          </a:blipFill>
        </p:spPr>
      </p:sp>
      <p:sp>
        <p:nvSpPr>
          <p:cNvPr id="73" name="Freeform 3">
            <a:extLst>
              <a:ext uri="{FF2B5EF4-FFF2-40B4-BE49-F238E27FC236}">
                <a16:creationId xmlns:a16="http://schemas.microsoft.com/office/drawing/2014/main" id="{FF61BB0F-D025-838D-FD9E-B23F364D639A}"/>
              </a:ext>
            </a:extLst>
          </p:cNvPr>
          <p:cNvSpPr/>
          <p:nvPr/>
        </p:nvSpPr>
        <p:spPr>
          <a:xfrm>
            <a:off x="515555" y="3876192"/>
            <a:ext cx="1349473" cy="1605887"/>
          </a:xfrm>
          <a:custGeom>
            <a:avLst/>
            <a:gdLst/>
            <a:ahLst/>
            <a:cxnLst/>
            <a:rect l="l" t="t" r="r" b="b"/>
            <a:pathLst>
              <a:path w="4646323" h="6288629">
                <a:moveTo>
                  <a:pt x="0" y="0"/>
                </a:moveTo>
                <a:lnTo>
                  <a:pt x="4646322" y="0"/>
                </a:lnTo>
                <a:lnTo>
                  <a:pt x="4646322" y="6288628"/>
                </a:lnTo>
                <a:lnTo>
                  <a:pt x="0" y="6288628"/>
                </a:lnTo>
                <a:lnTo>
                  <a:pt x="0" y="0"/>
                </a:lnTo>
                <a:close/>
              </a:path>
            </a:pathLst>
          </a:custGeom>
          <a:blipFill>
            <a:blip r:embed="rId3"/>
            <a:stretch>
              <a:fillRect/>
            </a:stretch>
          </a:blipFill>
        </p:spPr>
      </p:sp>
      <p:sp>
        <p:nvSpPr>
          <p:cNvPr id="74" name="Freeform 7">
            <a:extLst>
              <a:ext uri="{FF2B5EF4-FFF2-40B4-BE49-F238E27FC236}">
                <a16:creationId xmlns:a16="http://schemas.microsoft.com/office/drawing/2014/main" id="{877B01DF-DFB0-A3C2-ED30-A8502B9D1F5A}"/>
              </a:ext>
            </a:extLst>
          </p:cNvPr>
          <p:cNvSpPr/>
          <p:nvPr/>
        </p:nvSpPr>
        <p:spPr>
          <a:xfrm>
            <a:off x="4818043" y="5965778"/>
            <a:ext cx="1295176" cy="1459229"/>
          </a:xfrm>
          <a:custGeom>
            <a:avLst/>
            <a:gdLst/>
            <a:ahLst/>
            <a:cxnLst/>
            <a:rect l="l" t="t" r="r" b="b"/>
            <a:pathLst>
              <a:path w="5173551" h="6101665">
                <a:moveTo>
                  <a:pt x="0" y="0"/>
                </a:moveTo>
                <a:lnTo>
                  <a:pt x="5173551" y="0"/>
                </a:lnTo>
                <a:lnTo>
                  <a:pt x="5173551" y="6101665"/>
                </a:lnTo>
                <a:lnTo>
                  <a:pt x="0" y="6101665"/>
                </a:lnTo>
                <a:lnTo>
                  <a:pt x="0" y="0"/>
                </a:lnTo>
                <a:close/>
              </a:path>
            </a:pathLst>
          </a:custGeom>
          <a:blipFill>
            <a:blip r:embed="rId4"/>
            <a:stretch>
              <a:fillRect/>
            </a:stretch>
          </a:blipFill>
        </p:spPr>
      </p:sp>
      <p:sp>
        <p:nvSpPr>
          <p:cNvPr id="75" name="Freeform 6">
            <a:extLst>
              <a:ext uri="{FF2B5EF4-FFF2-40B4-BE49-F238E27FC236}">
                <a16:creationId xmlns:a16="http://schemas.microsoft.com/office/drawing/2014/main" id="{B2049BAA-9612-937F-531B-2D6F56696F91}"/>
              </a:ext>
            </a:extLst>
          </p:cNvPr>
          <p:cNvSpPr/>
          <p:nvPr/>
        </p:nvSpPr>
        <p:spPr>
          <a:xfrm>
            <a:off x="634686" y="7689924"/>
            <a:ext cx="1326047" cy="1677704"/>
          </a:xfrm>
          <a:custGeom>
            <a:avLst/>
            <a:gdLst/>
            <a:ahLst/>
            <a:cxnLst/>
            <a:rect l="l" t="t" r="r" b="b"/>
            <a:pathLst>
              <a:path w="3886777" h="6622683">
                <a:moveTo>
                  <a:pt x="0" y="0"/>
                </a:moveTo>
                <a:lnTo>
                  <a:pt x="3886778" y="0"/>
                </a:lnTo>
                <a:lnTo>
                  <a:pt x="3886778" y="6622682"/>
                </a:lnTo>
                <a:lnTo>
                  <a:pt x="0" y="6622682"/>
                </a:lnTo>
                <a:lnTo>
                  <a:pt x="0" y="0"/>
                </a:lnTo>
                <a:close/>
              </a:path>
            </a:pathLst>
          </a:custGeom>
          <a:blipFill>
            <a:blip r:embed="rId5"/>
            <a:stretch>
              <a:fillRect/>
            </a:stretch>
          </a:blipFill>
        </p:spPr>
      </p:sp>
      <p:sp>
        <p:nvSpPr>
          <p:cNvPr id="76" name="Rectángulo: esquinas redondeadas 75">
            <a:extLst>
              <a:ext uri="{FF2B5EF4-FFF2-40B4-BE49-F238E27FC236}">
                <a16:creationId xmlns:a16="http://schemas.microsoft.com/office/drawing/2014/main" id="{6D0D3926-BC2C-4EBA-47FF-913FC3B4C670}"/>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7" name="Rectángulo 76">
            <a:extLst>
              <a:ext uri="{FF2B5EF4-FFF2-40B4-BE49-F238E27FC236}">
                <a16:creationId xmlns:a16="http://schemas.microsoft.com/office/drawing/2014/main" id="{04E9328A-350B-7990-44C4-60DD47CC1704}"/>
              </a:ext>
            </a:extLst>
          </p:cNvPr>
          <p:cNvSpPr/>
          <p:nvPr/>
        </p:nvSpPr>
        <p:spPr>
          <a:xfrm>
            <a:off x="238913" y="767647"/>
            <a:ext cx="6307759" cy="995377"/>
          </a:xfrm>
          <a:prstGeom prst="rect">
            <a:avLst/>
          </a:prstGeom>
          <a:solidFill>
            <a:srgbClr val="CC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78" name="Imagen 77">
            <a:extLst>
              <a:ext uri="{FF2B5EF4-FFF2-40B4-BE49-F238E27FC236}">
                <a16:creationId xmlns:a16="http://schemas.microsoft.com/office/drawing/2014/main" id="{ACEA843A-3D19-773E-472C-37B2203E1233}"/>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79" name="Grupo 78">
            <a:extLst>
              <a:ext uri="{FF2B5EF4-FFF2-40B4-BE49-F238E27FC236}">
                <a16:creationId xmlns:a16="http://schemas.microsoft.com/office/drawing/2014/main" id="{BC608D17-CD22-88F1-1A9B-891345A0F728}"/>
              </a:ext>
            </a:extLst>
          </p:cNvPr>
          <p:cNvGrpSpPr/>
          <p:nvPr/>
        </p:nvGrpSpPr>
        <p:grpSpPr>
          <a:xfrm rot="16200000">
            <a:off x="3285069" y="-2431831"/>
            <a:ext cx="206008" cy="6098771"/>
            <a:chOff x="6363126" y="1068524"/>
            <a:chExt cx="232096" cy="7870106"/>
          </a:xfrm>
        </p:grpSpPr>
        <p:grpSp>
          <p:nvGrpSpPr>
            <p:cNvPr id="80" name="Grupo 79">
              <a:extLst>
                <a:ext uri="{FF2B5EF4-FFF2-40B4-BE49-F238E27FC236}">
                  <a16:creationId xmlns:a16="http://schemas.microsoft.com/office/drawing/2014/main" id="{90A8A759-7C07-FF89-BF35-2400750417D0}"/>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2B254483-F075-A15C-30D9-E4A61DDDAE4D}"/>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7F0BBB27-966B-BDFC-8A24-F26ECAEE438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959C4487-7EAF-FCE6-65CB-E8613B45213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C9274077-DFD0-4638-7FA3-6661766892F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DFB9B837-CFCC-7F78-ECCB-82DEDA81E1F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695F2FF7-B54E-37AD-0FC7-0344C792BD7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95CA1839-B033-9EBB-ED28-526CE1C3050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C4F0279F-060E-B515-B414-17C15DD81670}"/>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8F842945-F7B8-8EBC-2430-0079C95DCBE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4BDF131C-38A7-3DF9-ECB9-20E044232CC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F107DFB9-9285-B986-E560-FED9CD131E8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59CF5220-8E21-34BD-75B7-939A6E1FFB3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14154CCC-77ED-1862-9CAE-91E80949D68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724CB2AF-2740-D2AA-D1CD-12F1ECC521F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8951FD37-8BC7-BC5E-293F-2CEBDC506E01}"/>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AB7430DB-C6E9-FB52-E503-A9833F8E1D73}"/>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C4637F0E-B453-020B-C6CF-2DC23943413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8E1638E5-6D19-8E1A-175C-52197ECBFDB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A8544E93-62A9-E5D5-6762-4AB62262B16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77F24D62-3266-7A18-ED5A-26BF7E5CE99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7A304B6F-BF0D-844C-DE84-0558FD3ED96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A06BDD27-BFAD-D2F9-873F-5E8ED7EF6AB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1A52962D-43C5-AFD9-EC13-1EFC067CB420}"/>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05E0C628-2BBB-6F4C-FBFE-57E3EAA65C9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B7E1B133-9029-1EDA-1303-9258C272E41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16888FEA-7250-8870-A959-30BC65C2E40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013EDB07-97B0-3418-723D-59BABAC10DF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CDC5119C-0DFD-2951-1FDC-C9DA389618F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34D42F10-AE9C-CB49-C988-5511CDA37C0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110" name="Imagen 109">
            <a:extLst>
              <a:ext uri="{FF2B5EF4-FFF2-40B4-BE49-F238E27FC236}">
                <a16:creationId xmlns:a16="http://schemas.microsoft.com/office/drawing/2014/main" id="{B878D7D8-7FAD-D360-CF74-3C336495917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8713" y="454752"/>
            <a:ext cx="5369300" cy="1588767"/>
          </a:xfrm>
          <a:prstGeom prst="rect">
            <a:avLst/>
          </a:prstGeom>
        </p:spPr>
      </p:pic>
    </p:spTree>
    <p:extLst>
      <p:ext uri="{BB962C8B-B14F-4D97-AF65-F5344CB8AC3E}">
        <p14:creationId xmlns:p14="http://schemas.microsoft.com/office/powerpoint/2010/main" val="12180245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5267-C2CA-5616-5959-FF0EB3A5F518}"/>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73315802-DCB6-BF5C-BD39-D497A3DE7E8F}"/>
              </a:ext>
            </a:extLst>
          </p:cNvPr>
          <p:cNvGrpSpPr/>
          <p:nvPr/>
        </p:nvGrpSpPr>
        <p:grpSpPr>
          <a:xfrm>
            <a:off x="579779" y="7681588"/>
            <a:ext cx="3929415" cy="360000"/>
            <a:chOff x="294499" y="1950140"/>
            <a:chExt cx="5797515" cy="356712"/>
          </a:xfrm>
          <a:solidFill>
            <a:srgbClr val="92ED18"/>
          </a:solidFill>
        </p:grpSpPr>
        <p:sp>
          <p:nvSpPr>
            <p:cNvPr id="3" name="Rectángulo redondeado 44">
              <a:extLst>
                <a:ext uri="{FF2B5EF4-FFF2-40B4-BE49-F238E27FC236}">
                  <a16:creationId xmlns:a16="http://schemas.microsoft.com/office/drawing/2014/main" id="{27AE49B9-01E4-8C45-C723-1BEC8A6520D2}"/>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 name="Redondear rectángulo de esquina del mismo lado 45">
              <a:extLst>
                <a:ext uri="{FF2B5EF4-FFF2-40B4-BE49-F238E27FC236}">
                  <a16:creationId xmlns:a16="http://schemas.microsoft.com/office/drawing/2014/main" id="{573E50ED-8DAD-756D-08A8-037EEE5629FB}"/>
                </a:ext>
              </a:extLst>
            </p:cNvPr>
            <p:cNvSpPr/>
            <p:nvPr/>
          </p:nvSpPr>
          <p:spPr>
            <a:xfrm rot="16200000">
              <a:off x="963033" y="1281606"/>
              <a:ext cx="356710" cy="1693778"/>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 name="CuadroTexto 4">
              <a:extLst>
                <a:ext uri="{FF2B5EF4-FFF2-40B4-BE49-F238E27FC236}">
                  <a16:creationId xmlns:a16="http://schemas.microsoft.com/office/drawing/2014/main" id="{AEA08290-1B52-C0D9-BCB0-1BBD24B598A0}"/>
                </a:ext>
              </a:extLst>
            </p:cNvPr>
            <p:cNvSpPr txBox="1"/>
            <p:nvPr/>
          </p:nvSpPr>
          <p:spPr>
            <a:xfrm>
              <a:off x="368087" y="1990838"/>
              <a:ext cx="1575101" cy="304966"/>
            </a:xfrm>
            <a:prstGeom prst="rect">
              <a:avLst/>
            </a:prstGeom>
            <a:solidFill>
              <a:srgbClr val="CCFF99"/>
            </a:solid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6" name="Grupo 5">
            <a:extLst>
              <a:ext uri="{FF2B5EF4-FFF2-40B4-BE49-F238E27FC236}">
                <a16:creationId xmlns:a16="http://schemas.microsoft.com/office/drawing/2014/main" id="{5F78853B-3B4F-782B-3839-67737AE12689}"/>
              </a:ext>
            </a:extLst>
          </p:cNvPr>
          <p:cNvGrpSpPr/>
          <p:nvPr/>
        </p:nvGrpSpPr>
        <p:grpSpPr>
          <a:xfrm>
            <a:off x="579778" y="8121924"/>
            <a:ext cx="3929416" cy="360000"/>
            <a:chOff x="228600" y="2363336"/>
            <a:chExt cx="5797516" cy="330380"/>
          </a:xfrm>
          <a:solidFill>
            <a:srgbClr val="92ED18"/>
          </a:solidFill>
        </p:grpSpPr>
        <p:sp>
          <p:nvSpPr>
            <p:cNvPr id="7" name="Rectángulo redondeado 40">
              <a:extLst>
                <a:ext uri="{FF2B5EF4-FFF2-40B4-BE49-F238E27FC236}">
                  <a16:creationId xmlns:a16="http://schemas.microsoft.com/office/drawing/2014/main" id="{420BB727-4E97-7FB8-472D-3A674E0AA5D8}"/>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8" name="Redondear rectángulo de esquina del mismo lado 41">
              <a:extLst>
                <a:ext uri="{FF2B5EF4-FFF2-40B4-BE49-F238E27FC236}">
                  <a16:creationId xmlns:a16="http://schemas.microsoft.com/office/drawing/2014/main" id="{361F0ADB-BAD0-4B5D-A6A4-EFB542E0B557}"/>
                </a:ext>
              </a:extLst>
            </p:cNvPr>
            <p:cNvSpPr/>
            <p:nvPr/>
          </p:nvSpPr>
          <p:spPr>
            <a:xfrm rot="16200000">
              <a:off x="910299" y="1681637"/>
              <a:ext cx="330378" cy="1693776"/>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9" name="CuadroTexto 8">
              <a:extLst>
                <a:ext uri="{FF2B5EF4-FFF2-40B4-BE49-F238E27FC236}">
                  <a16:creationId xmlns:a16="http://schemas.microsoft.com/office/drawing/2014/main" id="{1BD4DC44-844F-3DAB-BFAB-8AE183298DBC}"/>
                </a:ext>
              </a:extLst>
            </p:cNvPr>
            <p:cNvSpPr txBox="1"/>
            <p:nvPr/>
          </p:nvSpPr>
          <p:spPr>
            <a:xfrm>
              <a:off x="381122" y="2394411"/>
              <a:ext cx="1448087" cy="282454"/>
            </a:xfrm>
            <a:prstGeom prst="rect">
              <a:avLst/>
            </a:prstGeom>
            <a:solidFill>
              <a:srgbClr val="CCFF99"/>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10" name="Grupo 9">
            <a:extLst>
              <a:ext uri="{FF2B5EF4-FFF2-40B4-BE49-F238E27FC236}">
                <a16:creationId xmlns:a16="http://schemas.microsoft.com/office/drawing/2014/main" id="{23860508-28E7-11D3-BC87-C33E0BBAB641}"/>
              </a:ext>
            </a:extLst>
          </p:cNvPr>
          <p:cNvGrpSpPr/>
          <p:nvPr/>
        </p:nvGrpSpPr>
        <p:grpSpPr>
          <a:xfrm>
            <a:off x="579781" y="8540851"/>
            <a:ext cx="3929413" cy="360000"/>
            <a:chOff x="228604" y="2796373"/>
            <a:chExt cx="5797512" cy="330379"/>
          </a:xfrm>
          <a:solidFill>
            <a:srgbClr val="92ED18"/>
          </a:solidFill>
        </p:grpSpPr>
        <p:sp>
          <p:nvSpPr>
            <p:cNvPr id="11" name="Rectángulo redondeado 29">
              <a:extLst>
                <a:ext uri="{FF2B5EF4-FFF2-40B4-BE49-F238E27FC236}">
                  <a16:creationId xmlns:a16="http://schemas.microsoft.com/office/drawing/2014/main" id="{AC71FB7A-5380-861B-085A-EFB8D1D95291}"/>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2" name="Redondear rectángulo de esquina del mismo lado 37">
              <a:extLst>
                <a:ext uri="{FF2B5EF4-FFF2-40B4-BE49-F238E27FC236}">
                  <a16:creationId xmlns:a16="http://schemas.microsoft.com/office/drawing/2014/main" id="{DE613E79-724E-889B-4EAF-90F303F095B5}"/>
                </a:ext>
              </a:extLst>
            </p:cNvPr>
            <p:cNvSpPr/>
            <p:nvPr/>
          </p:nvSpPr>
          <p:spPr>
            <a:xfrm rot="16200000">
              <a:off x="910303" y="2114674"/>
              <a:ext cx="330378" cy="1693775"/>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3" name="CuadroTexto 12">
              <a:extLst>
                <a:ext uri="{FF2B5EF4-FFF2-40B4-BE49-F238E27FC236}">
                  <a16:creationId xmlns:a16="http://schemas.microsoft.com/office/drawing/2014/main" id="{F1E25FFC-1770-BD04-344C-DD572D2B2DE0}"/>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14" name="Grupo 13">
            <a:extLst>
              <a:ext uri="{FF2B5EF4-FFF2-40B4-BE49-F238E27FC236}">
                <a16:creationId xmlns:a16="http://schemas.microsoft.com/office/drawing/2014/main" id="{AD91B7F2-7F8A-6CBC-D5E2-7A1119B4AE8F}"/>
              </a:ext>
            </a:extLst>
          </p:cNvPr>
          <p:cNvGrpSpPr/>
          <p:nvPr/>
        </p:nvGrpSpPr>
        <p:grpSpPr>
          <a:xfrm>
            <a:off x="2459380" y="1877615"/>
            <a:ext cx="3929415" cy="364090"/>
            <a:chOff x="294499" y="1950140"/>
            <a:chExt cx="5797515" cy="360765"/>
          </a:xfrm>
        </p:grpSpPr>
        <p:sp>
          <p:nvSpPr>
            <p:cNvPr id="15" name="Rectángulo redondeado 44">
              <a:extLst>
                <a:ext uri="{FF2B5EF4-FFF2-40B4-BE49-F238E27FC236}">
                  <a16:creationId xmlns:a16="http://schemas.microsoft.com/office/drawing/2014/main" id="{1255A877-63A8-4A55-6B10-2A20FFBA61A0}"/>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6" name="Redondear rectángulo de esquina del mismo lado 45">
              <a:extLst>
                <a:ext uri="{FF2B5EF4-FFF2-40B4-BE49-F238E27FC236}">
                  <a16:creationId xmlns:a16="http://schemas.microsoft.com/office/drawing/2014/main" id="{71AF57CE-05FE-2898-5131-C1DB135D8402}"/>
                </a:ext>
              </a:extLst>
            </p:cNvPr>
            <p:cNvSpPr/>
            <p:nvPr/>
          </p:nvSpPr>
          <p:spPr>
            <a:xfrm rot="16200000">
              <a:off x="963033" y="1281606"/>
              <a:ext cx="356710" cy="1693778"/>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7" name="CuadroTexto 16">
              <a:extLst>
                <a:ext uri="{FF2B5EF4-FFF2-40B4-BE49-F238E27FC236}">
                  <a16:creationId xmlns:a16="http://schemas.microsoft.com/office/drawing/2014/main" id="{17D13351-DB53-ED8F-5A63-F149E3A8FECC}"/>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18" name="Grupo 17">
            <a:extLst>
              <a:ext uri="{FF2B5EF4-FFF2-40B4-BE49-F238E27FC236}">
                <a16:creationId xmlns:a16="http://schemas.microsoft.com/office/drawing/2014/main" id="{1D394630-9216-7A87-7050-D11F4504B96C}"/>
              </a:ext>
            </a:extLst>
          </p:cNvPr>
          <p:cNvGrpSpPr/>
          <p:nvPr/>
        </p:nvGrpSpPr>
        <p:grpSpPr>
          <a:xfrm>
            <a:off x="2459380" y="2333193"/>
            <a:ext cx="3929416" cy="360000"/>
            <a:chOff x="228600" y="2363336"/>
            <a:chExt cx="5797516" cy="330380"/>
          </a:xfrm>
        </p:grpSpPr>
        <p:sp>
          <p:nvSpPr>
            <p:cNvPr id="19" name="Rectángulo redondeado 40">
              <a:extLst>
                <a:ext uri="{FF2B5EF4-FFF2-40B4-BE49-F238E27FC236}">
                  <a16:creationId xmlns:a16="http://schemas.microsoft.com/office/drawing/2014/main" id="{6E4CA17C-60F6-41E8-DF0D-D6A9A38BCAE5}"/>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0" name="Redondear rectángulo de esquina del mismo lado 41">
              <a:extLst>
                <a:ext uri="{FF2B5EF4-FFF2-40B4-BE49-F238E27FC236}">
                  <a16:creationId xmlns:a16="http://schemas.microsoft.com/office/drawing/2014/main" id="{58D8005C-65CA-1502-68E3-422A0585C7D9}"/>
                </a:ext>
              </a:extLst>
            </p:cNvPr>
            <p:cNvSpPr/>
            <p:nvPr/>
          </p:nvSpPr>
          <p:spPr>
            <a:xfrm rot="16200000">
              <a:off x="910299" y="1681637"/>
              <a:ext cx="330378" cy="1693776"/>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21" name="CuadroTexto 20">
              <a:extLst>
                <a:ext uri="{FF2B5EF4-FFF2-40B4-BE49-F238E27FC236}">
                  <a16:creationId xmlns:a16="http://schemas.microsoft.com/office/drawing/2014/main" id="{F5DA6592-9029-4B32-BDF2-A9B18D549066}"/>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2" name="Grupo 21">
            <a:extLst>
              <a:ext uri="{FF2B5EF4-FFF2-40B4-BE49-F238E27FC236}">
                <a16:creationId xmlns:a16="http://schemas.microsoft.com/office/drawing/2014/main" id="{ADCF9A90-E6F3-DBF4-33C8-610F8318323B}"/>
              </a:ext>
            </a:extLst>
          </p:cNvPr>
          <p:cNvGrpSpPr/>
          <p:nvPr/>
        </p:nvGrpSpPr>
        <p:grpSpPr>
          <a:xfrm>
            <a:off x="2459382" y="2767360"/>
            <a:ext cx="3929413" cy="360000"/>
            <a:chOff x="228604" y="2796373"/>
            <a:chExt cx="5797512" cy="330379"/>
          </a:xfrm>
        </p:grpSpPr>
        <p:sp>
          <p:nvSpPr>
            <p:cNvPr id="23" name="Rectángulo redondeado 29">
              <a:extLst>
                <a:ext uri="{FF2B5EF4-FFF2-40B4-BE49-F238E27FC236}">
                  <a16:creationId xmlns:a16="http://schemas.microsoft.com/office/drawing/2014/main" id="{BE27B456-ECE9-184D-69F9-06462F311ED2}"/>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4" name="Redondear rectángulo de esquina del mismo lado 37">
              <a:extLst>
                <a:ext uri="{FF2B5EF4-FFF2-40B4-BE49-F238E27FC236}">
                  <a16:creationId xmlns:a16="http://schemas.microsoft.com/office/drawing/2014/main" id="{94FC56C0-422F-2A41-8A98-3F737043CEBF}"/>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5" name="CuadroTexto 24">
              <a:extLst>
                <a:ext uri="{FF2B5EF4-FFF2-40B4-BE49-F238E27FC236}">
                  <a16:creationId xmlns:a16="http://schemas.microsoft.com/office/drawing/2014/main" id="{06ECC77F-0A92-3E5A-4C9D-3FCB2BF441C8}"/>
                </a:ext>
              </a:extLst>
            </p:cNvPr>
            <p:cNvSpPr txBox="1"/>
            <p:nvPr/>
          </p:nvSpPr>
          <p:spPr>
            <a:xfrm>
              <a:off x="337850"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26" name="Grupo 25">
            <a:extLst>
              <a:ext uri="{FF2B5EF4-FFF2-40B4-BE49-F238E27FC236}">
                <a16:creationId xmlns:a16="http://schemas.microsoft.com/office/drawing/2014/main" id="{C0BE7FA1-01F4-D1FC-647C-29F9E260BCA6}"/>
              </a:ext>
            </a:extLst>
          </p:cNvPr>
          <p:cNvGrpSpPr/>
          <p:nvPr/>
        </p:nvGrpSpPr>
        <p:grpSpPr>
          <a:xfrm>
            <a:off x="2459382" y="3193255"/>
            <a:ext cx="3929413" cy="360000"/>
            <a:chOff x="228604" y="2796373"/>
            <a:chExt cx="5797512" cy="330379"/>
          </a:xfrm>
        </p:grpSpPr>
        <p:sp>
          <p:nvSpPr>
            <p:cNvPr id="27" name="Rectángulo redondeado 29">
              <a:extLst>
                <a:ext uri="{FF2B5EF4-FFF2-40B4-BE49-F238E27FC236}">
                  <a16:creationId xmlns:a16="http://schemas.microsoft.com/office/drawing/2014/main" id="{D6D69644-FFEC-F0F3-9E4C-5CFBF2369794}"/>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8" name="Redondear rectángulo de esquina del mismo lado 37">
              <a:extLst>
                <a:ext uri="{FF2B5EF4-FFF2-40B4-BE49-F238E27FC236}">
                  <a16:creationId xmlns:a16="http://schemas.microsoft.com/office/drawing/2014/main" id="{53214B07-0F9F-85E2-D6D4-C9F25B94BCEB}"/>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9" name="CuadroTexto 28">
              <a:extLst>
                <a:ext uri="{FF2B5EF4-FFF2-40B4-BE49-F238E27FC236}">
                  <a16:creationId xmlns:a16="http://schemas.microsoft.com/office/drawing/2014/main" id="{72119D20-06EC-7760-FE2B-39B7C76EBD4D}"/>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30" name="Grupo 29">
            <a:extLst>
              <a:ext uri="{FF2B5EF4-FFF2-40B4-BE49-F238E27FC236}">
                <a16:creationId xmlns:a16="http://schemas.microsoft.com/office/drawing/2014/main" id="{4D5CAD40-9272-FA9E-15D3-CAF730437A14}"/>
              </a:ext>
            </a:extLst>
          </p:cNvPr>
          <p:cNvGrpSpPr/>
          <p:nvPr/>
        </p:nvGrpSpPr>
        <p:grpSpPr>
          <a:xfrm>
            <a:off x="592479" y="3824893"/>
            <a:ext cx="3929416" cy="1661776"/>
            <a:chOff x="731026" y="3481298"/>
            <a:chExt cx="3929416" cy="1661776"/>
          </a:xfrm>
        </p:grpSpPr>
        <p:grpSp>
          <p:nvGrpSpPr>
            <p:cNvPr id="31" name="Grupo 30">
              <a:extLst>
                <a:ext uri="{FF2B5EF4-FFF2-40B4-BE49-F238E27FC236}">
                  <a16:creationId xmlns:a16="http://schemas.microsoft.com/office/drawing/2014/main" id="{2874F4F0-5844-B521-5301-76D57EA5B31F}"/>
                </a:ext>
              </a:extLst>
            </p:cNvPr>
            <p:cNvGrpSpPr/>
            <p:nvPr/>
          </p:nvGrpSpPr>
          <p:grpSpPr>
            <a:xfrm>
              <a:off x="731026" y="3481298"/>
              <a:ext cx="3929415" cy="364387"/>
              <a:chOff x="294499" y="1950140"/>
              <a:chExt cx="5797515" cy="361059"/>
            </a:xfrm>
          </p:grpSpPr>
          <p:sp>
            <p:nvSpPr>
              <p:cNvPr id="44" name="Rectángulo redondeado 44">
                <a:extLst>
                  <a:ext uri="{FF2B5EF4-FFF2-40B4-BE49-F238E27FC236}">
                    <a16:creationId xmlns:a16="http://schemas.microsoft.com/office/drawing/2014/main" id="{EC09AA65-8AC5-4750-7D15-70B84800B7D2}"/>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600" b="1" dirty="0">
                  <a:solidFill>
                    <a:schemeClr val="tx1"/>
                  </a:solidFill>
                  <a:latin typeface="Becca &amp; Perry" panose="02000500000000000000" pitchFamily="2" charset="0"/>
                </a:endParaRPr>
              </a:p>
            </p:txBody>
          </p:sp>
          <p:sp>
            <p:nvSpPr>
              <p:cNvPr id="45" name="Redondear rectángulo de esquina del mismo lado 45">
                <a:extLst>
                  <a:ext uri="{FF2B5EF4-FFF2-40B4-BE49-F238E27FC236}">
                    <a16:creationId xmlns:a16="http://schemas.microsoft.com/office/drawing/2014/main" id="{C383EBB8-D761-6556-7E27-1B6F3DD53A38}"/>
                  </a:ext>
                </a:extLst>
              </p:cNvPr>
              <p:cNvSpPr/>
              <p:nvPr/>
            </p:nvSpPr>
            <p:spPr>
              <a:xfrm rot="16200000">
                <a:off x="963033" y="1281606"/>
                <a:ext cx="356710" cy="1693778"/>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46" name="CuadroTexto 45">
                <a:extLst>
                  <a:ext uri="{FF2B5EF4-FFF2-40B4-BE49-F238E27FC236}">
                    <a16:creationId xmlns:a16="http://schemas.microsoft.com/office/drawing/2014/main" id="{71C08F28-88B8-6F9A-1171-FEB616186EB4}"/>
                  </a:ext>
                </a:extLst>
              </p:cNvPr>
              <p:cNvSpPr txBox="1"/>
              <p:nvPr/>
            </p:nvSpPr>
            <p:spPr>
              <a:xfrm>
                <a:off x="345601" y="1975737"/>
                <a:ext cx="1575101" cy="335462"/>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r>
                  <a:rPr lang="es-ES" sz="1600" b="1" dirty="0">
                    <a:latin typeface="Becca &amp; Perry" panose="020B0604020202020204" charset="0"/>
                    <a:ea typeface="AGFatPants" panose="02000603000000000000" pitchFamily="2" charset="0"/>
                  </a:rPr>
                  <a:t>:</a:t>
                </a:r>
                <a:endParaRPr lang="es-ES" sz="1600" b="1" dirty="0">
                  <a:latin typeface="Becca &amp; Perry" panose="02000500000000000000" pitchFamily="2" charset="0"/>
                  <a:ea typeface="AGFatPants" panose="02000603000000000000" pitchFamily="2" charset="0"/>
                </a:endParaRPr>
              </a:p>
            </p:txBody>
          </p:sp>
        </p:grpSp>
        <p:grpSp>
          <p:nvGrpSpPr>
            <p:cNvPr id="32" name="Grupo 31">
              <a:extLst>
                <a:ext uri="{FF2B5EF4-FFF2-40B4-BE49-F238E27FC236}">
                  <a16:creationId xmlns:a16="http://schemas.microsoft.com/office/drawing/2014/main" id="{B458569A-B521-1678-F278-198BBF3972AA}"/>
                </a:ext>
              </a:extLst>
            </p:cNvPr>
            <p:cNvGrpSpPr/>
            <p:nvPr/>
          </p:nvGrpSpPr>
          <p:grpSpPr>
            <a:xfrm>
              <a:off x="731026" y="3921634"/>
              <a:ext cx="3929416" cy="360000"/>
              <a:chOff x="228600" y="2363336"/>
              <a:chExt cx="5797516" cy="330380"/>
            </a:xfrm>
          </p:grpSpPr>
          <p:sp>
            <p:nvSpPr>
              <p:cNvPr id="41" name="Rectángulo redondeado 40">
                <a:extLst>
                  <a:ext uri="{FF2B5EF4-FFF2-40B4-BE49-F238E27FC236}">
                    <a16:creationId xmlns:a16="http://schemas.microsoft.com/office/drawing/2014/main" id="{AF6D2E7D-A8A2-3C6C-9CDF-A4C205CDA84E}"/>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42" name="Redondear rectángulo de esquina del mismo lado 41">
                <a:extLst>
                  <a:ext uri="{FF2B5EF4-FFF2-40B4-BE49-F238E27FC236}">
                    <a16:creationId xmlns:a16="http://schemas.microsoft.com/office/drawing/2014/main" id="{F40069BA-0A16-C7E3-F04E-97890F34A3A6}"/>
                  </a:ext>
                </a:extLst>
              </p:cNvPr>
              <p:cNvSpPr/>
              <p:nvPr/>
            </p:nvSpPr>
            <p:spPr>
              <a:xfrm rot="16200000">
                <a:off x="910299" y="1681637"/>
                <a:ext cx="330378" cy="1693776"/>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000" b="1"/>
              </a:p>
            </p:txBody>
          </p:sp>
          <p:sp>
            <p:nvSpPr>
              <p:cNvPr id="43" name="CuadroTexto 42">
                <a:extLst>
                  <a:ext uri="{FF2B5EF4-FFF2-40B4-BE49-F238E27FC236}">
                    <a16:creationId xmlns:a16="http://schemas.microsoft.com/office/drawing/2014/main" id="{191B07D2-5832-0603-3686-CA7952A06FDF}"/>
                  </a:ext>
                </a:extLst>
              </p:cNvPr>
              <p:cNvSpPr txBox="1"/>
              <p:nvPr/>
            </p:nvSpPr>
            <p:spPr>
              <a:xfrm>
                <a:off x="381122" y="2394411"/>
                <a:ext cx="1448087"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33" name="Grupo 32">
              <a:extLst>
                <a:ext uri="{FF2B5EF4-FFF2-40B4-BE49-F238E27FC236}">
                  <a16:creationId xmlns:a16="http://schemas.microsoft.com/office/drawing/2014/main" id="{99E3C0D0-515D-E9B6-8B31-DFE826D6B4CE}"/>
                </a:ext>
              </a:extLst>
            </p:cNvPr>
            <p:cNvGrpSpPr/>
            <p:nvPr/>
          </p:nvGrpSpPr>
          <p:grpSpPr>
            <a:xfrm>
              <a:off x="731028" y="4355801"/>
              <a:ext cx="3924000" cy="360000"/>
              <a:chOff x="228604" y="2796373"/>
              <a:chExt cx="5797512" cy="330379"/>
            </a:xfrm>
          </p:grpSpPr>
          <p:sp>
            <p:nvSpPr>
              <p:cNvPr id="38" name="Rectángulo redondeado 29">
                <a:extLst>
                  <a:ext uri="{FF2B5EF4-FFF2-40B4-BE49-F238E27FC236}">
                    <a16:creationId xmlns:a16="http://schemas.microsoft.com/office/drawing/2014/main" id="{097C27BC-C098-E82A-C1C3-CEAF654AC936}"/>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39" name="Redondear rectángulo de esquina del mismo lado 37">
                <a:extLst>
                  <a:ext uri="{FF2B5EF4-FFF2-40B4-BE49-F238E27FC236}">
                    <a16:creationId xmlns:a16="http://schemas.microsoft.com/office/drawing/2014/main" id="{1A580366-CB93-E667-BA1A-7C6903AFDA0F}"/>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40" name="CuadroTexto 39">
                <a:extLst>
                  <a:ext uri="{FF2B5EF4-FFF2-40B4-BE49-F238E27FC236}">
                    <a16:creationId xmlns:a16="http://schemas.microsoft.com/office/drawing/2014/main" id="{BE67DB3C-2B27-70B7-E6DB-38C6B6013E17}"/>
                  </a:ext>
                </a:extLst>
              </p:cNvPr>
              <p:cNvSpPr txBox="1"/>
              <p:nvPr/>
            </p:nvSpPr>
            <p:spPr>
              <a:xfrm>
                <a:off x="337850" y="2835640"/>
                <a:ext cx="1584525"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34" name="Grupo 33">
              <a:extLst>
                <a:ext uri="{FF2B5EF4-FFF2-40B4-BE49-F238E27FC236}">
                  <a16:creationId xmlns:a16="http://schemas.microsoft.com/office/drawing/2014/main" id="{B9C67721-8533-6014-201E-EE49DE7CDC4E}"/>
                </a:ext>
              </a:extLst>
            </p:cNvPr>
            <p:cNvGrpSpPr/>
            <p:nvPr/>
          </p:nvGrpSpPr>
          <p:grpSpPr>
            <a:xfrm>
              <a:off x="731028" y="4783074"/>
              <a:ext cx="3924000" cy="360000"/>
              <a:chOff x="228604" y="2796373"/>
              <a:chExt cx="5797512" cy="330379"/>
            </a:xfrm>
          </p:grpSpPr>
          <p:sp>
            <p:nvSpPr>
              <p:cNvPr id="35" name="Rectángulo redondeado 29">
                <a:extLst>
                  <a:ext uri="{FF2B5EF4-FFF2-40B4-BE49-F238E27FC236}">
                    <a16:creationId xmlns:a16="http://schemas.microsoft.com/office/drawing/2014/main" id="{CFCFA40B-8CA5-4BFE-E110-EC2BEBD22550}"/>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36" name="Redondear rectángulo de esquina del mismo lado 37">
                <a:extLst>
                  <a:ext uri="{FF2B5EF4-FFF2-40B4-BE49-F238E27FC236}">
                    <a16:creationId xmlns:a16="http://schemas.microsoft.com/office/drawing/2014/main" id="{2F43317D-EC33-5C17-B31A-87FCD051F3F6}"/>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37" name="CuadroTexto 36">
                <a:extLst>
                  <a:ext uri="{FF2B5EF4-FFF2-40B4-BE49-F238E27FC236}">
                    <a16:creationId xmlns:a16="http://schemas.microsoft.com/office/drawing/2014/main" id="{5B9F50F5-2CAF-72AC-4C9E-B1D8743773CB}"/>
                  </a:ext>
                </a:extLst>
              </p:cNvPr>
              <p:cNvSpPr txBox="1"/>
              <p:nvPr/>
            </p:nvSpPr>
            <p:spPr>
              <a:xfrm>
                <a:off x="337850" y="2835640"/>
                <a:ext cx="1584525"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47" name="Grupo 46">
            <a:extLst>
              <a:ext uri="{FF2B5EF4-FFF2-40B4-BE49-F238E27FC236}">
                <a16:creationId xmlns:a16="http://schemas.microsoft.com/office/drawing/2014/main" id="{8ACCEA7E-FF8E-7372-A38D-9971914E42A7}"/>
              </a:ext>
            </a:extLst>
          </p:cNvPr>
          <p:cNvGrpSpPr/>
          <p:nvPr/>
        </p:nvGrpSpPr>
        <p:grpSpPr>
          <a:xfrm>
            <a:off x="2459380" y="5739390"/>
            <a:ext cx="3929416" cy="1677816"/>
            <a:chOff x="2597927" y="5395795"/>
            <a:chExt cx="3929416" cy="1677816"/>
          </a:xfrm>
        </p:grpSpPr>
        <p:grpSp>
          <p:nvGrpSpPr>
            <p:cNvPr id="48" name="Grupo 47">
              <a:extLst>
                <a:ext uri="{FF2B5EF4-FFF2-40B4-BE49-F238E27FC236}">
                  <a16:creationId xmlns:a16="http://schemas.microsoft.com/office/drawing/2014/main" id="{8B06E70E-A01A-5988-988E-DF7C11BB32EB}"/>
                </a:ext>
              </a:extLst>
            </p:cNvPr>
            <p:cNvGrpSpPr/>
            <p:nvPr/>
          </p:nvGrpSpPr>
          <p:grpSpPr>
            <a:xfrm>
              <a:off x="2597927" y="5395795"/>
              <a:ext cx="3929415" cy="360000"/>
              <a:chOff x="294499" y="1950140"/>
              <a:chExt cx="5797515" cy="356712"/>
            </a:xfrm>
            <a:solidFill>
              <a:srgbClr val="00B0F0"/>
            </a:solidFill>
          </p:grpSpPr>
          <p:sp>
            <p:nvSpPr>
              <p:cNvPr id="61" name="Rectángulo redondeado 44">
                <a:extLst>
                  <a:ext uri="{FF2B5EF4-FFF2-40B4-BE49-F238E27FC236}">
                    <a16:creationId xmlns:a16="http://schemas.microsoft.com/office/drawing/2014/main" id="{5FF5C7D4-2687-4B9F-3BB0-4C7B41FB690D}"/>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62" name="Redondear rectángulo de esquina del mismo lado 45">
                <a:extLst>
                  <a:ext uri="{FF2B5EF4-FFF2-40B4-BE49-F238E27FC236}">
                    <a16:creationId xmlns:a16="http://schemas.microsoft.com/office/drawing/2014/main" id="{2F0A46A4-2DE4-C4B7-3F81-4691E6778B71}"/>
                  </a:ext>
                </a:extLst>
              </p:cNvPr>
              <p:cNvSpPr/>
              <p:nvPr/>
            </p:nvSpPr>
            <p:spPr>
              <a:xfrm rot="16200000">
                <a:off x="963033" y="1281606"/>
                <a:ext cx="356710" cy="1693778"/>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63" name="CuadroTexto 62">
                <a:extLst>
                  <a:ext uri="{FF2B5EF4-FFF2-40B4-BE49-F238E27FC236}">
                    <a16:creationId xmlns:a16="http://schemas.microsoft.com/office/drawing/2014/main" id="{4855418C-159B-D71A-83D3-ABE4C9BE1779}"/>
                  </a:ext>
                </a:extLst>
              </p:cNvPr>
              <p:cNvSpPr txBox="1"/>
              <p:nvPr/>
            </p:nvSpPr>
            <p:spPr>
              <a:xfrm>
                <a:off x="368087" y="1975737"/>
                <a:ext cx="1575101" cy="304966"/>
              </a:xfrm>
              <a:prstGeom prst="rect">
                <a:avLst/>
              </a:prstGeom>
              <a:solidFill>
                <a:srgbClr val="6CC8FF"/>
              </a:solidFill>
              <a:ln w="28575">
                <a:noFill/>
              </a:ln>
            </p:spPr>
            <p:txBody>
              <a:bodyPr wrap="square" rtlCol="0">
                <a:spAutoFit/>
              </a:bodyPr>
              <a:lstStyle/>
              <a:p>
                <a:pPr algn="ctr"/>
                <a:r>
                  <a:rPr lang="es-ES" sz="1400" dirty="0">
                    <a:latin typeface="Becca &amp; Perry" panose="020B0604020202020204" charset="0"/>
                    <a:ea typeface="AGFatPants" panose="02000603000000000000" pitchFamily="2" charset="0"/>
                  </a:rPr>
                  <a:t>Nombre:</a:t>
                </a:r>
                <a:endParaRPr lang="es-ES" sz="1400" dirty="0">
                  <a:latin typeface="Becca &amp; Perry" panose="02000500000000000000" pitchFamily="2" charset="0"/>
                  <a:ea typeface="AGFatPants" panose="02000603000000000000" pitchFamily="2" charset="0"/>
                </a:endParaRPr>
              </a:p>
            </p:txBody>
          </p:sp>
        </p:grpSp>
        <p:grpSp>
          <p:nvGrpSpPr>
            <p:cNvPr id="49" name="Grupo 48">
              <a:extLst>
                <a:ext uri="{FF2B5EF4-FFF2-40B4-BE49-F238E27FC236}">
                  <a16:creationId xmlns:a16="http://schemas.microsoft.com/office/drawing/2014/main" id="{5EDDA326-8C7A-5121-6BE9-084A1862B612}"/>
                </a:ext>
              </a:extLst>
            </p:cNvPr>
            <p:cNvGrpSpPr/>
            <p:nvPr/>
          </p:nvGrpSpPr>
          <p:grpSpPr>
            <a:xfrm>
              <a:off x="2597927" y="5836131"/>
              <a:ext cx="3929416" cy="360000"/>
              <a:chOff x="228600" y="2363336"/>
              <a:chExt cx="5797516" cy="330380"/>
            </a:xfrm>
            <a:solidFill>
              <a:srgbClr val="00B0F0"/>
            </a:solidFill>
          </p:grpSpPr>
          <p:sp>
            <p:nvSpPr>
              <p:cNvPr id="58" name="Rectángulo redondeado 40">
                <a:extLst>
                  <a:ext uri="{FF2B5EF4-FFF2-40B4-BE49-F238E27FC236}">
                    <a16:creationId xmlns:a16="http://schemas.microsoft.com/office/drawing/2014/main" id="{A24DFCBE-DA0B-DF3F-C2AF-21C9712D8FC5}"/>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9" name="Redondear rectángulo de esquina del mismo lado 41">
                <a:extLst>
                  <a:ext uri="{FF2B5EF4-FFF2-40B4-BE49-F238E27FC236}">
                    <a16:creationId xmlns:a16="http://schemas.microsoft.com/office/drawing/2014/main" id="{C2CB1BF9-A4B5-7047-4F4C-272CAE6C5A70}"/>
                  </a:ext>
                </a:extLst>
              </p:cNvPr>
              <p:cNvSpPr/>
              <p:nvPr/>
            </p:nvSpPr>
            <p:spPr>
              <a:xfrm rot="16200000">
                <a:off x="910299" y="1681637"/>
                <a:ext cx="330378" cy="1693776"/>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60" name="CuadroTexto 59">
                <a:extLst>
                  <a:ext uri="{FF2B5EF4-FFF2-40B4-BE49-F238E27FC236}">
                    <a16:creationId xmlns:a16="http://schemas.microsoft.com/office/drawing/2014/main" id="{2BE76B76-EF4B-BB72-DEAC-4CFF15FD6251}"/>
                  </a:ext>
                </a:extLst>
              </p:cNvPr>
              <p:cNvSpPr txBox="1"/>
              <p:nvPr/>
            </p:nvSpPr>
            <p:spPr>
              <a:xfrm>
                <a:off x="381122" y="2394411"/>
                <a:ext cx="1448087" cy="282454"/>
              </a:xfrm>
              <a:prstGeom prst="rect">
                <a:avLst/>
              </a:prstGeom>
              <a:solidFill>
                <a:srgbClr val="6CC8FF"/>
              </a:solid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Dirección:</a:t>
                </a:r>
              </a:p>
            </p:txBody>
          </p:sp>
        </p:grpSp>
        <p:grpSp>
          <p:nvGrpSpPr>
            <p:cNvPr id="50" name="Grupo 49">
              <a:extLst>
                <a:ext uri="{FF2B5EF4-FFF2-40B4-BE49-F238E27FC236}">
                  <a16:creationId xmlns:a16="http://schemas.microsoft.com/office/drawing/2014/main" id="{E3CDB6D1-F2CC-DEB3-9867-C3963132E9DE}"/>
                </a:ext>
              </a:extLst>
            </p:cNvPr>
            <p:cNvGrpSpPr/>
            <p:nvPr/>
          </p:nvGrpSpPr>
          <p:grpSpPr>
            <a:xfrm>
              <a:off x="2597929" y="6285538"/>
              <a:ext cx="3929413" cy="360000"/>
              <a:chOff x="228604" y="2796373"/>
              <a:chExt cx="5797512" cy="330379"/>
            </a:xfrm>
            <a:solidFill>
              <a:srgbClr val="00B0F0"/>
            </a:solidFill>
          </p:grpSpPr>
          <p:sp>
            <p:nvSpPr>
              <p:cNvPr id="55" name="Rectángulo redondeado 29">
                <a:extLst>
                  <a:ext uri="{FF2B5EF4-FFF2-40B4-BE49-F238E27FC236}">
                    <a16:creationId xmlns:a16="http://schemas.microsoft.com/office/drawing/2014/main" id="{398B786D-ABCF-56D8-A09B-8DFBB0375892}"/>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6" name="Redondear rectángulo de esquina del mismo lado 37">
                <a:extLst>
                  <a:ext uri="{FF2B5EF4-FFF2-40B4-BE49-F238E27FC236}">
                    <a16:creationId xmlns:a16="http://schemas.microsoft.com/office/drawing/2014/main" id="{EA33634F-9A0F-F9CC-96B6-5B31F81AEF9C}"/>
                  </a:ext>
                </a:extLst>
              </p:cNvPr>
              <p:cNvSpPr/>
              <p:nvPr/>
            </p:nvSpPr>
            <p:spPr>
              <a:xfrm rot="16200000">
                <a:off x="910303" y="2114674"/>
                <a:ext cx="330378" cy="1693775"/>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57" name="CuadroTexto 56">
                <a:extLst>
                  <a:ext uri="{FF2B5EF4-FFF2-40B4-BE49-F238E27FC236}">
                    <a16:creationId xmlns:a16="http://schemas.microsoft.com/office/drawing/2014/main" id="{4716463F-BC40-1A11-358E-8671F109D7FD}"/>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Tel. Mamá:</a:t>
                </a:r>
              </a:p>
            </p:txBody>
          </p:sp>
        </p:grpSp>
        <p:grpSp>
          <p:nvGrpSpPr>
            <p:cNvPr id="51" name="Grupo 50">
              <a:extLst>
                <a:ext uri="{FF2B5EF4-FFF2-40B4-BE49-F238E27FC236}">
                  <a16:creationId xmlns:a16="http://schemas.microsoft.com/office/drawing/2014/main" id="{E5F2CFD7-57C7-A782-E813-68A125B07160}"/>
                </a:ext>
              </a:extLst>
            </p:cNvPr>
            <p:cNvGrpSpPr/>
            <p:nvPr/>
          </p:nvGrpSpPr>
          <p:grpSpPr>
            <a:xfrm>
              <a:off x="2597929" y="6713611"/>
              <a:ext cx="3929413" cy="360000"/>
              <a:chOff x="228604" y="2796373"/>
              <a:chExt cx="5797512" cy="330379"/>
            </a:xfrm>
            <a:solidFill>
              <a:srgbClr val="00B0F0"/>
            </a:solidFill>
          </p:grpSpPr>
          <p:sp>
            <p:nvSpPr>
              <p:cNvPr id="52" name="Rectángulo redondeado 29">
                <a:extLst>
                  <a:ext uri="{FF2B5EF4-FFF2-40B4-BE49-F238E27FC236}">
                    <a16:creationId xmlns:a16="http://schemas.microsoft.com/office/drawing/2014/main" id="{15E5BF45-A598-0A54-7919-5990126C3CF4}"/>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3" name="Redondear rectángulo de esquina del mismo lado 37">
                <a:extLst>
                  <a:ext uri="{FF2B5EF4-FFF2-40B4-BE49-F238E27FC236}">
                    <a16:creationId xmlns:a16="http://schemas.microsoft.com/office/drawing/2014/main" id="{C296BF2D-A73D-EDF3-084E-AD99169E247C}"/>
                  </a:ext>
                </a:extLst>
              </p:cNvPr>
              <p:cNvSpPr/>
              <p:nvPr/>
            </p:nvSpPr>
            <p:spPr>
              <a:xfrm rot="16200000">
                <a:off x="910303" y="2114674"/>
                <a:ext cx="330378" cy="1693775"/>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54" name="CuadroTexto 53">
                <a:extLst>
                  <a:ext uri="{FF2B5EF4-FFF2-40B4-BE49-F238E27FC236}">
                    <a16:creationId xmlns:a16="http://schemas.microsoft.com/office/drawing/2014/main" id="{F6261FA1-97CD-EEC1-76A2-D291399190FE}"/>
                  </a:ext>
                </a:extLst>
              </p:cNvPr>
              <p:cNvSpPr txBox="1"/>
              <p:nvPr/>
            </p:nvSpPr>
            <p:spPr>
              <a:xfrm>
                <a:off x="292879" y="2835640"/>
                <a:ext cx="1584526" cy="282453"/>
              </a:xfrm>
              <a:prstGeom prst="rect">
                <a:avLst/>
              </a:prstGeom>
              <a:no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Tel. Papá:</a:t>
                </a:r>
              </a:p>
            </p:txBody>
          </p:sp>
        </p:grpSp>
      </p:grpSp>
      <p:grpSp>
        <p:nvGrpSpPr>
          <p:cNvPr id="64" name="Grupo 63">
            <a:extLst>
              <a:ext uri="{FF2B5EF4-FFF2-40B4-BE49-F238E27FC236}">
                <a16:creationId xmlns:a16="http://schemas.microsoft.com/office/drawing/2014/main" id="{9DD8ED24-6BC4-AE2F-CB5B-4BD9468B1FCD}"/>
              </a:ext>
            </a:extLst>
          </p:cNvPr>
          <p:cNvGrpSpPr/>
          <p:nvPr/>
        </p:nvGrpSpPr>
        <p:grpSpPr>
          <a:xfrm>
            <a:off x="579781" y="8948303"/>
            <a:ext cx="3929413" cy="360000"/>
            <a:chOff x="228604" y="2796373"/>
            <a:chExt cx="5797512" cy="330379"/>
          </a:xfrm>
          <a:solidFill>
            <a:srgbClr val="92ED18"/>
          </a:solidFill>
        </p:grpSpPr>
        <p:sp>
          <p:nvSpPr>
            <p:cNvPr id="65" name="Rectángulo redondeado 29">
              <a:extLst>
                <a:ext uri="{FF2B5EF4-FFF2-40B4-BE49-F238E27FC236}">
                  <a16:creationId xmlns:a16="http://schemas.microsoft.com/office/drawing/2014/main" id="{8C51AAE1-A23A-2FE4-7B5F-ED3F5E2E581D}"/>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6" name="Redondear rectángulo de esquina del mismo lado 37">
              <a:extLst>
                <a:ext uri="{FF2B5EF4-FFF2-40B4-BE49-F238E27FC236}">
                  <a16:creationId xmlns:a16="http://schemas.microsoft.com/office/drawing/2014/main" id="{D0C14B14-A2AA-3C3D-631E-4A83617DA11F}"/>
                </a:ext>
              </a:extLst>
            </p:cNvPr>
            <p:cNvSpPr/>
            <p:nvPr/>
          </p:nvSpPr>
          <p:spPr>
            <a:xfrm rot="16200000">
              <a:off x="910303" y="2114674"/>
              <a:ext cx="330378" cy="1693775"/>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7" name="CuadroTexto 66">
              <a:extLst>
                <a:ext uri="{FF2B5EF4-FFF2-40B4-BE49-F238E27FC236}">
                  <a16:creationId xmlns:a16="http://schemas.microsoft.com/office/drawing/2014/main" id="{33C6340D-CB12-62B6-DF3A-7041095290D3}"/>
                </a:ext>
              </a:extLst>
            </p:cNvPr>
            <p:cNvSpPr txBox="1"/>
            <p:nvPr/>
          </p:nvSpPr>
          <p:spPr>
            <a:xfrm>
              <a:off x="315364"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68" name="Grupo 67">
            <a:extLst>
              <a:ext uri="{FF2B5EF4-FFF2-40B4-BE49-F238E27FC236}">
                <a16:creationId xmlns:a16="http://schemas.microsoft.com/office/drawing/2014/main" id="{0DEA9F86-DBB9-382C-74F0-A1123EDE890C}"/>
              </a:ext>
            </a:extLst>
          </p:cNvPr>
          <p:cNvGrpSpPr/>
          <p:nvPr/>
        </p:nvGrpSpPr>
        <p:grpSpPr>
          <a:xfrm>
            <a:off x="497769" y="1816720"/>
            <a:ext cx="1793768" cy="1755450"/>
            <a:chOff x="636316" y="1747445"/>
            <a:chExt cx="1793768" cy="1755450"/>
          </a:xfrm>
        </p:grpSpPr>
        <p:sp>
          <p:nvSpPr>
            <p:cNvPr id="69" name="Rectángulo: esquinas redondeadas 68">
              <a:extLst>
                <a:ext uri="{FF2B5EF4-FFF2-40B4-BE49-F238E27FC236}">
                  <a16:creationId xmlns:a16="http://schemas.microsoft.com/office/drawing/2014/main" id="{F70B37A3-DD96-D92B-4DB6-DCEEB691A462}"/>
                </a:ext>
              </a:extLst>
            </p:cNvPr>
            <p:cNvSpPr/>
            <p:nvPr/>
          </p:nvSpPr>
          <p:spPr>
            <a:xfrm>
              <a:off x="636316" y="1751834"/>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0" name="Freeform 2">
              <a:extLst>
                <a:ext uri="{FF2B5EF4-FFF2-40B4-BE49-F238E27FC236}">
                  <a16:creationId xmlns:a16="http://schemas.microsoft.com/office/drawing/2014/main" id="{8B7D6920-19FA-6E50-701B-CE3D89F0CF82}"/>
                </a:ext>
              </a:extLst>
            </p:cNvPr>
            <p:cNvSpPr/>
            <p:nvPr/>
          </p:nvSpPr>
          <p:spPr>
            <a:xfrm>
              <a:off x="731026" y="1747445"/>
              <a:ext cx="1468836" cy="1708183"/>
            </a:xfrm>
            <a:custGeom>
              <a:avLst/>
              <a:gdLst/>
              <a:ahLst/>
              <a:cxnLst/>
              <a:rect l="l" t="t" r="r" b="b"/>
              <a:pathLst>
                <a:path w="4812788" h="6229318">
                  <a:moveTo>
                    <a:pt x="0" y="0"/>
                  </a:moveTo>
                  <a:lnTo>
                    <a:pt x="4812788" y="0"/>
                  </a:lnTo>
                  <a:lnTo>
                    <a:pt x="4812788" y="6229318"/>
                  </a:lnTo>
                  <a:lnTo>
                    <a:pt x="0" y="6229318"/>
                  </a:lnTo>
                  <a:lnTo>
                    <a:pt x="0" y="0"/>
                  </a:lnTo>
                  <a:close/>
                </a:path>
              </a:pathLst>
            </a:custGeom>
            <a:blipFill>
              <a:blip r:embed="rId2"/>
              <a:stretch>
                <a:fillRect/>
              </a:stretch>
            </a:blipFill>
          </p:spPr>
        </p:sp>
      </p:grpSp>
      <p:grpSp>
        <p:nvGrpSpPr>
          <p:cNvPr id="71" name="Grupo 70">
            <a:extLst>
              <a:ext uri="{FF2B5EF4-FFF2-40B4-BE49-F238E27FC236}">
                <a16:creationId xmlns:a16="http://schemas.microsoft.com/office/drawing/2014/main" id="{F44DAA78-7B88-6374-6E2E-8B7A15FE03D8}"/>
              </a:ext>
            </a:extLst>
          </p:cNvPr>
          <p:cNvGrpSpPr/>
          <p:nvPr/>
        </p:nvGrpSpPr>
        <p:grpSpPr>
          <a:xfrm>
            <a:off x="4655347" y="3829000"/>
            <a:ext cx="1793768" cy="1762357"/>
            <a:chOff x="4793894" y="3759725"/>
            <a:chExt cx="1793768" cy="1762357"/>
          </a:xfrm>
        </p:grpSpPr>
        <p:sp>
          <p:nvSpPr>
            <p:cNvPr id="72" name="Rectángulo: esquinas redondeadas 71">
              <a:extLst>
                <a:ext uri="{FF2B5EF4-FFF2-40B4-BE49-F238E27FC236}">
                  <a16:creationId xmlns:a16="http://schemas.microsoft.com/office/drawing/2014/main" id="{F83AAABF-DF32-39DA-24DD-2E4D424CE29E}"/>
                </a:ext>
              </a:extLst>
            </p:cNvPr>
            <p:cNvSpPr/>
            <p:nvPr/>
          </p:nvSpPr>
          <p:spPr>
            <a:xfrm>
              <a:off x="4793894" y="3759725"/>
              <a:ext cx="1793768" cy="1751061"/>
            </a:xfrm>
            <a:prstGeom prst="roundRect">
              <a:avLst/>
            </a:prstGeom>
            <a:solidFill>
              <a:srgbClr val="F589CE"/>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3" name="Freeform 2">
              <a:extLst>
                <a:ext uri="{FF2B5EF4-FFF2-40B4-BE49-F238E27FC236}">
                  <a16:creationId xmlns:a16="http://schemas.microsoft.com/office/drawing/2014/main" id="{D49E77FA-23C0-62C6-B6EC-573606EBF4DB}"/>
                </a:ext>
              </a:extLst>
            </p:cNvPr>
            <p:cNvSpPr/>
            <p:nvPr/>
          </p:nvSpPr>
          <p:spPr>
            <a:xfrm>
              <a:off x="4958139" y="3781764"/>
              <a:ext cx="1494214" cy="1740318"/>
            </a:xfrm>
            <a:custGeom>
              <a:avLst/>
              <a:gdLst/>
              <a:ahLst/>
              <a:cxnLst/>
              <a:rect l="l" t="t" r="r" b="b"/>
              <a:pathLst>
                <a:path w="4748568" h="6249892">
                  <a:moveTo>
                    <a:pt x="0" y="0"/>
                  </a:moveTo>
                  <a:lnTo>
                    <a:pt x="4748568" y="0"/>
                  </a:lnTo>
                  <a:lnTo>
                    <a:pt x="4748568" y="6249892"/>
                  </a:lnTo>
                  <a:lnTo>
                    <a:pt x="0" y="6249892"/>
                  </a:lnTo>
                  <a:lnTo>
                    <a:pt x="0" y="0"/>
                  </a:lnTo>
                  <a:close/>
                </a:path>
              </a:pathLst>
            </a:custGeom>
            <a:blipFill>
              <a:blip r:embed="rId3"/>
              <a:stretch>
                <a:fillRect/>
              </a:stretch>
            </a:blipFill>
          </p:spPr>
        </p:sp>
      </p:grpSp>
      <p:grpSp>
        <p:nvGrpSpPr>
          <p:cNvPr id="74" name="Grupo 73">
            <a:extLst>
              <a:ext uri="{FF2B5EF4-FFF2-40B4-BE49-F238E27FC236}">
                <a16:creationId xmlns:a16="http://schemas.microsoft.com/office/drawing/2014/main" id="{E669F7FA-366D-403A-760D-76FD11EE59F2}"/>
              </a:ext>
            </a:extLst>
          </p:cNvPr>
          <p:cNvGrpSpPr/>
          <p:nvPr/>
        </p:nvGrpSpPr>
        <p:grpSpPr>
          <a:xfrm>
            <a:off x="502157" y="5705733"/>
            <a:ext cx="1793768" cy="1751061"/>
            <a:chOff x="640704" y="5636458"/>
            <a:chExt cx="1793768" cy="1751061"/>
          </a:xfrm>
        </p:grpSpPr>
        <p:sp>
          <p:nvSpPr>
            <p:cNvPr id="75" name="Rectángulo: esquinas redondeadas 74">
              <a:extLst>
                <a:ext uri="{FF2B5EF4-FFF2-40B4-BE49-F238E27FC236}">
                  <a16:creationId xmlns:a16="http://schemas.microsoft.com/office/drawing/2014/main" id="{73A5CD80-35B5-8864-03D8-A3B1D658D268}"/>
                </a:ext>
              </a:extLst>
            </p:cNvPr>
            <p:cNvSpPr/>
            <p:nvPr/>
          </p:nvSpPr>
          <p:spPr>
            <a:xfrm>
              <a:off x="640704" y="5636458"/>
              <a:ext cx="1793768" cy="1751061"/>
            </a:xfrm>
            <a:prstGeom prst="roundRect">
              <a:avLst/>
            </a:prstGeom>
            <a:solidFill>
              <a:srgbClr val="E59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6" name="Freeform 4">
              <a:extLst>
                <a:ext uri="{FF2B5EF4-FFF2-40B4-BE49-F238E27FC236}">
                  <a16:creationId xmlns:a16="http://schemas.microsoft.com/office/drawing/2014/main" id="{23B5C8D9-DFBE-A634-8F64-3A8D6903C209}"/>
                </a:ext>
              </a:extLst>
            </p:cNvPr>
            <p:cNvSpPr/>
            <p:nvPr/>
          </p:nvSpPr>
          <p:spPr>
            <a:xfrm>
              <a:off x="755602" y="5746565"/>
              <a:ext cx="1588360" cy="1625387"/>
            </a:xfrm>
            <a:custGeom>
              <a:avLst/>
              <a:gdLst/>
              <a:ahLst/>
              <a:cxnLst/>
              <a:rect l="l" t="t" r="r" b="b"/>
              <a:pathLst>
                <a:path w="5868979" h="5900197">
                  <a:moveTo>
                    <a:pt x="0" y="0"/>
                  </a:moveTo>
                  <a:lnTo>
                    <a:pt x="5868979" y="0"/>
                  </a:lnTo>
                  <a:lnTo>
                    <a:pt x="5868979" y="5900198"/>
                  </a:lnTo>
                  <a:lnTo>
                    <a:pt x="0" y="5900198"/>
                  </a:lnTo>
                  <a:lnTo>
                    <a:pt x="0" y="0"/>
                  </a:lnTo>
                  <a:close/>
                </a:path>
              </a:pathLst>
            </a:custGeom>
            <a:blipFill>
              <a:blip r:embed="rId4"/>
              <a:stretch>
                <a:fillRect/>
              </a:stretch>
            </a:blipFill>
          </p:spPr>
        </p:sp>
      </p:grpSp>
      <p:grpSp>
        <p:nvGrpSpPr>
          <p:cNvPr id="77" name="Grupo 76">
            <a:extLst>
              <a:ext uri="{FF2B5EF4-FFF2-40B4-BE49-F238E27FC236}">
                <a16:creationId xmlns:a16="http://schemas.microsoft.com/office/drawing/2014/main" id="{7582E35E-3022-5C2E-CF7E-CD2B3DA46B80}"/>
              </a:ext>
            </a:extLst>
          </p:cNvPr>
          <p:cNvGrpSpPr/>
          <p:nvPr/>
        </p:nvGrpSpPr>
        <p:grpSpPr>
          <a:xfrm>
            <a:off x="4647288" y="7588031"/>
            <a:ext cx="1793768" cy="1767529"/>
            <a:chOff x="4785835" y="7518756"/>
            <a:chExt cx="1793768" cy="1767529"/>
          </a:xfrm>
        </p:grpSpPr>
        <p:sp>
          <p:nvSpPr>
            <p:cNvPr id="78" name="Rectángulo: esquinas redondeadas 77">
              <a:extLst>
                <a:ext uri="{FF2B5EF4-FFF2-40B4-BE49-F238E27FC236}">
                  <a16:creationId xmlns:a16="http://schemas.microsoft.com/office/drawing/2014/main" id="{078D39A8-6D27-F4D3-DE9C-B3B43475BBE5}"/>
                </a:ext>
              </a:extLst>
            </p:cNvPr>
            <p:cNvSpPr/>
            <p:nvPr/>
          </p:nvSpPr>
          <p:spPr>
            <a:xfrm>
              <a:off x="4785835" y="7518756"/>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9" name="Freeform 3">
              <a:extLst>
                <a:ext uri="{FF2B5EF4-FFF2-40B4-BE49-F238E27FC236}">
                  <a16:creationId xmlns:a16="http://schemas.microsoft.com/office/drawing/2014/main" id="{BF34DA0A-451A-BC41-C2F0-26D833187BAB}"/>
                </a:ext>
              </a:extLst>
            </p:cNvPr>
            <p:cNvSpPr/>
            <p:nvPr/>
          </p:nvSpPr>
          <p:spPr>
            <a:xfrm>
              <a:off x="4958139" y="7612313"/>
              <a:ext cx="1303729" cy="1673972"/>
            </a:xfrm>
            <a:custGeom>
              <a:avLst/>
              <a:gdLst/>
              <a:ahLst/>
              <a:cxnLst/>
              <a:rect l="l" t="t" r="r" b="b"/>
              <a:pathLst>
                <a:path w="4495569" h="6348095">
                  <a:moveTo>
                    <a:pt x="0" y="0"/>
                  </a:moveTo>
                  <a:lnTo>
                    <a:pt x="4495570" y="0"/>
                  </a:lnTo>
                  <a:lnTo>
                    <a:pt x="4495570" y="6348096"/>
                  </a:lnTo>
                  <a:lnTo>
                    <a:pt x="0" y="6348096"/>
                  </a:lnTo>
                  <a:lnTo>
                    <a:pt x="0" y="0"/>
                  </a:lnTo>
                  <a:close/>
                </a:path>
              </a:pathLst>
            </a:custGeom>
            <a:blipFill>
              <a:blip r:embed="rId5"/>
              <a:stretch>
                <a:fillRect/>
              </a:stretch>
            </a:blipFill>
          </p:spPr>
        </p:sp>
      </p:grpSp>
      <p:sp>
        <p:nvSpPr>
          <p:cNvPr id="80" name="Rectángulo: esquinas redondeadas 79">
            <a:extLst>
              <a:ext uri="{FF2B5EF4-FFF2-40B4-BE49-F238E27FC236}">
                <a16:creationId xmlns:a16="http://schemas.microsoft.com/office/drawing/2014/main" id="{D69EB58B-2113-136D-F7A2-2D3A26F52A57}"/>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1" name="Rectángulo 80">
            <a:extLst>
              <a:ext uri="{FF2B5EF4-FFF2-40B4-BE49-F238E27FC236}">
                <a16:creationId xmlns:a16="http://schemas.microsoft.com/office/drawing/2014/main" id="{D07A3779-ED31-68B8-EF6B-4D4176879B0B}"/>
              </a:ext>
            </a:extLst>
          </p:cNvPr>
          <p:cNvSpPr/>
          <p:nvPr/>
        </p:nvSpPr>
        <p:spPr>
          <a:xfrm>
            <a:off x="238913" y="767647"/>
            <a:ext cx="6307759" cy="995377"/>
          </a:xfrm>
          <a:prstGeom prst="rect">
            <a:avLst/>
          </a:prstGeom>
          <a:solidFill>
            <a:srgbClr val="CC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82" name="Imagen 81">
            <a:extLst>
              <a:ext uri="{FF2B5EF4-FFF2-40B4-BE49-F238E27FC236}">
                <a16:creationId xmlns:a16="http://schemas.microsoft.com/office/drawing/2014/main" id="{8A6D5A18-D3A7-DD9D-6F31-120FBA4E3B10}"/>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83" name="Grupo 82">
            <a:extLst>
              <a:ext uri="{FF2B5EF4-FFF2-40B4-BE49-F238E27FC236}">
                <a16:creationId xmlns:a16="http://schemas.microsoft.com/office/drawing/2014/main" id="{B4EA6AE1-9F11-C2FA-A90C-6999A9E25136}"/>
              </a:ext>
            </a:extLst>
          </p:cNvPr>
          <p:cNvGrpSpPr/>
          <p:nvPr/>
        </p:nvGrpSpPr>
        <p:grpSpPr>
          <a:xfrm rot="16200000">
            <a:off x="3285069" y="-2431831"/>
            <a:ext cx="206008" cy="6098771"/>
            <a:chOff x="6363126" y="1068524"/>
            <a:chExt cx="232096" cy="7870106"/>
          </a:xfrm>
        </p:grpSpPr>
        <p:grpSp>
          <p:nvGrpSpPr>
            <p:cNvPr id="84" name="Grupo 83">
              <a:extLst>
                <a:ext uri="{FF2B5EF4-FFF2-40B4-BE49-F238E27FC236}">
                  <a16:creationId xmlns:a16="http://schemas.microsoft.com/office/drawing/2014/main" id="{6FCADC4F-CBBF-AA03-58D6-FD16C9642366}"/>
                </a:ext>
              </a:extLst>
            </p:cNvPr>
            <p:cNvGrpSpPr/>
            <p:nvPr/>
          </p:nvGrpSpPr>
          <p:grpSpPr>
            <a:xfrm>
              <a:off x="6363127" y="1068524"/>
              <a:ext cx="232095" cy="3884476"/>
              <a:chOff x="5707970" y="2690022"/>
              <a:chExt cx="232095" cy="3884476"/>
            </a:xfrm>
          </p:grpSpPr>
          <p:grpSp>
            <p:nvGrpSpPr>
              <p:cNvPr id="100" name="Grupo 99">
                <a:extLst>
                  <a:ext uri="{FF2B5EF4-FFF2-40B4-BE49-F238E27FC236}">
                    <a16:creationId xmlns:a16="http://schemas.microsoft.com/office/drawing/2014/main" id="{26B1E306-DB33-2311-ECA5-B53B762BC6C9}"/>
                  </a:ext>
                </a:extLst>
              </p:cNvPr>
              <p:cNvGrpSpPr/>
              <p:nvPr/>
            </p:nvGrpSpPr>
            <p:grpSpPr>
              <a:xfrm rot="16200000">
                <a:off x="4880225" y="3517767"/>
                <a:ext cx="1887583" cy="232094"/>
                <a:chOff x="2622620" y="2060894"/>
                <a:chExt cx="1887583" cy="232094"/>
              </a:xfrm>
            </p:grpSpPr>
            <p:sp>
              <p:nvSpPr>
                <p:cNvPr id="108" name="Rectángulo 107">
                  <a:extLst>
                    <a:ext uri="{FF2B5EF4-FFF2-40B4-BE49-F238E27FC236}">
                      <a16:creationId xmlns:a16="http://schemas.microsoft.com/office/drawing/2014/main" id="{3D7F032F-0414-9575-A2F8-5AB3F28CEAA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422A591C-C416-AA66-249E-46E16FDD4D6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0" name="Rectángulo 109">
                  <a:extLst>
                    <a:ext uri="{FF2B5EF4-FFF2-40B4-BE49-F238E27FC236}">
                      <a16:creationId xmlns:a16="http://schemas.microsoft.com/office/drawing/2014/main" id="{8A5C5B19-E235-DED9-919E-869EDA05B2E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11" name="Rectángulo 110">
                  <a:extLst>
                    <a:ext uri="{FF2B5EF4-FFF2-40B4-BE49-F238E27FC236}">
                      <a16:creationId xmlns:a16="http://schemas.microsoft.com/office/drawing/2014/main" id="{EDEF569E-50BC-E248-73A6-D0D1A972ECF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2" name="Rectángulo 111">
                  <a:extLst>
                    <a:ext uri="{FF2B5EF4-FFF2-40B4-BE49-F238E27FC236}">
                      <a16:creationId xmlns:a16="http://schemas.microsoft.com/office/drawing/2014/main" id="{8E4DE5D4-E77F-6E12-8068-C57B72A9DC6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3" name="Rectángulo 112">
                  <a:extLst>
                    <a:ext uri="{FF2B5EF4-FFF2-40B4-BE49-F238E27FC236}">
                      <a16:creationId xmlns:a16="http://schemas.microsoft.com/office/drawing/2014/main" id="{07AF3400-4357-C919-BF95-83B6EBCB528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01" name="Grupo 100">
                <a:extLst>
                  <a:ext uri="{FF2B5EF4-FFF2-40B4-BE49-F238E27FC236}">
                    <a16:creationId xmlns:a16="http://schemas.microsoft.com/office/drawing/2014/main" id="{F171F825-0D9F-C62E-948A-6F99E1BE6F46}"/>
                  </a:ext>
                </a:extLst>
              </p:cNvPr>
              <p:cNvGrpSpPr/>
              <p:nvPr/>
            </p:nvGrpSpPr>
            <p:grpSpPr>
              <a:xfrm rot="16200000">
                <a:off x="4880226" y="5514660"/>
                <a:ext cx="1887583" cy="232094"/>
                <a:chOff x="2622620" y="2060894"/>
                <a:chExt cx="1887583" cy="232094"/>
              </a:xfrm>
            </p:grpSpPr>
            <p:sp>
              <p:nvSpPr>
                <p:cNvPr id="102" name="Rectángulo 101">
                  <a:extLst>
                    <a:ext uri="{FF2B5EF4-FFF2-40B4-BE49-F238E27FC236}">
                      <a16:creationId xmlns:a16="http://schemas.microsoft.com/office/drawing/2014/main" id="{17F816D2-985B-2E03-9030-99DF0F30209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40FAB823-6B2F-95E5-ADFA-C1B85D425BE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4" name="Rectángulo 103">
                  <a:extLst>
                    <a:ext uri="{FF2B5EF4-FFF2-40B4-BE49-F238E27FC236}">
                      <a16:creationId xmlns:a16="http://schemas.microsoft.com/office/drawing/2014/main" id="{07032624-1901-ECB0-A9DF-BDBA7622EAA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5" name="Rectángulo 104">
                  <a:extLst>
                    <a:ext uri="{FF2B5EF4-FFF2-40B4-BE49-F238E27FC236}">
                      <a16:creationId xmlns:a16="http://schemas.microsoft.com/office/drawing/2014/main" id="{246787F0-87A1-D9D7-7D41-FFBDABE9868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C35DCE81-B064-E7C0-A22B-C0DE96D0136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7" name="Rectángulo 106">
                  <a:extLst>
                    <a:ext uri="{FF2B5EF4-FFF2-40B4-BE49-F238E27FC236}">
                      <a16:creationId xmlns:a16="http://schemas.microsoft.com/office/drawing/2014/main" id="{ABD9A920-3B46-CAF0-D892-EE0AC7F06AA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5" name="Grupo 84">
              <a:extLst>
                <a:ext uri="{FF2B5EF4-FFF2-40B4-BE49-F238E27FC236}">
                  <a16:creationId xmlns:a16="http://schemas.microsoft.com/office/drawing/2014/main" id="{6F4F60CD-EBA4-678B-9E19-7BEB555FF2A5}"/>
                </a:ext>
              </a:extLst>
            </p:cNvPr>
            <p:cNvGrpSpPr/>
            <p:nvPr/>
          </p:nvGrpSpPr>
          <p:grpSpPr>
            <a:xfrm>
              <a:off x="6363126" y="5054154"/>
              <a:ext cx="232095" cy="3884476"/>
              <a:chOff x="5707970" y="2690022"/>
              <a:chExt cx="232095" cy="3884476"/>
            </a:xfrm>
          </p:grpSpPr>
          <p:grpSp>
            <p:nvGrpSpPr>
              <p:cNvPr id="86" name="Grupo 85">
                <a:extLst>
                  <a:ext uri="{FF2B5EF4-FFF2-40B4-BE49-F238E27FC236}">
                    <a16:creationId xmlns:a16="http://schemas.microsoft.com/office/drawing/2014/main" id="{045DABF2-DF3E-43A0-E3C3-3CEF6803829E}"/>
                  </a:ext>
                </a:extLst>
              </p:cNvPr>
              <p:cNvGrpSpPr/>
              <p:nvPr/>
            </p:nvGrpSpPr>
            <p:grpSpPr>
              <a:xfrm rot="16200000">
                <a:off x="4880225" y="3517767"/>
                <a:ext cx="1887583" cy="232094"/>
                <a:chOff x="2622620" y="2060894"/>
                <a:chExt cx="1887583" cy="232094"/>
              </a:xfrm>
            </p:grpSpPr>
            <p:sp>
              <p:nvSpPr>
                <p:cNvPr id="94" name="Rectángulo 93">
                  <a:extLst>
                    <a:ext uri="{FF2B5EF4-FFF2-40B4-BE49-F238E27FC236}">
                      <a16:creationId xmlns:a16="http://schemas.microsoft.com/office/drawing/2014/main" id="{C91A686D-BB1A-19C6-B1DD-9E47902214B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04AC2305-3E83-43DD-7E53-7CD98C4B21F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6" name="Rectángulo 95">
                  <a:extLst>
                    <a:ext uri="{FF2B5EF4-FFF2-40B4-BE49-F238E27FC236}">
                      <a16:creationId xmlns:a16="http://schemas.microsoft.com/office/drawing/2014/main" id="{ADB9EAC1-987E-F9DE-FFFD-263CC9028F2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7" name="Rectángulo 96">
                  <a:extLst>
                    <a:ext uri="{FF2B5EF4-FFF2-40B4-BE49-F238E27FC236}">
                      <a16:creationId xmlns:a16="http://schemas.microsoft.com/office/drawing/2014/main" id="{BD7366DF-AA3C-A809-8F82-C1601676024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8" name="Rectángulo 97">
                  <a:extLst>
                    <a:ext uri="{FF2B5EF4-FFF2-40B4-BE49-F238E27FC236}">
                      <a16:creationId xmlns:a16="http://schemas.microsoft.com/office/drawing/2014/main" id="{44697194-5667-9C30-D30F-D54AADF3463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2578F66A-CAEE-FB4A-A95D-76B3FBFB27D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7" name="Grupo 86">
                <a:extLst>
                  <a:ext uri="{FF2B5EF4-FFF2-40B4-BE49-F238E27FC236}">
                    <a16:creationId xmlns:a16="http://schemas.microsoft.com/office/drawing/2014/main" id="{E9068F22-B721-3CC6-A549-621074F87A02}"/>
                  </a:ext>
                </a:extLst>
              </p:cNvPr>
              <p:cNvGrpSpPr/>
              <p:nvPr/>
            </p:nvGrpSpPr>
            <p:grpSpPr>
              <a:xfrm rot="16200000">
                <a:off x="4880226" y="5514660"/>
                <a:ext cx="1887583" cy="232094"/>
                <a:chOff x="2622620" y="2060894"/>
                <a:chExt cx="1887583" cy="232094"/>
              </a:xfrm>
            </p:grpSpPr>
            <p:sp>
              <p:nvSpPr>
                <p:cNvPr id="88" name="Rectángulo 87">
                  <a:extLst>
                    <a:ext uri="{FF2B5EF4-FFF2-40B4-BE49-F238E27FC236}">
                      <a16:creationId xmlns:a16="http://schemas.microsoft.com/office/drawing/2014/main" id="{E3D4F740-DDD0-4143-868A-45ADE4D4A53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548ADCCA-1801-9A70-24FF-950DB2C07FA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0" name="Rectángulo 89">
                  <a:extLst>
                    <a:ext uri="{FF2B5EF4-FFF2-40B4-BE49-F238E27FC236}">
                      <a16:creationId xmlns:a16="http://schemas.microsoft.com/office/drawing/2014/main" id="{A4724630-76FF-E03E-A7B4-8BBEC6C7969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1" name="Rectángulo 90">
                  <a:extLst>
                    <a:ext uri="{FF2B5EF4-FFF2-40B4-BE49-F238E27FC236}">
                      <a16:creationId xmlns:a16="http://schemas.microsoft.com/office/drawing/2014/main" id="{4E36EA7C-ACF2-680C-7670-80BFA5708F6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EB2377AB-84DB-FBE4-6DEC-9DF6E06934B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3" name="Rectángulo 92">
                  <a:extLst>
                    <a:ext uri="{FF2B5EF4-FFF2-40B4-BE49-F238E27FC236}">
                      <a16:creationId xmlns:a16="http://schemas.microsoft.com/office/drawing/2014/main" id="{6BC14B05-7172-8C75-7EAB-EA2758F3EE9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114" name="Imagen 113">
            <a:extLst>
              <a:ext uri="{FF2B5EF4-FFF2-40B4-BE49-F238E27FC236}">
                <a16:creationId xmlns:a16="http://schemas.microsoft.com/office/drawing/2014/main" id="{58D3B7C7-1153-87E1-2ECC-1A9C5EE069F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8713" y="454752"/>
            <a:ext cx="5369300" cy="1588767"/>
          </a:xfrm>
          <a:prstGeom prst="rect">
            <a:avLst/>
          </a:prstGeom>
        </p:spPr>
      </p:pic>
    </p:spTree>
    <p:extLst>
      <p:ext uri="{BB962C8B-B14F-4D97-AF65-F5344CB8AC3E}">
        <p14:creationId xmlns:p14="http://schemas.microsoft.com/office/powerpoint/2010/main" val="18082949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F89F9-D2ED-5AB7-3EDF-4DB40938F497}"/>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930CEE90-DC43-A3E3-C9D3-1C087831667E}"/>
              </a:ext>
            </a:extLst>
          </p:cNvPr>
          <p:cNvGrpSpPr/>
          <p:nvPr/>
        </p:nvGrpSpPr>
        <p:grpSpPr>
          <a:xfrm>
            <a:off x="400828" y="5734582"/>
            <a:ext cx="3929415" cy="364090"/>
            <a:chOff x="294499" y="1950140"/>
            <a:chExt cx="5797515" cy="360765"/>
          </a:xfrm>
        </p:grpSpPr>
        <p:sp>
          <p:nvSpPr>
            <p:cNvPr id="3" name="Rectángulo redondeado 44">
              <a:extLst>
                <a:ext uri="{FF2B5EF4-FFF2-40B4-BE49-F238E27FC236}">
                  <a16:creationId xmlns:a16="http://schemas.microsoft.com/office/drawing/2014/main" id="{E005B143-8245-D231-2EB9-AE1451BE2EC0}"/>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 name="Redondear rectángulo de esquina del mismo lado 45">
              <a:extLst>
                <a:ext uri="{FF2B5EF4-FFF2-40B4-BE49-F238E27FC236}">
                  <a16:creationId xmlns:a16="http://schemas.microsoft.com/office/drawing/2014/main" id="{A6881811-A6BB-E91E-F639-1AD8EC190575}"/>
                </a:ext>
              </a:extLst>
            </p:cNvPr>
            <p:cNvSpPr/>
            <p:nvPr/>
          </p:nvSpPr>
          <p:spPr>
            <a:xfrm rot="16200000">
              <a:off x="963033" y="1281606"/>
              <a:ext cx="356710" cy="1693778"/>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 name="CuadroTexto 4">
              <a:extLst>
                <a:ext uri="{FF2B5EF4-FFF2-40B4-BE49-F238E27FC236}">
                  <a16:creationId xmlns:a16="http://schemas.microsoft.com/office/drawing/2014/main" id="{AAE29CAA-17F5-1B35-606E-F190A8690D9B}"/>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6" name="Grupo 5">
            <a:extLst>
              <a:ext uri="{FF2B5EF4-FFF2-40B4-BE49-F238E27FC236}">
                <a16:creationId xmlns:a16="http://schemas.microsoft.com/office/drawing/2014/main" id="{6DC4D2CE-B657-D14F-2C74-553D9B92E05E}"/>
              </a:ext>
            </a:extLst>
          </p:cNvPr>
          <p:cNvGrpSpPr/>
          <p:nvPr/>
        </p:nvGrpSpPr>
        <p:grpSpPr>
          <a:xfrm>
            <a:off x="400827" y="6174920"/>
            <a:ext cx="3929416" cy="360000"/>
            <a:chOff x="228600" y="2363336"/>
            <a:chExt cx="5797516" cy="330380"/>
          </a:xfrm>
        </p:grpSpPr>
        <p:sp>
          <p:nvSpPr>
            <p:cNvPr id="7" name="Rectángulo redondeado 40">
              <a:extLst>
                <a:ext uri="{FF2B5EF4-FFF2-40B4-BE49-F238E27FC236}">
                  <a16:creationId xmlns:a16="http://schemas.microsoft.com/office/drawing/2014/main" id="{2AD97721-5ED8-CD33-B4BF-638C390FE44C}"/>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8" name="Redondear rectángulo de esquina del mismo lado 41">
              <a:extLst>
                <a:ext uri="{FF2B5EF4-FFF2-40B4-BE49-F238E27FC236}">
                  <a16:creationId xmlns:a16="http://schemas.microsoft.com/office/drawing/2014/main" id="{40839DB2-7A1D-6CC7-F80A-D1821AA377DE}"/>
                </a:ext>
              </a:extLst>
            </p:cNvPr>
            <p:cNvSpPr/>
            <p:nvPr/>
          </p:nvSpPr>
          <p:spPr>
            <a:xfrm rot="16200000">
              <a:off x="910299" y="1681637"/>
              <a:ext cx="330378" cy="1693776"/>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9" name="CuadroTexto 8">
              <a:extLst>
                <a:ext uri="{FF2B5EF4-FFF2-40B4-BE49-F238E27FC236}">
                  <a16:creationId xmlns:a16="http://schemas.microsoft.com/office/drawing/2014/main" id="{A1B2C9FF-A7F6-B891-4A12-6B804C20CC41}"/>
                </a:ext>
              </a:extLst>
            </p:cNvPr>
            <p:cNvSpPr txBox="1"/>
            <p:nvPr/>
          </p:nvSpPr>
          <p:spPr>
            <a:xfrm>
              <a:off x="381122" y="2394411"/>
              <a:ext cx="1448087" cy="282454"/>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10" name="Grupo 9">
            <a:extLst>
              <a:ext uri="{FF2B5EF4-FFF2-40B4-BE49-F238E27FC236}">
                <a16:creationId xmlns:a16="http://schemas.microsoft.com/office/drawing/2014/main" id="{A7B7B5CA-ECB7-2582-F942-2F632B97078F}"/>
              </a:ext>
            </a:extLst>
          </p:cNvPr>
          <p:cNvGrpSpPr/>
          <p:nvPr/>
        </p:nvGrpSpPr>
        <p:grpSpPr>
          <a:xfrm>
            <a:off x="400830" y="6624327"/>
            <a:ext cx="3929413" cy="360000"/>
            <a:chOff x="228604" y="2796373"/>
            <a:chExt cx="5797512" cy="330379"/>
          </a:xfrm>
        </p:grpSpPr>
        <p:sp>
          <p:nvSpPr>
            <p:cNvPr id="11" name="Rectángulo redondeado 29">
              <a:extLst>
                <a:ext uri="{FF2B5EF4-FFF2-40B4-BE49-F238E27FC236}">
                  <a16:creationId xmlns:a16="http://schemas.microsoft.com/office/drawing/2014/main" id="{D8EF86C2-EFAF-22D0-58A6-D99F1C04C2A2}"/>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2" name="Redondear rectángulo de esquina del mismo lado 37">
              <a:extLst>
                <a:ext uri="{FF2B5EF4-FFF2-40B4-BE49-F238E27FC236}">
                  <a16:creationId xmlns:a16="http://schemas.microsoft.com/office/drawing/2014/main" id="{D3C6FACE-01CD-75DC-55DA-E82F4888A43A}"/>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3" name="CuadroTexto 12">
              <a:extLst>
                <a:ext uri="{FF2B5EF4-FFF2-40B4-BE49-F238E27FC236}">
                  <a16:creationId xmlns:a16="http://schemas.microsoft.com/office/drawing/2014/main" id="{AE4CEF97-3883-BD69-0571-20201CABCF2C}"/>
                </a:ext>
              </a:extLst>
            </p:cNvPr>
            <p:cNvSpPr txBox="1"/>
            <p:nvPr/>
          </p:nvSpPr>
          <p:spPr>
            <a:xfrm>
              <a:off x="281636"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14" name="Grupo 13">
            <a:extLst>
              <a:ext uri="{FF2B5EF4-FFF2-40B4-BE49-F238E27FC236}">
                <a16:creationId xmlns:a16="http://schemas.microsoft.com/office/drawing/2014/main" id="{4FBE3632-1CB1-839C-90C1-23E9A47EFD8D}"/>
              </a:ext>
            </a:extLst>
          </p:cNvPr>
          <p:cNvGrpSpPr/>
          <p:nvPr/>
        </p:nvGrpSpPr>
        <p:grpSpPr>
          <a:xfrm>
            <a:off x="2547127" y="7656460"/>
            <a:ext cx="3929415" cy="360000"/>
            <a:chOff x="294499" y="1950140"/>
            <a:chExt cx="5797515" cy="356712"/>
          </a:xfrm>
          <a:solidFill>
            <a:srgbClr val="CA51F4"/>
          </a:solidFill>
        </p:grpSpPr>
        <p:sp>
          <p:nvSpPr>
            <p:cNvPr id="15" name="Rectángulo redondeado 44">
              <a:extLst>
                <a:ext uri="{FF2B5EF4-FFF2-40B4-BE49-F238E27FC236}">
                  <a16:creationId xmlns:a16="http://schemas.microsoft.com/office/drawing/2014/main" id="{F51BF695-899E-CF67-D8EE-D3B7F973D380}"/>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6" name="Redondear rectángulo de esquina del mismo lado 45">
              <a:extLst>
                <a:ext uri="{FF2B5EF4-FFF2-40B4-BE49-F238E27FC236}">
                  <a16:creationId xmlns:a16="http://schemas.microsoft.com/office/drawing/2014/main" id="{73B0BA4C-582E-AC12-6879-A0AAE876DC73}"/>
                </a:ext>
              </a:extLst>
            </p:cNvPr>
            <p:cNvSpPr/>
            <p:nvPr/>
          </p:nvSpPr>
          <p:spPr>
            <a:xfrm rot="16200000">
              <a:off x="963033" y="1281606"/>
              <a:ext cx="356710" cy="1693778"/>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7" name="CuadroTexto 16">
              <a:extLst>
                <a:ext uri="{FF2B5EF4-FFF2-40B4-BE49-F238E27FC236}">
                  <a16:creationId xmlns:a16="http://schemas.microsoft.com/office/drawing/2014/main" id="{204AA373-F9FD-78E3-880E-089A92E7AF29}"/>
                </a:ext>
              </a:extLst>
            </p:cNvPr>
            <p:cNvSpPr txBox="1"/>
            <p:nvPr/>
          </p:nvSpPr>
          <p:spPr>
            <a:xfrm>
              <a:off x="345601" y="1990838"/>
              <a:ext cx="1575101" cy="304966"/>
            </a:xfrm>
            <a:prstGeom prst="rect">
              <a:avLst/>
            </a:prstGeom>
            <a:solidFill>
              <a:srgbClr val="CCCCFF"/>
            </a:solid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18" name="Grupo 17">
            <a:extLst>
              <a:ext uri="{FF2B5EF4-FFF2-40B4-BE49-F238E27FC236}">
                <a16:creationId xmlns:a16="http://schemas.microsoft.com/office/drawing/2014/main" id="{4F84A44A-1DC2-162E-6AD1-5EA8BF6B4529}"/>
              </a:ext>
            </a:extLst>
          </p:cNvPr>
          <p:cNvGrpSpPr/>
          <p:nvPr/>
        </p:nvGrpSpPr>
        <p:grpSpPr>
          <a:xfrm>
            <a:off x="2547126" y="8096796"/>
            <a:ext cx="3929416" cy="360000"/>
            <a:chOff x="228600" y="2363336"/>
            <a:chExt cx="5797516" cy="330380"/>
          </a:xfrm>
          <a:solidFill>
            <a:srgbClr val="CA51F4"/>
          </a:solidFill>
        </p:grpSpPr>
        <p:sp>
          <p:nvSpPr>
            <p:cNvPr id="19" name="Rectángulo redondeado 40">
              <a:extLst>
                <a:ext uri="{FF2B5EF4-FFF2-40B4-BE49-F238E27FC236}">
                  <a16:creationId xmlns:a16="http://schemas.microsoft.com/office/drawing/2014/main" id="{62720C6B-DA8C-B87A-8E18-4697A0F18589}"/>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0" name="Redondear rectángulo de esquina del mismo lado 41">
              <a:extLst>
                <a:ext uri="{FF2B5EF4-FFF2-40B4-BE49-F238E27FC236}">
                  <a16:creationId xmlns:a16="http://schemas.microsoft.com/office/drawing/2014/main" id="{2940CC00-ACE6-017F-CE51-E11F16562C79}"/>
                </a:ext>
              </a:extLst>
            </p:cNvPr>
            <p:cNvSpPr/>
            <p:nvPr/>
          </p:nvSpPr>
          <p:spPr>
            <a:xfrm rot="16200000">
              <a:off x="910299" y="1681637"/>
              <a:ext cx="330378" cy="1693776"/>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21" name="CuadroTexto 20">
              <a:extLst>
                <a:ext uri="{FF2B5EF4-FFF2-40B4-BE49-F238E27FC236}">
                  <a16:creationId xmlns:a16="http://schemas.microsoft.com/office/drawing/2014/main" id="{4DCD50A7-779B-3AF9-A0C6-ADE09D297779}"/>
                </a:ext>
              </a:extLst>
            </p:cNvPr>
            <p:cNvSpPr txBox="1"/>
            <p:nvPr/>
          </p:nvSpPr>
          <p:spPr>
            <a:xfrm>
              <a:off x="381122" y="2394411"/>
              <a:ext cx="1448087" cy="282454"/>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2" name="Grupo 21">
            <a:extLst>
              <a:ext uri="{FF2B5EF4-FFF2-40B4-BE49-F238E27FC236}">
                <a16:creationId xmlns:a16="http://schemas.microsoft.com/office/drawing/2014/main" id="{BEC435B9-9383-901D-A306-2D74871F6F21}"/>
              </a:ext>
            </a:extLst>
          </p:cNvPr>
          <p:cNvGrpSpPr/>
          <p:nvPr/>
        </p:nvGrpSpPr>
        <p:grpSpPr>
          <a:xfrm>
            <a:off x="2547129" y="8546203"/>
            <a:ext cx="3929413" cy="360000"/>
            <a:chOff x="228604" y="2796373"/>
            <a:chExt cx="5797512" cy="330379"/>
          </a:xfrm>
          <a:solidFill>
            <a:srgbClr val="CA51F4"/>
          </a:solidFill>
        </p:grpSpPr>
        <p:sp>
          <p:nvSpPr>
            <p:cNvPr id="23" name="Rectángulo redondeado 29">
              <a:extLst>
                <a:ext uri="{FF2B5EF4-FFF2-40B4-BE49-F238E27FC236}">
                  <a16:creationId xmlns:a16="http://schemas.microsoft.com/office/drawing/2014/main" id="{81EF5279-67FC-4A32-6ABB-A663919A7997}"/>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4" name="Redondear rectángulo de esquina del mismo lado 37">
              <a:extLst>
                <a:ext uri="{FF2B5EF4-FFF2-40B4-BE49-F238E27FC236}">
                  <a16:creationId xmlns:a16="http://schemas.microsoft.com/office/drawing/2014/main" id="{73ECCDAB-39C8-8199-86BE-7B9B993DD629}"/>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5" name="CuadroTexto 24">
              <a:extLst>
                <a:ext uri="{FF2B5EF4-FFF2-40B4-BE49-F238E27FC236}">
                  <a16:creationId xmlns:a16="http://schemas.microsoft.com/office/drawing/2014/main" id="{EC6D46FA-7FA2-C884-3325-C1AB3D45B913}"/>
                </a:ext>
              </a:extLst>
            </p:cNvPr>
            <p:cNvSpPr txBox="1"/>
            <p:nvPr/>
          </p:nvSpPr>
          <p:spPr>
            <a:xfrm>
              <a:off x="300374" y="2835640"/>
              <a:ext cx="1584526"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26" name="Grupo 25">
            <a:extLst>
              <a:ext uri="{FF2B5EF4-FFF2-40B4-BE49-F238E27FC236}">
                <a16:creationId xmlns:a16="http://schemas.microsoft.com/office/drawing/2014/main" id="{724EB98F-97D2-2187-3895-760253DB0EF3}"/>
              </a:ext>
            </a:extLst>
          </p:cNvPr>
          <p:cNvGrpSpPr/>
          <p:nvPr/>
        </p:nvGrpSpPr>
        <p:grpSpPr>
          <a:xfrm>
            <a:off x="400827" y="1841735"/>
            <a:ext cx="3929416" cy="1692284"/>
            <a:chOff x="400827" y="1441013"/>
            <a:chExt cx="3929416" cy="1692284"/>
          </a:xfrm>
        </p:grpSpPr>
        <p:grpSp>
          <p:nvGrpSpPr>
            <p:cNvPr id="27" name="Grupo 26">
              <a:extLst>
                <a:ext uri="{FF2B5EF4-FFF2-40B4-BE49-F238E27FC236}">
                  <a16:creationId xmlns:a16="http://schemas.microsoft.com/office/drawing/2014/main" id="{AE28760F-AD68-3F88-82CD-683BA634E529}"/>
                </a:ext>
              </a:extLst>
            </p:cNvPr>
            <p:cNvGrpSpPr/>
            <p:nvPr/>
          </p:nvGrpSpPr>
          <p:grpSpPr>
            <a:xfrm>
              <a:off x="400827" y="1441013"/>
              <a:ext cx="3929415" cy="364090"/>
              <a:chOff x="294499" y="1950140"/>
              <a:chExt cx="5797515" cy="360765"/>
            </a:xfrm>
          </p:grpSpPr>
          <p:sp>
            <p:nvSpPr>
              <p:cNvPr id="40" name="Rectángulo redondeado 44">
                <a:extLst>
                  <a:ext uri="{FF2B5EF4-FFF2-40B4-BE49-F238E27FC236}">
                    <a16:creationId xmlns:a16="http://schemas.microsoft.com/office/drawing/2014/main" id="{19D8A3A1-4E68-EAFB-CFF6-CE1A62BC97EF}"/>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1" name="Redondear rectángulo de esquina del mismo lado 45">
                <a:extLst>
                  <a:ext uri="{FF2B5EF4-FFF2-40B4-BE49-F238E27FC236}">
                    <a16:creationId xmlns:a16="http://schemas.microsoft.com/office/drawing/2014/main" id="{FE17391A-FE77-38A6-F5E9-A832CD2E769C}"/>
                  </a:ext>
                </a:extLst>
              </p:cNvPr>
              <p:cNvSpPr/>
              <p:nvPr/>
            </p:nvSpPr>
            <p:spPr>
              <a:xfrm rot="16200000">
                <a:off x="963033" y="1281606"/>
                <a:ext cx="356710" cy="1693778"/>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42" name="CuadroTexto 41">
                <a:extLst>
                  <a:ext uri="{FF2B5EF4-FFF2-40B4-BE49-F238E27FC236}">
                    <a16:creationId xmlns:a16="http://schemas.microsoft.com/office/drawing/2014/main" id="{FD99C8D6-928F-E7F0-4E3C-C438FF910686}"/>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28" name="Grupo 27">
              <a:extLst>
                <a:ext uri="{FF2B5EF4-FFF2-40B4-BE49-F238E27FC236}">
                  <a16:creationId xmlns:a16="http://schemas.microsoft.com/office/drawing/2014/main" id="{F47A2B44-2661-273E-FAD0-9C267336260F}"/>
                </a:ext>
              </a:extLst>
            </p:cNvPr>
            <p:cNvGrpSpPr/>
            <p:nvPr/>
          </p:nvGrpSpPr>
          <p:grpSpPr>
            <a:xfrm>
              <a:off x="400827" y="1881351"/>
              <a:ext cx="3929416" cy="360000"/>
              <a:chOff x="228600" y="2363336"/>
              <a:chExt cx="5797516" cy="330380"/>
            </a:xfrm>
          </p:grpSpPr>
          <p:sp>
            <p:nvSpPr>
              <p:cNvPr id="37" name="Rectángulo redondeado 40">
                <a:extLst>
                  <a:ext uri="{FF2B5EF4-FFF2-40B4-BE49-F238E27FC236}">
                    <a16:creationId xmlns:a16="http://schemas.microsoft.com/office/drawing/2014/main" id="{1BE70E0E-627D-3DF6-BE31-78C7403709EB}"/>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8" name="Redondear rectángulo de esquina del mismo lado 41">
                <a:extLst>
                  <a:ext uri="{FF2B5EF4-FFF2-40B4-BE49-F238E27FC236}">
                    <a16:creationId xmlns:a16="http://schemas.microsoft.com/office/drawing/2014/main" id="{3D6FE315-C671-3F0E-51EC-28A36EDAFB4E}"/>
                  </a:ext>
                </a:extLst>
              </p:cNvPr>
              <p:cNvSpPr/>
              <p:nvPr/>
            </p:nvSpPr>
            <p:spPr>
              <a:xfrm rot="16200000">
                <a:off x="910299" y="1681637"/>
                <a:ext cx="330378" cy="1693776"/>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39" name="CuadroTexto 38">
                <a:extLst>
                  <a:ext uri="{FF2B5EF4-FFF2-40B4-BE49-F238E27FC236}">
                    <a16:creationId xmlns:a16="http://schemas.microsoft.com/office/drawing/2014/main" id="{BA6554BD-5D09-7477-831C-E2F2E963D604}"/>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9" name="Grupo 28">
              <a:extLst>
                <a:ext uri="{FF2B5EF4-FFF2-40B4-BE49-F238E27FC236}">
                  <a16:creationId xmlns:a16="http://schemas.microsoft.com/office/drawing/2014/main" id="{7D34533E-504D-8FE4-7D73-DE65253D37FC}"/>
                </a:ext>
              </a:extLst>
            </p:cNvPr>
            <p:cNvGrpSpPr/>
            <p:nvPr/>
          </p:nvGrpSpPr>
          <p:grpSpPr>
            <a:xfrm>
              <a:off x="400829" y="2330758"/>
              <a:ext cx="3929413" cy="360000"/>
              <a:chOff x="228604" y="2796373"/>
              <a:chExt cx="5797512" cy="330379"/>
            </a:xfrm>
          </p:grpSpPr>
          <p:sp>
            <p:nvSpPr>
              <p:cNvPr id="34" name="Rectángulo redondeado 29">
                <a:extLst>
                  <a:ext uri="{FF2B5EF4-FFF2-40B4-BE49-F238E27FC236}">
                    <a16:creationId xmlns:a16="http://schemas.microsoft.com/office/drawing/2014/main" id="{C5D8DB49-4669-BE2E-489B-6C6E70764327}"/>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5" name="Redondear rectángulo de esquina del mismo lado 37">
                <a:extLst>
                  <a:ext uri="{FF2B5EF4-FFF2-40B4-BE49-F238E27FC236}">
                    <a16:creationId xmlns:a16="http://schemas.microsoft.com/office/drawing/2014/main" id="{6759AF1F-ECC5-9B3A-2B41-F85A6B1071DB}"/>
                  </a:ext>
                </a:extLst>
              </p:cNvPr>
              <p:cNvSpPr/>
              <p:nvPr/>
            </p:nvSpPr>
            <p:spPr>
              <a:xfrm rot="16200000">
                <a:off x="910303" y="2114674"/>
                <a:ext cx="330378" cy="1693775"/>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36" name="CuadroTexto 35">
                <a:extLst>
                  <a:ext uri="{FF2B5EF4-FFF2-40B4-BE49-F238E27FC236}">
                    <a16:creationId xmlns:a16="http://schemas.microsoft.com/office/drawing/2014/main" id="{C4ADEAEF-CC47-AD5D-42F0-53BCC9A8895A}"/>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30" name="Grupo 29">
              <a:extLst>
                <a:ext uri="{FF2B5EF4-FFF2-40B4-BE49-F238E27FC236}">
                  <a16:creationId xmlns:a16="http://schemas.microsoft.com/office/drawing/2014/main" id="{C60C9190-B4EA-3401-8F3F-89126359D975}"/>
                </a:ext>
              </a:extLst>
            </p:cNvPr>
            <p:cNvGrpSpPr/>
            <p:nvPr/>
          </p:nvGrpSpPr>
          <p:grpSpPr>
            <a:xfrm>
              <a:off x="400829" y="2773297"/>
              <a:ext cx="3929413" cy="360000"/>
              <a:chOff x="228604" y="2796373"/>
              <a:chExt cx="5797512" cy="330379"/>
            </a:xfrm>
          </p:grpSpPr>
          <p:sp>
            <p:nvSpPr>
              <p:cNvPr id="31" name="Rectángulo redondeado 29">
                <a:extLst>
                  <a:ext uri="{FF2B5EF4-FFF2-40B4-BE49-F238E27FC236}">
                    <a16:creationId xmlns:a16="http://schemas.microsoft.com/office/drawing/2014/main" id="{ACC95721-BC65-38F9-259A-564FADB93110}"/>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2" name="Redondear rectángulo de esquina del mismo lado 37">
                <a:extLst>
                  <a:ext uri="{FF2B5EF4-FFF2-40B4-BE49-F238E27FC236}">
                    <a16:creationId xmlns:a16="http://schemas.microsoft.com/office/drawing/2014/main" id="{E192FD02-7C17-619E-5AC6-26A0BBAE766A}"/>
                  </a:ext>
                </a:extLst>
              </p:cNvPr>
              <p:cNvSpPr/>
              <p:nvPr/>
            </p:nvSpPr>
            <p:spPr>
              <a:xfrm rot="16200000">
                <a:off x="910303" y="2114674"/>
                <a:ext cx="330378" cy="1693775"/>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33" name="CuadroTexto 32">
                <a:extLst>
                  <a:ext uri="{FF2B5EF4-FFF2-40B4-BE49-F238E27FC236}">
                    <a16:creationId xmlns:a16="http://schemas.microsoft.com/office/drawing/2014/main" id="{FEA8EDD2-43DF-C5E2-7829-8CBD59AB64EF}"/>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43" name="Grupo 42">
            <a:extLst>
              <a:ext uri="{FF2B5EF4-FFF2-40B4-BE49-F238E27FC236}">
                <a16:creationId xmlns:a16="http://schemas.microsoft.com/office/drawing/2014/main" id="{D41E569D-11D9-9F49-F4BD-BAD3292091DC}"/>
              </a:ext>
            </a:extLst>
          </p:cNvPr>
          <p:cNvGrpSpPr/>
          <p:nvPr/>
        </p:nvGrpSpPr>
        <p:grpSpPr>
          <a:xfrm>
            <a:off x="2534425" y="3839813"/>
            <a:ext cx="3929416" cy="1676088"/>
            <a:chOff x="2534425" y="3454331"/>
            <a:chExt cx="3929416" cy="1676088"/>
          </a:xfrm>
        </p:grpSpPr>
        <p:grpSp>
          <p:nvGrpSpPr>
            <p:cNvPr id="44" name="Grupo 43">
              <a:extLst>
                <a:ext uri="{FF2B5EF4-FFF2-40B4-BE49-F238E27FC236}">
                  <a16:creationId xmlns:a16="http://schemas.microsoft.com/office/drawing/2014/main" id="{5D6D60D3-5039-14BE-CEF6-8AB38DC9E91C}"/>
                </a:ext>
              </a:extLst>
            </p:cNvPr>
            <p:cNvGrpSpPr/>
            <p:nvPr/>
          </p:nvGrpSpPr>
          <p:grpSpPr>
            <a:xfrm>
              <a:off x="2534425" y="3454331"/>
              <a:ext cx="3929415" cy="364090"/>
              <a:chOff x="294499" y="1950140"/>
              <a:chExt cx="5797515" cy="360765"/>
            </a:xfrm>
          </p:grpSpPr>
          <p:sp>
            <p:nvSpPr>
              <p:cNvPr id="57" name="Rectángulo redondeado 44">
                <a:extLst>
                  <a:ext uri="{FF2B5EF4-FFF2-40B4-BE49-F238E27FC236}">
                    <a16:creationId xmlns:a16="http://schemas.microsoft.com/office/drawing/2014/main" id="{124F0394-5911-E999-456E-5C410BAAD02E}"/>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8" name="Redondear rectángulo de esquina del mismo lado 45">
                <a:extLst>
                  <a:ext uri="{FF2B5EF4-FFF2-40B4-BE49-F238E27FC236}">
                    <a16:creationId xmlns:a16="http://schemas.microsoft.com/office/drawing/2014/main" id="{20E64225-84E9-64FF-92A7-32AEE726CF04}"/>
                  </a:ext>
                </a:extLst>
              </p:cNvPr>
              <p:cNvSpPr/>
              <p:nvPr/>
            </p:nvSpPr>
            <p:spPr>
              <a:xfrm rot="16200000">
                <a:off x="963033" y="1281606"/>
                <a:ext cx="356710" cy="1693778"/>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9" name="CuadroTexto 58">
                <a:extLst>
                  <a:ext uri="{FF2B5EF4-FFF2-40B4-BE49-F238E27FC236}">
                    <a16:creationId xmlns:a16="http://schemas.microsoft.com/office/drawing/2014/main" id="{DE49CCA0-3F36-ABB6-F954-1463212E0222}"/>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45" name="Grupo 44">
              <a:extLst>
                <a:ext uri="{FF2B5EF4-FFF2-40B4-BE49-F238E27FC236}">
                  <a16:creationId xmlns:a16="http://schemas.microsoft.com/office/drawing/2014/main" id="{C5FC6A9F-7301-4C7F-F00F-1A23537051FE}"/>
                </a:ext>
              </a:extLst>
            </p:cNvPr>
            <p:cNvGrpSpPr/>
            <p:nvPr/>
          </p:nvGrpSpPr>
          <p:grpSpPr>
            <a:xfrm>
              <a:off x="2534425" y="3879429"/>
              <a:ext cx="3929416" cy="360000"/>
              <a:chOff x="228600" y="2363336"/>
              <a:chExt cx="5797516" cy="330380"/>
            </a:xfrm>
          </p:grpSpPr>
          <p:sp>
            <p:nvSpPr>
              <p:cNvPr id="54" name="Rectángulo redondeado 40">
                <a:extLst>
                  <a:ext uri="{FF2B5EF4-FFF2-40B4-BE49-F238E27FC236}">
                    <a16:creationId xmlns:a16="http://schemas.microsoft.com/office/drawing/2014/main" id="{E6E70161-44DC-0480-86F1-31780DE635C6}"/>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5" name="Redondear rectángulo de esquina del mismo lado 41">
                <a:extLst>
                  <a:ext uri="{FF2B5EF4-FFF2-40B4-BE49-F238E27FC236}">
                    <a16:creationId xmlns:a16="http://schemas.microsoft.com/office/drawing/2014/main" id="{6DF30567-089F-BD8D-9275-5CDD14B89020}"/>
                  </a:ext>
                </a:extLst>
              </p:cNvPr>
              <p:cNvSpPr/>
              <p:nvPr/>
            </p:nvSpPr>
            <p:spPr>
              <a:xfrm rot="16200000">
                <a:off x="910299" y="1681637"/>
                <a:ext cx="330378" cy="1693776"/>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56" name="CuadroTexto 55">
                <a:extLst>
                  <a:ext uri="{FF2B5EF4-FFF2-40B4-BE49-F238E27FC236}">
                    <a16:creationId xmlns:a16="http://schemas.microsoft.com/office/drawing/2014/main" id="{9A332EFA-7306-E652-8C88-7B3D32BD260E}"/>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46" name="Grupo 45">
              <a:extLst>
                <a:ext uri="{FF2B5EF4-FFF2-40B4-BE49-F238E27FC236}">
                  <a16:creationId xmlns:a16="http://schemas.microsoft.com/office/drawing/2014/main" id="{C77D05F4-AD76-458A-DB59-A0911B0B9FB7}"/>
                </a:ext>
              </a:extLst>
            </p:cNvPr>
            <p:cNvGrpSpPr/>
            <p:nvPr/>
          </p:nvGrpSpPr>
          <p:grpSpPr>
            <a:xfrm>
              <a:off x="2534427" y="4313596"/>
              <a:ext cx="3929413" cy="360000"/>
              <a:chOff x="228604" y="2796373"/>
              <a:chExt cx="5797512" cy="330379"/>
            </a:xfrm>
          </p:grpSpPr>
          <p:sp>
            <p:nvSpPr>
              <p:cNvPr id="51" name="Rectángulo redondeado 29">
                <a:extLst>
                  <a:ext uri="{FF2B5EF4-FFF2-40B4-BE49-F238E27FC236}">
                    <a16:creationId xmlns:a16="http://schemas.microsoft.com/office/drawing/2014/main" id="{8CDA36E7-571E-8D02-DC2E-31023E69E6C0}"/>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2" name="Redondear rectángulo de esquina del mismo lado 37">
                <a:extLst>
                  <a:ext uri="{FF2B5EF4-FFF2-40B4-BE49-F238E27FC236}">
                    <a16:creationId xmlns:a16="http://schemas.microsoft.com/office/drawing/2014/main" id="{5D681A63-2B32-94CC-FCF3-AC5F46009420}"/>
                  </a:ext>
                </a:extLst>
              </p:cNvPr>
              <p:cNvSpPr/>
              <p:nvPr/>
            </p:nvSpPr>
            <p:spPr>
              <a:xfrm rot="16200000">
                <a:off x="910303" y="2114674"/>
                <a:ext cx="330378" cy="1693775"/>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3" name="CuadroTexto 52">
                <a:extLst>
                  <a:ext uri="{FF2B5EF4-FFF2-40B4-BE49-F238E27FC236}">
                    <a16:creationId xmlns:a16="http://schemas.microsoft.com/office/drawing/2014/main" id="{C20A4AEE-7C86-3CFC-5EB5-D9D75049273D}"/>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47" name="Grupo 46">
              <a:extLst>
                <a:ext uri="{FF2B5EF4-FFF2-40B4-BE49-F238E27FC236}">
                  <a16:creationId xmlns:a16="http://schemas.microsoft.com/office/drawing/2014/main" id="{872EBC2C-BB20-7687-C928-5FCD334CDDF7}"/>
                </a:ext>
              </a:extLst>
            </p:cNvPr>
            <p:cNvGrpSpPr/>
            <p:nvPr/>
          </p:nvGrpSpPr>
          <p:grpSpPr>
            <a:xfrm>
              <a:off x="2534425" y="4770419"/>
              <a:ext cx="3929413" cy="360000"/>
              <a:chOff x="228604" y="2796373"/>
              <a:chExt cx="5797512" cy="330379"/>
            </a:xfrm>
          </p:grpSpPr>
          <p:sp>
            <p:nvSpPr>
              <p:cNvPr id="48" name="Rectángulo redondeado 29">
                <a:extLst>
                  <a:ext uri="{FF2B5EF4-FFF2-40B4-BE49-F238E27FC236}">
                    <a16:creationId xmlns:a16="http://schemas.microsoft.com/office/drawing/2014/main" id="{2081CA7A-55BC-A5BF-A58E-E0D0EF6C93D6}"/>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9" name="Redondear rectángulo de esquina del mismo lado 37">
                <a:extLst>
                  <a:ext uri="{FF2B5EF4-FFF2-40B4-BE49-F238E27FC236}">
                    <a16:creationId xmlns:a16="http://schemas.microsoft.com/office/drawing/2014/main" id="{25C34078-B344-5CFD-93D5-A608ED1AB03C}"/>
                  </a:ext>
                </a:extLst>
              </p:cNvPr>
              <p:cNvSpPr/>
              <p:nvPr/>
            </p:nvSpPr>
            <p:spPr>
              <a:xfrm rot="16200000">
                <a:off x="910303" y="2114674"/>
                <a:ext cx="330378" cy="1693775"/>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0" name="CuadroTexto 49">
                <a:extLst>
                  <a:ext uri="{FF2B5EF4-FFF2-40B4-BE49-F238E27FC236}">
                    <a16:creationId xmlns:a16="http://schemas.microsoft.com/office/drawing/2014/main" id="{7DCC1ECD-5614-3C02-16F5-403A6F8FDC03}"/>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60" name="Grupo 59">
            <a:extLst>
              <a:ext uri="{FF2B5EF4-FFF2-40B4-BE49-F238E27FC236}">
                <a16:creationId xmlns:a16="http://schemas.microsoft.com/office/drawing/2014/main" id="{AA359E42-C51B-3EC6-BD83-230B1B9033C3}"/>
              </a:ext>
            </a:extLst>
          </p:cNvPr>
          <p:cNvGrpSpPr/>
          <p:nvPr/>
        </p:nvGrpSpPr>
        <p:grpSpPr>
          <a:xfrm>
            <a:off x="400830" y="7065008"/>
            <a:ext cx="3929413" cy="360000"/>
            <a:chOff x="228604" y="2796373"/>
            <a:chExt cx="5797512" cy="330379"/>
          </a:xfrm>
        </p:grpSpPr>
        <p:sp>
          <p:nvSpPr>
            <p:cNvPr id="61" name="Rectángulo redondeado 29">
              <a:extLst>
                <a:ext uri="{FF2B5EF4-FFF2-40B4-BE49-F238E27FC236}">
                  <a16:creationId xmlns:a16="http://schemas.microsoft.com/office/drawing/2014/main" id="{CA6BEB03-2501-F321-59AF-1BE1FB9E10A2}"/>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2" name="Redondear rectángulo de esquina del mismo lado 37">
              <a:extLst>
                <a:ext uri="{FF2B5EF4-FFF2-40B4-BE49-F238E27FC236}">
                  <a16:creationId xmlns:a16="http://schemas.microsoft.com/office/drawing/2014/main" id="{E8EF9235-3EDB-87FE-7506-71C9A7DE1C4A}"/>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3" name="CuadroTexto 62">
              <a:extLst>
                <a:ext uri="{FF2B5EF4-FFF2-40B4-BE49-F238E27FC236}">
                  <a16:creationId xmlns:a16="http://schemas.microsoft.com/office/drawing/2014/main" id="{E3EED0DD-2329-AE0A-5770-B13F42DAD30A}"/>
                </a:ext>
              </a:extLst>
            </p:cNvPr>
            <p:cNvSpPr txBox="1"/>
            <p:nvPr/>
          </p:nvSpPr>
          <p:spPr>
            <a:xfrm>
              <a:off x="281636"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64" name="Grupo 63">
            <a:extLst>
              <a:ext uri="{FF2B5EF4-FFF2-40B4-BE49-F238E27FC236}">
                <a16:creationId xmlns:a16="http://schemas.microsoft.com/office/drawing/2014/main" id="{12FE5F75-F5C0-6981-59F1-73AC30D1D654}"/>
              </a:ext>
            </a:extLst>
          </p:cNvPr>
          <p:cNvGrpSpPr/>
          <p:nvPr/>
        </p:nvGrpSpPr>
        <p:grpSpPr>
          <a:xfrm>
            <a:off x="2547129" y="8985751"/>
            <a:ext cx="3929413" cy="360000"/>
            <a:chOff x="228604" y="2796373"/>
            <a:chExt cx="5797512" cy="330379"/>
          </a:xfrm>
          <a:solidFill>
            <a:srgbClr val="CA51F4"/>
          </a:solidFill>
        </p:grpSpPr>
        <p:sp>
          <p:nvSpPr>
            <p:cNvPr id="65" name="Rectángulo redondeado 29">
              <a:extLst>
                <a:ext uri="{FF2B5EF4-FFF2-40B4-BE49-F238E27FC236}">
                  <a16:creationId xmlns:a16="http://schemas.microsoft.com/office/drawing/2014/main" id="{A3678249-1A46-3D88-706A-90E32D534D75}"/>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6" name="Redondear rectángulo de esquina del mismo lado 37">
              <a:extLst>
                <a:ext uri="{FF2B5EF4-FFF2-40B4-BE49-F238E27FC236}">
                  <a16:creationId xmlns:a16="http://schemas.microsoft.com/office/drawing/2014/main" id="{3C50ABBC-48AB-CBF1-41D4-27BA8F6969D5}"/>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7" name="CuadroTexto 66">
              <a:extLst>
                <a:ext uri="{FF2B5EF4-FFF2-40B4-BE49-F238E27FC236}">
                  <a16:creationId xmlns:a16="http://schemas.microsoft.com/office/drawing/2014/main" id="{13675437-73A1-8B57-EE7E-3FA19722EF9A}"/>
                </a:ext>
              </a:extLst>
            </p:cNvPr>
            <p:cNvSpPr txBox="1"/>
            <p:nvPr/>
          </p:nvSpPr>
          <p:spPr>
            <a:xfrm>
              <a:off x="300374" y="2835640"/>
              <a:ext cx="1584526"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sp>
        <p:nvSpPr>
          <p:cNvPr id="68" name="Rectángulo: esquinas redondeadas 67">
            <a:extLst>
              <a:ext uri="{FF2B5EF4-FFF2-40B4-BE49-F238E27FC236}">
                <a16:creationId xmlns:a16="http://schemas.microsoft.com/office/drawing/2014/main" id="{F1A2AE7B-CFA2-263A-A2B3-03AB97045118}"/>
              </a:ext>
            </a:extLst>
          </p:cNvPr>
          <p:cNvSpPr/>
          <p:nvPr/>
        </p:nvSpPr>
        <p:spPr>
          <a:xfrm>
            <a:off x="4560029" y="1812329"/>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9" name="Rectángulo: esquinas redondeadas 68">
            <a:extLst>
              <a:ext uri="{FF2B5EF4-FFF2-40B4-BE49-F238E27FC236}">
                <a16:creationId xmlns:a16="http://schemas.microsoft.com/office/drawing/2014/main" id="{E61E7880-B7C1-E80D-D0BA-142A0893C84D}"/>
              </a:ext>
            </a:extLst>
          </p:cNvPr>
          <p:cNvSpPr/>
          <p:nvPr/>
        </p:nvSpPr>
        <p:spPr>
          <a:xfrm>
            <a:off x="338629" y="3731018"/>
            <a:ext cx="1793768" cy="1751061"/>
          </a:xfrm>
          <a:prstGeom prst="roundRect">
            <a:avLst/>
          </a:prstGeom>
          <a:solidFill>
            <a:srgbClr val="CCCC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0" name="Rectángulo: esquinas redondeadas 69">
            <a:extLst>
              <a:ext uri="{FF2B5EF4-FFF2-40B4-BE49-F238E27FC236}">
                <a16:creationId xmlns:a16="http://schemas.microsoft.com/office/drawing/2014/main" id="{9AE6FCCA-7663-B5B5-E4FA-E04790D19B2E}"/>
              </a:ext>
            </a:extLst>
          </p:cNvPr>
          <p:cNvSpPr/>
          <p:nvPr/>
        </p:nvSpPr>
        <p:spPr>
          <a:xfrm>
            <a:off x="4560029" y="5699403"/>
            <a:ext cx="1793768" cy="1751061"/>
          </a:xfrm>
          <a:prstGeom prst="roundRect">
            <a:avLst/>
          </a:prstGeom>
          <a:solidFill>
            <a:srgbClr val="FFD1D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Rectángulo: esquinas redondeadas 70">
            <a:extLst>
              <a:ext uri="{FF2B5EF4-FFF2-40B4-BE49-F238E27FC236}">
                <a16:creationId xmlns:a16="http://schemas.microsoft.com/office/drawing/2014/main" id="{C1A6A79D-EF09-08DC-6769-3DC6713FCE8B}"/>
              </a:ext>
            </a:extLst>
          </p:cNvPr>
          <p:cNvSpPr/>
          <p:nvPr/>
        </p:nvSpPr>
        <p:spPr>
          <a:xfrm>
            <a:off x="400826" y="7640080"/>
            <a:ext cx="1793768" cy="1751061"/>
          </a:xfrm>
          <a:prstGeom prst="roundRect">
            <a:avLst/>
          </a:prstGeom>
          <a:solidFill>
            <a:srgbClr val="FFFF99"/>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2" name="Freeform 5">
            <a:extLst>
              <a:ext uri="{FF2B5EF4-FFF2-40B4-BE49-F238E27FC236}">
                <a16:creationId xmlns:a16="http://schemas.microsoft.com/office/drawing/2014/main" id="{199C3D12-32B8-93B7-F01F-AB7FFB7ABDB9}"/>
              </a:ext>
            </a:extLst>
          </p:cNvPr>
          <p:cNvSpPr/>
          <p:nvPr/>
        </p:nvSpPr>
        <p:spPr>
          <a:xfrm>
            <a:off x="4693113" y="2012895"/>
            <a:ext cx="1545036" cy="1538401"/>
          </a:xfrm>
          <a:custGeom>
            <a:avLst/>
            <a:gdLst/>
            <a:ahLst/>
            <a:cxnLst/>
            <a:rect l="l" t="t" r="r" b="b"/>
            <a:pathLst>
              <a:path w="5624670" h="5964348">
                <a:moveTo>
                  <a:pt x="0" y="0"/>
                </a:moveTo>
                <a:lnTo>
                  <a:pt x="5624671" y="0"/>
                </a:lnTo>
                <a:lnTo>
                  <a:pt x="5624671" y="5964348"/>
                </a:lnTo>
                <a:lnTo>
                  <a:pt x="0" y="5964348"/>
                </a:lnTo>
                <a:lnTo>
                  <a:pt x="0" y="0"/>
                </a:lnTo>
                <a:close/>
              </a:path>
            </a:pathLst>
          </a:custGeom>
          <a:blipFill>
            <a:blip r:embed="rId2"/>
            <a:stretch>
              <a:fillRect/>
            </a:stretch>
          </a:blipFill>
        </p:spPr>
      </p:sp>
      <p:sp>
        <p:nvSpPr>
          <p:cNvPr id="73" name="Freeform 3">
            <a:extLst>
              <a:ext uri="{FF2B5EF4-FFF2-40B4-BE49-F238E27FC236}">
                <a16:creationId xmlns:a16="http://schemas.microsoft.com/office/drawing/2014/main" id="{2E907012-1724-1D79-0510-07F3057AA89C}"/>
              </a:ext>
            </a:extLst>
          </p:cNvPr>
          <p:cNvSpPr/>
          <p:nvPr/>
        </p:nvSpPr>
        <p:spPr>
          <a:xfrm>
            <a:off x="515555" y="3876192"/>
            <a:ext cx="1349473" cy="1605887"/>
          </a:xfrm>
          <a:custGeom>
            <a:avLst/>
            <a:gdLst/>
            <a:ahLst/>
            <a:cxnLst/>
            <a:rect l="l" t="t" r="r" b="b"/>
            <a:pathLst>
              <a:path w="4646323" h="6288629">
                <a:moveTo>
                  <a:pt x="0" y="0"/>
                </a:moveTo>
                <a:lnTo>
                  <a:pt x="4646322" y="0"/>
                </a:lnTo>
                <a:lnTo>
                  <a:pt x="4646322" y="6288628"/>
                </a:lnTo>
                <a:lnTo>
                  <a:pt x="0" y="6288628"/>
                </a:lnTo>
                <a:lnTo>
                  <a:pt x="0" y="0"/>
                </a:lnTo>
                <a:close/>
              </a:path>
            </a:pathLst>
          </a:custGeom>
          <a:blipFill>
            <a:blip r:embed="rId3"/>
            <a:stretch>
              <a:fillRect/>
            </a:stretch>
          </a:blipFill>
        </p:spPr>
      </p:sp>
      <p:sp>
        <p:nvSpPr>
          <p:cNvPr id="74" name="Freeform 7">
            <a:extLst>
              <a:ext uri="{FF2B5EF4-FFF2-40B4-BE49-F238E27FC236}">
                <a16:creationId xmlns:a16="http://schemas.microsoft.com/office/drawing/2014/main" id="{97058B47-D418-F171-9FB2-D62384D1483C}"/>
              </a:ext>
            </a:extLst>
          </p:cNvPr>
          <p:cNvSpPr/>
          <p:nvPr/>
        </p:nvSpPr>
        <p:spPr>
          <a:xfrm>
            <a:off x="4818043" y="5965778"/>
            <a:ext cx="1295176" cy="1459229"/>
          </a:xfrm>
          <a:custGeom>
            <a:avLst/>
            <a:gdLst/>
            <a:ahLst/>
            <a:cxnLst/>
            <a:rect l="l" t="t" r="r" b="b"/>
            <a:pathLst>
              <a:path w="5173551" h="6101665">
                <a:moveTo>
                  <a:pt x="0" y="0"/>
                </a:moveTo>
                <a:lnTo>
                  <a:pt x="5173551" y="0"/>
                </a:lnTo>
                <a:lnTo>
                  <a:pt x="5173551" y="6101665"/>
                </a:lnTo>
                <a:lnTo>
                  <a:pt x="0" y="6101665"/>
                </a:lnTo>
                <a:lnTo>
                  <a:pt x="0" y="0"/>
                </a:lnTo>
                <a:close/>
              </a:path>
            </a:pathLst>
          </a:custGeom>
          <a:blipFill>
            <a:blip r:embed="rId4"/>
            <a:stretch>
              <a:fillRect/>
            </a:stretch>
          </a:blipFill>
        </p:spPr>
      </p:sp>
      <p:sp>
        <p:nvSpPr>
          <p:cNvPr id="75" name="Freeform 6">
            <a:extLst>
              <a:ext uri="{FF2B5EF4-FFF2-40B4-BE49-F238E27FC236}">
                <a16:creationId xmlns:a16="http://schemas.microsoft.com/office/drawing/2014/main" id="{9279E392-BE60-101F-E705-AABBCE9974DC}"/>
              </a:ext>
            </a:extLst>
          </p:cNvPr>
          <p:cNvSpPr/>
          <p:nvPr/>
        </p:nvSpPr>
        <p:spPr>
          <a:xfrm>
            <a:off x="634686" y="7689924"/>
            <a:ext cx="1326047" cy="1677704"/>
          </a:xfrm>
          <a:custGeom>
            <a:avLst/>
            <a:gdLst/>
            <a:ahLst/>
            <a:cxnLst/>
            <a:rect l="l" t="t" r="r" b="b"/>
            <a:pathLst>
              <a:path w="3886777" h="6622683">
                <a:moveTo>
                  <a:pt x="0" y="0"/>
                </a:moveTo>
                <a:lnTo>
                  <a:pt x="3886778" y="0"/>
                </a:lnTo>
                <a:lnTo>
                  <a:pt x="3886778" y="6622682"/>
                </a:lnTo>
                <a:lnTo>
                  <a:pt x="0" y="6622682"/>
                </a:lnTo>
                <a:lnTo>
                  <a:pt x="0" y="0"/>
                </a:lnTo>
                <a:close/>
              </a:path>
            </a:pathLst>
          </a:custGeom>
          <a:blipFill>
            <a:blip r:embed="rId5"/>
            <a:stretch>
              <a:fillRect/>
            </a:stretch>
          </a:blipFill>
        </p:spPr>
      </p:sp>
      <p:sp>
        <p:nvSpPr>
          <p:cNvPr id="76" name="Rectángulo: esquinas redondeadas 75">
            <a:extLst>
              <a:ext uri="{FF2B5EF4-FFF2-40B4-BE49-F238E27FC236}">
                <a16:creationId xmlns:a16="http://schemas.microsoft.com/office/drawing/2014/main" id="{FCDAEC57-BE8D-F42B-44F8-BFD1E43C6BD3}"/>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7" name="Rectángulo 76">
            <a:extLst>
              <a:ext uri="{FF2B5EF4-FFF2-40B4-BE49-F238E27FC236}">
                <a16:creationId xmlns:a16="http://schemas.microsoft.com/office/drawing/2014/main" id="{12C8AB3F-8C98-0086-F7ED-3F5286C6A101}"/>
              </a:ext>
            </a:extLst>
          </p:cNvPr>
          <p:cNvSpPr/>
          <p:nvPr/>
        </p:nvSpPr>
        <p:spPr>
          <a:xfrm>
            <a:off x="238913" y="767647"/>
            <a:ext cx="6307759" cy="995377"/>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78" name="Imagen 77">
            <a:extLst>
              <a:ext uri="{FF2B5EF4-FFF2-40B4-BE49-F238E27FC236}">
                <a16:creationId xmlns:a16="http://schemas.microsoft.com/office/drawing/2014/main" id="{A08F80B8-42C9-3144-B70C-31CC3A96F4D1}"/>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79" name="Grupo 78">
            <a:extLst>
              <a:ext uri="{FF2B5EF4-FFF2-40B4-BE49-F238E27FC236}">
                <a16:creationId xmlns:a16="http://schemas.microsoft.com/office/drawing/2014/main" id="{88E4E797-2BCB-B965-5311-43827C2BBDE7}"/>
              </a:ext>
            </a:extLst>
          </p:cNvPr>
          <p:cNvGrpSpPr/>
          <p:nvPr/>
        </p:nvGrpSpPr>
        <p:grpSpPr>
          <a:xfrm rot="16200000">
            <a:off x="3285069" y="-2431831"/>
            <a:ext cx="206008" cy="6098771"/>
            <a:chOff x="6363126" y="1068524"/>
            <a:chExt cx="232096" cy="7870106"/>
          </a:xfrm>
        </p:grpSpPr>
        <p:grpSp>
          <p:nvGrpSpPr>
            <p:cNvPr id="80" name="Grupo 79">
              <a:extLst>
                <a:ext uri="{FF2B5EF4-FFF2-40B4-BE49-F238E27FC236}">
                  <a16:creationId xmlns:a16="http://schemas.microsoft.com/office/drawing/2014/main" id="{0C903B1A-C06A-CB45-BC47-3D5E613BA6D0}"/>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43A90738-C02D-0BFF-AFD3-DCC6A137637C}"/>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81289981-C53F-2E28-5ACC-2103B316EDD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147DB250-496F-B14E-805E-58775EE125B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52D807FC-C985-D00C-AA11-8E59AEAB1EE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86117D1C-1D06-A9CC-A107-71069CF3501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2024C9AB-56E4-C1E4-FB54-3B8DEA71ACA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57DD21B3-0DF9-7B2A-AB9E-1016291C89F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FA718EB0-CE2D-E6F1-C844-FE79A15C6AB3}"/>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F357952D-A4CD-B096-5C2C-0AE896ACE98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4B5F36CA-091A-AA46-7AED-BA140F4DD46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3BA92910-AAAB-AC0D-E1F7-DD9EF0B1451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51DEA93D-381B-AA83-6E58-A420D016162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44CBE8F0-9BD7-4BF3-4D7A-F751DF72DD1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9A924B43-57E4-A6F1-A864-BE07C63EDE1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DA5523CD-4942-163B-1E6D-F5D9935506AF}"/>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52EF48EF-3B0C-E7D4-9684-2E8D3768C611}"/>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D870E6E5-90F8-A6E0-8CD4-EC51D3C8379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D22F7E70-EE90-B997-741D-54EB1821112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10C1BC8F-EC8E-9F6F-B7E4-044A3C8E75E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7AE63CC3-C4AA-8BCE-8B6E-865C4F923E7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879DB42B-40F9-6E61-C43D-89C16DAFE47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7213233F-B502-1733-4D93-CC31573D77C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5FEA60D9-5850-4AF3-DD07-70885D5FA4EF}"/>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6704E69B-2944-6D43-4294-4ED3D97069D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F51FE133-94EA-BEE4-E1E1-35F45839A4E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839403CA-452C-A2CB-4B9E-B00BB983C4C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31CD1FDD-C7E8-26EE-8592-6066129A2A8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F2434242-D0E4-5F69-704E-4927B9239B2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238ECCA2-706A-0AA9-6B10-463A6561055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110" name="Imagen 109">
            <a:extLst>
              <a:ext uri="{FF2B5EF4-FFF2-40B4-BE49-F238E27FC236}">
                <a16:creationId xmlns:a16="http://schemas.microsoft.com/office/drawing/2014/main" id="{84C30109-396E-215D-1EFC-E43CFF9209E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8713" y="454752"/>
            <a:ext cx="5369300" cy="1588767"/>
          </a:xfrm>
          <a:prstGeom prst="rect">
            <a:avLst/>
          </a:prstGeom>
        </p:spPr>
      </p:pic>
    </p:spTree>
    <p:extLst>
      <p:ext uri="{BB962C8B-B14F-4D97-AF65-F5344CB8AC3E}">
        <p14:creationId xmlns:p14="http://schemas.microsoft.com/office/powerpoint/2010/main" val="35444519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79B0B-F921-717F-0B45-49539351E338}"/>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8B4756F3-3E1F-3826-D224-AC6100F9DA55}"/>
              </a:ext>
            </a:extLst>
          </p:cNvPr>
          <p:cNvGrpSpPr/>
          <p:nvPr/>
        </p:nvGrpSpPr>
        <p:grpSpPr>
          <a:xfrm>
            <a:off x="579779" y="7681588"/>
            <a:ext cx="3929415" cy="360000"/>
            <a:chOff x="294499" y="1950140"/>
            <a:chExt cx="5797515" cy="356712"/>
          </a:xfrm>
          <a:solidFill>
            <a:srgbClr val="92ED18"/>
          </a:solidFill>
        </p:grpSpPr>
        <p:sp>
          <p:nvSpPr>
            <p:cNvPr id="3" name="Rectángulo redondeado 44">
              <a:extLst>
                <a:ext uri="{FF2B5EF4-FFF2-40B4-BE49-F238E27FC236}">
                  <a16:creationId xmlns:a16="http://schemas.microsoft.com/office/drawing/2014/main" id="{6D9E45C6-4A77-7FFC-6CC2-AC59F8A96C23}"/>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 name="Redondear rectángulo de esquina del mismo lado 45">
              <a:extLst>
                <a:ext uri="{FF2B5EF4-FFF2-40B4-BE49-F238E27FC236}">
                  <a16:creationId xmlns:a16="http://schemas.microsoft.com/office/drawing/2014/main" id="{0CBA2F48-E40D-F034-9FD1-2250BC7FE5B5}"/>
                </a:ext>
              </a:extLst>
            </p:cNvPr>
            <p:cNvSpPr/>
            <p:nvPr/>
          </p:nvSpPr>
          <p:spPr>
            <a:xfrm rot="16200000">
              <a:off x="963033" y="1281606"/>
              <a:ext cx="356710" cy="1693778"/>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 name="CuadroTexto 4">
              <a:extLst>
                <a:ext uri="{FF2B5EF4-FFF2-40B4-BE49-F238E27FC236}">
                  <a16:creationId xmlns:a16="http://schemas.microsoft.com/office/drawing/2014/main" id="{9EAF25BA-3D8D-6E5B-6820-1C4C80099FB3}"/>
                </a:ext>
              </a:extLst>
            </p:cNvPr>
            <p:cNvSpPr txBox="1"/>
            <p:nvPr/>
          </p:nvSpPr>
          <p:spPr>
            <a:xfrm>
              <a:off x="368087" y="1990838"/>
              <a:ext cx="1575101" cy="304966"/>
            </a:xfrm>
            <a:prstGeom prst="rect">
              <a:avLst/>
            </a:prstGeom>
            <a:solidFill>
              <a:srgbClr val="CCFF99"/>
            </a:solid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6" name="Grupo 5">
            <a:extLst>
              <a:ext uri="{FF2B5EF4-FFF2-40B4-BE49-F238E27FC236}">
                <a16:creationId xmlns:a16="http://schemas.microsoft.com/office/drawing/2014/main" id="{E2D77606-AE2E-4A98-8F80-68BB8F0E0D28}"/>
              </a:ext>
            </a:extLst>
          </p:cNvPr>
          <p:cNvGrpSpPr/>
          <p:nvPr/>
        </p:nvGrpSpPr>
        <p:grpSpPr>
          <a:xfrm>
            <a:off x="579778" y="8121924"/>
            <a:ext cx="3929416" cy="360000"/>
            <a:chOff x="228600" y="2363336"/>
            <a:chExt cx="5797516" cy="330380"/>
          </a:xfrm>
          <a:solidFill>
            <a:srgbClr val="92ED18"/>
          </a:solidFill>
        </p:grpSpPr>
        <p:sp>
          <p:nvSpPr>
            <p:cNvPr id="7" name="Rectángulo redondeado 40">
              <a:extLst>
                <a:ext uri="{FF2B5EF4-FFF2-40B4-BE49-F238E27FC236}">
                  <a16:creationId xmlns:a16="http://schemas.microsoft.com/office/drawing/2014/main" id="{509989E8-8C13-143D-FDA6-FEC0615C9EA3}"/>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8" name="Redondear rectángulo de esquina del mismo lado 41">
              <a:extLst>
                <a:ext uri="{FF2B5EF4-FFF2-40B4-BE49-F238E27FC236}">
                  <a16:creationId xmlns:a16="http://schemas.microsoft.com/office/drawing/2014/main" id="{0C582D6A-95B9-1E13-03A1-0A74EA178B1F}"/>
                </a:ext>
              </a:extLst>
            </p:cNvPr>
            <p:cNvSpPr/>
            <p:nvPr/>
          </p:nvSpPr>
          <p:spPr>
            <a:xfrm rot="16200000">
              <a:off x="910299" y="1681637"/>
              <a:ext cx="330378" cy="1693776"/>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9" name="CuadroTexto 8">
              <a:extLst>
                <a:ext uri="{FF2B5EF4-FFF2-40B4-BE49-F238E27FC236}">
                  <a16:creationId xmlns:a16="http://schemas.microsoft.com/office/drawing/2014/main" id="{B3B96912-E581-B11A-C62F-ED53B59DDA50}"/>
                </a:ext>
              </a:extLst>
            </p:cNvPr>
            <p:cNvSpPr txBox="1"/>
            <p:nvPr/>
          </p:nvSpPr>
          <p:spPr>
            <a:xfrm>
              <a:off x="381122" y="2394411"/>
              <a:ext cx="1448087" cy="282454"/>
            </a:xfrm>
            <a:prstGeom prst="rect">
              <a:avLst/>
            </a:prstGeom>
            <a:solidFill>
              <a:srgbClr val="CCFF99"/>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10" name="Grupo 9">
            <a:extLst>
              <a:ext uri="{FF2B5EF4-FFF2-40B4-BE49-F238E27FC236}">
                <a16:creationId xmlns:a16="http://schemas.microsoft.com/office/drawing/2014/main" id="{889176A7-9D35-FDC2-9101-045FC647F5BA}"/>
              </a:ext>
            </a:extLst>
          </p:cNvPr>
          <p:cNvGrpSpPr/>
          <p:nvPr/>
        </p:nvGrpSpPr>
        <p:grpSpPr>
          <a:xfrm>
            <a:off x="579781" y="8540851"/>
            <a:ext cx="3929413" cy="360000"/>
            <a:chOff x="228604" y="2796373"/>
            <a:chExt cx="5797512" cy="330379"/>
          </a:xfrm>
          <a:solidFill>
            <a:srgbClr val="92ED18"/>
          </a:solidFill>
        </p:grpSpPr>
        <p:sp>
          <p:nvSpPr>
            <p:cNvPr id="11" name="Rectángulo redondeado 29">
              <a:extLst>
                <a:ext uri="{FF2B5EF4-FFF2-40B4-BE49-F238E27FC236}">
                  <a16:creationId xmlns:a16="http://schemas.microsoft.com/office/drawing/2014/main" id="{BC34A01F-1C3A-3A1A-BF52-7DD881C4403B}"/>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2" name="Redondear rectángulo de esquina del mismo lado 37">
              <a:extLst>
                <a:ext uri="{FF2B5EF4-FFF2-40B4-BE49-F238E27FC236}">
                  <a16:creationId xmlns:a16="http://schemas.microsoft.com/office/drawing/2014/main" id="{3A0C85AE-3327-ED6B-98CF-44827EFBABB6}"/>
                </a:ext>
              </a:extLst>
            </p:cNvPr>
            <p:cNvSpPr/>
            <p:nvPr/>
          </p:nvSpPr>
          <p:spPr>
            <a:xfrm rot="16200000">
              <a:off x="910303" y="2114674"/>
              <a:ext cx="330378" cy="1693775"/>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3" name="CuadroTexto 12">
              <a:extLst>
                <a:ext uri="{FF2B5EF4-FFF2-40B4-BE49-F238E27FC236}">
                  <a16:creationId xmlns:a16="http://schemas.microsoft.com/office/drawing/2014/main" id="{3D0934BE-8A15-B8CB-820E-7241FFD42437}"/>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14" name="Grupo 13">
            <a:extLst>
              <a:ext uri="{FF2B5EF4-FFF2-40B4-BE49-F238E27FC236}">
                <a16:creationId xmlns:a16="http://schemas.microsoft.com/office/drawing/2014/main" id="{49C08907-CC6D-F12A-F0B2-3DF13449DB45}"/>
              </a:ext>
            </a:extLst>
          </p:cNvPr>
          <p:cNvGrpSpPr/>
          <p:nvPr/>
        </p:nvGrpSpPr>
        <p:grpSpPr>
          <a:xfrm>
            <a:off x="2459380" y="1877615"/>
            <a:ext cx="3929415" cy="364090"/>
            <a:chOff x="294499" y="1950140"/>
            <a:chExt cx="5797515" cy="360765"/>
          </a:xfrm>
        </p:grpSpPr>
        <p:sp>
          <p:nvSpPr>
            <p:cNvPr id="15" name="Rectángulo redondeado 44">
              <a:extLst>
                <a:ext uri="{FF2B5EF4-FFF2-40B4-BE49-F238E27FC236}">
                  <a16:creationId xmlns:a16="http://schemas.microsoft.com/office/drawing/2014/main" id="{18ACE584-79F7-B73B-3641-E085B97B15E9}"/>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6" name="Redondear rectángulo de esquina del mismo lado 45">
              <a:extLst>
                <a:ext uri="{FF2B5EF4-FFF2-40B4-BE49-F238E27FC236}">
                  <a16:creationId xmlns:a16="http://schemas.microsoft.com/office/drawing/2014/main" id="{6516E22E-D1CD-540A-944B-A32BC677A4F1}"/>
                </a:ext>
              </a:extLst>
            </p:cNvPr>
            <p:cNvSpPr/>
            <p:nvPr/>
          </p:nvSpPr>
          <p:spPr>
            <a:xfrm rot="16200000">
              <a:off x="963033" y="1281606"/>
              <a:ext cx="356710" cy="1693778"/>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7" name="CuadroTexto 16">
              <a:extLst>
                <a:ext uri="{FF2B5EF4-FFF2-40B4-BE49-F238E27FC236}">
                  <a16:creationId xmlns:a16="http://schemas.microsoft.com/office/drawing/2014/main" id="{6D70C746-FB86-7825-6107-94804D67E448}"/>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18" name="Grupo 17">
            <a:extLst>
              <a:ext uri="{FF2B5EF4-FFF2-40B4-BE49-F238E27FC236}">
                <a16:creationId xmlns:a16="http://schemas.microsoft.com/office/drawing/2014/main" id="{A7853693-3B48-5673-F3BA-3575B164FA47}"/>
              </a:ext>
            </a:extLst>
          </p:cNvPr>
          <p:cNvGrpSpPr/>
          <p:nvPr/>
        </p:nvGrpSpPr>
        <p:grpSpPr>
          <a:xfrm>
            <a:off x="2459380" y="2333193"/>
            <a:ext cx="3929416" cy="360000"/>
            <a:chOff x="228600" y="2363336"/>
            <a:chExt cx="5797516" cy="330380"/>
          </a:xfrm>
        </p:grpSpPr>
        <p:sp>
          <p:nvSpPr>
            <p:cNvPr id="19" name="Rectángulo redondeado 40">
              <a:extLst>
                <a:ext uri="{FF2B5EF4-FFF2-40B4-BE49-F238E27FC236}">
                  <a16:creationId xmlns:a16="http://schemas.microsoft.com/office/drawing/2014/main" id="{5231CC87-D7C2-AED4-3C6A-CEAC06E206D6}"/>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0" name="Redondear rectángulo de esquina del mismo lado 41">
              <a:extLst>
                <a:ext uri="{FF2B5EF4-FFF2-40B4-BE49-F238E27FC236}">
                  <a16:creationId xmlns:a16="http://schemas.microsoft.com/office/drawing/2014/main" id="{B55307C9-315B-D0F6-182C-820CCDF2743C}"/>
                </a:ext>
              </a:extLst>
            </p:cNvPr>
            <p:cNvSpPr/>
            <p:nvPr/>
          </p:nvSpPr>
          <p:spPr>
            <a:xfrm rot="16200000">
              <a:off x="910299" y="1681637"/>
              <a:ext cx="330378" cy="1693776"/>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21" name="CuadroTexto 20">
              <a:extLst>
                <a:ext uri="{FF2B5EF4-FFF2-40B4-BE49-F238E27FC236}">
                  <a16:creationId xmlns:a16="http://schemas.microsoft.com/office/drawing/2014/main" id="{18D14181-5009-C477-48F8-77B1B085CDCC}"/>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2" name="Grupo 21">
            <a:extLst>
              <a:ext uri="{FF2B5EF4-FFF2-40B4-BE49-F238E27FC236}">
                <a16:creationId xmlns:a16="http://schemas.microsoft.com/office/drawing/2014/main" id="{ADFE1EC0-ECD4-B49B-F4A5-68EF89B55905}"/>
              </a:ext>
            </a:extLst>
          </p:cNvPr>
          <p:cNvGrpSpPr/>
          <p:nvPr/>
        </p:nvGrpSpPr>
        <p:grpSpPr>
          <a:xfrm>
            <a:off x="2459382" y="2767360"/>
            <a:ext cx="3929413" cy="360000"/>
            <a:chOff x="228604" y="2796373"/>
            <a:chExt cx="5797512" cy="330379"/>
          </a:xfrm>
        </p:grpSpPr>
        <p:sp>
          <p:nvSpPr>
            <p:cNvPr id="23" name="Rectángulo redondeado 29">
              <a:extLst>
                <a:ext uri="{FF2B5EF4-FFF2-40B4-BE49-F238E27FC236}">
                  <a16:creationId xmlns:a16="http://schemas.microsoft.com/office/drawing/2014/main" id="{7FFB3419-2CB0-E316-3181-273E3F65BD4A}"/>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4" name="Redondear rectángulo de esquina del mismo lado 37">
              <a:extLst>
                <a:ext uri="{FF2B5EF4-FFF2-40B4-BE49-F238E27FC236}">
                  <a16:creationId xmlns:a16="http://schemas.microsoft.com/office/drawing/2014/main" id="{28C85F83-04D2-2F17-3EFE-86396564D28B}"/>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5" name="CuadroTexto 24">
              <a:extLst>
                <a:ext uri="{FF2B5EF4-FFF2-40B4-BE49-F238E27FC236}">
                  <a16:creationId xmlns:a16="http://schemas.microsoft.com/office/drawing/2014/main" id="{4B74F334-3717-CAD3-9F97-9DF6EA8ABB36}"/>
                </a:ext>
              </a:extLst>
            </p:cNvPr>
            <p:cNvSpPr txBox="1"/>
            <p:nvPr/>
          </p:nvSpPr>
          <p:spPr>
            <a:xfrm>
              <a:off x="337850"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26" name="Grupo 25">
            <a:extLst>
              <a:ext uri="{FF2B5EF4-FFF2-40B4-BE49-F238E27FC236}">
                <a16:creationId xmlns:a16="http://schemas.microsoft.com/office/drawing/2014/main" id="{7F4E9680-0369-26E2-4921-13EBB00C200D}"/>
              </a:ext>
            </a:extLst>
          </p:cNvPr>
          <p:cNvGrpSpPr/>
          <p:nvPr/>
        </p:nvGrpSpPr>
        <p:grpSpPr>
          <a:xfrm>
            <a:off x="2459382" y="3193255"/>
            <a:ext cx="3929413" cy="360000"/>
            <a:chOff x="228604" y="2796373"/>
            <a:chExt cx="5797512" cy="330379"/>
          </a:xfrm>
        </p:grpSpPr>
        <p:sp>
          <p:nvSpPr>
            <p:cNvPr id="27" name="Rectángulo redondeado 29">
              <a:extLst>
                <a:ext uri="{FF2B5EF4-FFF2-40B4-BE49-F238E27FC236}">
                  <a16:creationId xmlns:a16="http://schemas.microsoft.com/office/drawing/2014/main" id="{AFAF815D-840D-D10E-4E1D-32350E02AF1E}"/>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8" name="Redondear rectángulo de esquina del mismo lado 37">
              <a:extLst>
                <a:ext uri="{FF2B5EF4-FFF2-40B4-BE49-F238E27FC236}">
                  <a16:creationId xmlns:a16="http://schemas.microsoft.com/office/drawing/2014/main" id="{B2BC45F5-78FA-A223-3629-3CC38729125D}"/>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9" name="CuadroTexto 28">
              <a:extLst>
                <a:ext uri="{FF2B5EF4-FFF2-40B4-BE49-F238E27FC236}">
                  <a16:creationId xmlns:a16="http://schemas.microsoft.com/office/drawing/2014/main" id="{B99C7C38-2887-CED2-3486-663B8C659171}"/>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30" name="Grupo 29">
            <a:extLst>
              <a:ext uri="{FF2B5EF4-FFF2-40B4-BE49-F238E27FC236}">
                <a16:creationId xmlns:a16="http://schemas.microsoft.com/office/drawing/2014/main" id="{2C01C25B-0FB8-1FD5-6612-DA5DBCE10F72}"/>
              </a:ext>
            </a:extLst>
          </p:cNvPr>
          <p:cNvGrpSpPr/>
          <p:nvPr/>
        </p:nvGrpSpPr>
        <p:grpSpPr>
          <a:xfrm>
            <a:off x="592479" y="3824893"/>
            <a:ext cx="3929416" cy="1661776"/>
            <a:chOff x="731026" y="3481298"/>
            <a:chExt cx="3929416" cy="1661776"/>
          </a:xfrm>
        </p:grpSpPr>
        <p:grpSp>
          <p:nvGrpSpPr>
            <p:cNvPr id="31" name="Grupo 30">
              <a:extLst>
                <a:ext uri="{FF2B5EF4-FFF2-40B4-BE49-F238E27FC236}">
                  <a16:creationId xmlns:a16="http://schemas.microsoft.com/office/drawing/2014/main" id="{2454AC1B-2CCC-4AAA-6B65-10BA088E2FB5}"/>
                </a:ext>
              </a:extLst>
            </p:cNvPr>
            <p:cNvGrpSpPr/>
            <p:nvPr/>
          </p:nvGrpSpPr>
          <p:grpSpPr>
            <a:xfrm>
              <a:off x="731026" y="3481298"/>
              <a:ext cx="3929415" cy="364387"/>
              <a:chOff x="294499" y="1950140"/>
              <a:chExt cx="5797515" cy="361059"/>
            </a:xfrm>
          </p:grpSpPr>
          <p:sp>
            <p:nvSpPr>
              <p:cNvPr id="44" name="Rectángulo redondeado 44">
                <a:extLst>
                  <a:ext uri="{FF2B5EF4-FFF2-40B4-BE49-F238E27FC236}">
                    <a16:creationId xmlns:a16="http://schemas.microsoft.com/office/drawing/2014/main" id="{2FE89658-1969-8C2C-6D85-7395457373F1}"/>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600" b="1" dirty="0">
                  <a:solidFill>
                    <a:schemeClr val="tx1"/>
                  </a:solidFill>
                  <a:latin typeface="Becca &amp; Perry" panose="02000500000000000000" pitchFamily="2" charset="0"/>
                </a:endParaRPr>
              </a:p>
            </p:txBody>
          </p:sp>
          <p:sp>
            <p:nvSpPr>
              <p:cNvPr id="45" name="Redondear rectángulo de esquina del mismo lado 45">
                <a:extLst>
                  <a:ext uri="{FF2B5EF4-FFF2-40B4-BE49-F238E27FC236}">
                    <a16:creationId xmlns:a16="http://schemas.microsoft.com/office/drawing/2014/main" id="{305F4923-9921-5DD5-5137-5AEDBEB69A68}"/>
                  </a:ext>
                </a:extLst>
              </p:cNvPr>
              <p:cNvSpPr/>
              <p:nvPr/>
            </p:nvSpPr>
            <p:spPr>
              <a:xfrm rot="16200000">
                <a:off x="963033" y="1281606"/>
                <a:ext cx="356710" cy="1693778"/>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46" name="CuadroTexto 45">
                <a:extLst>
                  <a:ext uri="{FF2B5EF4-FFF2-40B4-BE49-F238E27FC236}">
                    <a16:creationId xmlns:a16="http://schemas.microsoft.com/office/drawing/2014/main" id="{231DA07F-6D58-379B-FE13-0538127563D1}"/>
                  </a:ext>
                </a:extLst>
              </p:cNvPr>
              <p:cNvSpPr txBox="1"/>
              <p:nvPr/>
            </p:nvSpPr>
            <p:spPr>
              <a:xfrm>
                <a:off x="345601" y="1975737"/>
                <a:ext cx="1575101" cy="335462"/>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r>
                  <a:rPr lang="es-ES" sz="1600" b="1" dirty="0">
                    <a:latin typeface="Becca &amp; Perry" panose="020B0604020202020204" charset="0"/>
                    <a:ea typeface="AGFatPants" panose="02000603000000000000" pitchFamily="2" charset="0"/>
                  </a:rPr>
                  <a:t>:</a:t>
                </a:r>
                <a:endParaRPr lang="es-ES" sz="1600" b="1" dirty="0">
                  <a:latin typeface="Becca &amp; Perry" panose="02000500000000000000" pitchFamily="2" charset="0"/>
                  <a:ea typeface="AGFatPants" panose="02000603000000000000" pitchFamily="2" charset="0"/>
                </a:endParaRPr>
              </a:p>
            </p:txBody>
          </p:sp>
        </p:grpSp>
        <p:grpSp>
          <p:nvGrpSpPr>
            <p:cNvPr id="32" name="Grupo 31">
              <a:extLst>
                <a:ext uri="{FF2B5EF4-FFF2-40B4-BE49-F238E27FC236}">
                  <a16:creationId xmlns:a16="http://schemas.microsoft.com/office/drawing/2014/main" id="{6D2EF66C-033A-5AEC-328F-5B46B2005E25}"/>
                </a:ext>
              </a:extLst>
            </p:cNvPr>
            <p:cNvGrpSpPr/>
            <p:nvPr/>
          </p:nvGrpSpPr>
          <p:grpSpPr>
            <a:xfrm>
              <a:off x="731026" y="3921634"/>
              <a:ext cx="3929416" cy="360000"/>
              <a:chOff x="228600" y="2363336"/>
              <a:chExt cx="5797516" cy="330380"/>
            </a:xfrm>
          </p:grpSpPr>
          <p:sp>
            <p:nvSpPr>
              <p:cNvPr id="41" name="Rectángulo redondeado 40">
                <a:extLst>
                  <a:ext uri="{FF2B5EF4-FFF2-40B4-BE49-F238E27FC236}">
                    <a16:creationId xmlns:a16="http://schemas.microsoft.com/office/drawing/2014/main" id="{7195B4C3-6089-F558-1FDA-086FA7453CC1}"/>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42" name="Redondear rectángulo de esquina del mismo lado 41">
                <a:extLst>
                  <a:ext uri="{FF2B5EF4-FFF2-40B4-BE49-F238E27FC236}">
                    <a16:creationId xmlns:a16="http://schemas.microsoft.com/office/drawing/2014/main" id="{EE989847-005D-BFF1-BD86-E7F6B53754BC}"/>
                  </a:ext>
                </a:extLst>
              </p:cNvPr>
              <p:cNvSpPr/>
              <p:nvPr/>
            </p:nvSpPr>
            <p:spPr>
              <a:xfrm rot="16200000">
                <a:off x="910299" y="1681637"/>
                <a:ext cx="330378" cy="1693776"/>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000" b="1"/>
              </a:p>
            </p:txBody>
          </p:sp>
          <p:sp>
            <p:nvSpPr>
              <p:cNvPr id="43" name="CuadroTexto 42">
                <a:extLst>
                  <a:ext uri="{FF2B5EF4-FFF2-40B4-BE49-F238E27FC236}">
                    <a16:creationId xmlns:a16="http://schemas.microsoft.com/office/drawing/2014/main" id="{28E81743-83DE-55F9-61E6-769CDD22A42B}"/>
                  </a:ext>
                </a:extLst>
              </p:cNvPr>
              <p:cNvSpPr txBox="1"/>
              <p:nvPr/>
            </p:nvSpPr>
            <p:spPr>
              <a:xfrm>
                <a:off x="381122" y="2394411"/>
                <a:ext cx="1448087"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33" name="Grupo 32">
              <a:extLst>
                <a:ext uri="{FF2B5EF4-FFF2-40B4-BE49-F238E27FC236}">
                  <a16:creationId xmlns:a16="http://schemas.microsoft.com/office/drawing/2014/main" id="{1CADB8BD-0009-7356-205B-74E995E4CB4E}"/>
                </a:ext>
              </a:extLst>
            </p:cNvPr>
            <p:cNvGrpSpPr/>
            <p:nvPr/>
          </p:nvGrpSpPr>
          <p:grpSpPr>
            <a:xfrm>
              <a:off x="731028" y="4355801"/>
              <a:ext cx="3924000" cy="360000"/>
              <a:chOff x="228604" y="2796373"/>
              <a:chExt cx="5797512" cy="330379"/>
            </a:xfrm>
          </p:grpSpPr>
          <p:sp>
            <p:nvSpPr>
              <p:cNvPr id="38" name="Rectángulo redondeado 29">
                <a:extLst>
                  <a:ext uri="{FF2B5EF4-FFF2-40B4-BE49-F238E27FC236}">
                    <a16:creationId xmlns:a16="http://schemas.microsoft.com/office/drawing/2014/main" id="{43AAB932-FA1F-45B1-91E6-F12295FDC715}"/>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39" name="Redondear rectángulo de esquina del mismo lado 37">
                <a:extLst>
                  <a:ext uri="{FF2B5EF4-FFF2-40B4-BE49-F238E27FC236}">
                    <a16:creationId xmlns:a16="http://schemas.microsoft.com/office/drawing/2014/main" id="{C42ED687-0690-7EBE-6CA6-8D347DD77CB3}"/>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40" name="CuadroTexto 39">
                <a:extLst>
                  <a:ext uri="{FF2B5EF4-FFF2-40B4-BE49-F238E27FC236}">
                    <a16:creationId xmlns:a16="http://schemas.microsoft.com/office/drawing/2014/main" id="{9B6E2E6A-1617-3549-44D4-E1E59EF4F98E}"/>
                  </a:ext>
                </a:extLst>
              </p:cNvPr>
              <p:cNvSpPr txBox="1"/>
              <p:nvPr/>
            </p:nvSpPr>
            <p:spPr>
              <a:xfrm>
                <a:off x="337850" y="2835640"/>
                <a:ext cx="1584525"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34" name="Grupo 33">
              <a:extLst>
                <a:ext uri="{FF2B5EF4-FFF2-40B4-BE49-F238E27FC236}">
                  <a16:creationId xmlns:a16="http://schemas.microsoft.com/office/drawing/2014/main" id="{69A07A51-786B-F738-D5F2-DD842376D792}"/>
                </a:ext>
              </a:extLst>
            </p:cNvPr>
            <p:cNvGrpSpPr/>
            <p:nvPr/>
          </p:nvGrpSpPr>
          <p:grpSpPr>
            <a:xfrm>
              <a:off x="731028" y="4783074"/>
              <a:ext cx="3924000" cy="360000"/>
              <a:chOff x="228604" y="2796373"/>
              <a:chExt cx="5797512" cy="330379"/>
            </a:xfrm>
          </p:grpSpPr>
          <p:sp>
            <p:nvSpPr>
              <p:cNvPr id="35" name="Rectángulo redondeado 29">
                <a:extLst>
                  <a:ext uri="{FF2B5EF4-FFF2-40B4-BE49-F238E27FC236}">
                    <a16:creationId xmlns:a16="http://schemas.microsoft.com/office/drawing/2014/main" id="{A07884BD-0D6B-1D9A-557B-C293B5217C97}"/>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36" name="Redondear rectángulo de esquina del mismo lado 37">
                <a:extLst>
                  <a:ext uri="{FF2B5EF4-FFF2-40B4-BE49-F238E27FC236}">
                    <a16:creationId xmlns:a16="http://schemas.microsoft.com/office/drawing/2014/main" id="{36F7D617-42D9-54AD-B96B-C4F8628969F2}"/>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37" name="CuadroTexto 36">
                <a:extLst>
                  <a:ext uri="{FF2B5EF4-FFF2-40B4-BE49-F238E27FC236}">
                    <a16:creationId xmlns:a16="http://schemas.microsoft.com/office/drawing/2014/main" id="{C058D85C-7832-55FF-BB8F-AA5EFE7D4A98}"/>
                  </a:ext>
                </a:extLst>
              </p:cNvPr>
              <p:cNvSpPr txBox="1"/>
              <p:nvPr/>
            </p:nvSpPr>
            <p:spPr>
              <a:xfrm>
                <a:off x="337850" y="2835640"/>
                <a:ext cx="1584525"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47" name="Grupo 46">
            <a:extLst>
              <a:ext uri="{FF2B5EF4-FFF2-40B4-BE49-F238E27FC236}">
                <a16:creationId xmlns:a16="http://schemas.microsoft.com/office/drawing/2014/main" id="{65174511-C98A-736B-49DB-E35648744097}"/>
              </a:ext>
            </a:extLst>
          </p:cNvPr>
          <p:cNvGrpSpPr/>
          <p:nvPr/>
        </p:nvGrpSpPr>
        <p:grpSpPr>
          <a:xfrm>
            <a:off x="2459380" y="5739390"/>
            <a:ext cx="3929416" cy="1677816"/>
            <a:chOff x="2597927" y="5395795"/>
            <a:chExt cx="3929416" cy="1677816"/>
          </a:xfrm>
        </p:grpSpPr>
        <p:grpSp>
          <p:nvGrpSpPr>
            <p:cNvPr id="48" name="Grupo 47">
              <a:extLst>
                <a:ext uri="{FF2B5EF4-FFF2-40B4-BE49-F238E27FC236}">
                  <a16:creationId xmlns:a16="http://schemas.microsoft.com/office/drawing/2014/main" id="{078ADFB5-5D05-E6FF-97E4-7307E9E4B25D}"/>
                </a:ext>
              </a:extLst>
            </p:cNvPr>
            <p:cNvGrpSpPr/>
            <p:nvPr/>
          </p:nvGrpSpPr>
          <p:grpSpPr>
            <a:xfrm>
              <a:off x="2597927" y="5395795"/>
              <a:ext cx="3929415" cy="360000"/>
              <a:chOff x="294499" y="1950140"/>
              <a:chExt cx="5797515" cy="356712"/>
            </a:xfrm>
            <a:solidFill>
              <a:srgbClr val="00B0F0"/>
            </a:solidFill>
          </p:grpSpPr>
          <p:sp>
            <p:nvSpPr>
              <p:cNvPr id="61" name="Rectángulo redondeado 44">
                <a:extLst>
                  <a:ext uri="{FF2B5EF4-FFF2-40B4-BE49-F238E27FC236}">
                    <a16:creationId xmlns:a16="http://schemas.microsoft.com/office/drawing/2014/main" id="{79EB9F37-510C-90A1-3BA1-27BE14081BA8}"/>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62" name="Redondear rectángulo de esquina del mismo lado 45">
                <a:extLst>
                  <a:ext uri="{FF2B5EF4-FFF2-40B4-BE49-F238E27FC236}">
                    <a16:creationId xmlns:a16="http://schemas.microsoft.com/office/drawing/2014/main" id="{C61BE170-037A-B13E-2C26-9D3B6A41135F}"/>
                  </a:ext>
                </a:extLst>
              </p:cNvPr>
              <p:cNvSpPr/>
              <p:nvPr/>
            </p:nvSpPr>
            <p:spPr>
              <a:xfrm rot="16200000">
                <a:off x="963033" y="1281606"/>
                <a:ext cx="356710" cy="1693778"/>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63" name="CuadroTexto 62">
                <a:extLst>
                  <a:ext uri="{FF2B5EF4-FFF2-40B4-BE49-F238E27FC236}">
                    <a16:creationId xmlns:a16="http://schemas.microsoft.com/office/drawing/2014/main" id="{69C36454-68EC-2471-ECC8-74F995367B49}"/>
                  </a:ext>
                </a:extLst>
              </p:cNvPr>
              <p:cNvSpPr txBox="1"/>
              <p:nvPr/>
            </p:nvSpPr>
            <p:spPr>
              <a:xfrm>
                <a:off x="368087" y="1975737"/>
                <a:ext cx="1575101" cy="304966"/>
              </a:xfrm>
              <a:prstGeom prst="rect">
                <a:avLst/>
              </a:prstGeom>
              <a:solidFill>
                <a:srgbClr val="6CC8FF"/>
              </a:solidFill>
              <a:ln w="28575">
                <a:noFill/>
              </a:ln>
            </p:spPr>
            <p:txBody>
              <a:bodyPr wrap="square" rtlCol="0">
                <a:spAutoFit/>
              </a:bodyPr>
              <a:lstStyle/>
              <a:p>
                <a:pPr algn="ctr"/>
                <a:r>
                  <a:rPr lang="es-ES" sz="1400" dirty="0">
                    <a:latin typeface="Becca &amp; Perry" panose="020B0604020202020204" charset="0"/>
                    <a:ea typeface="AGFatPants" panose="02000603000000000000" pitchFamily="2" charset="0"/>
                  </a:rPr>
                  <a:t>Nombre:</a:t>
                </a:r>
                <a:endParaRPr lang="es-ES" sz="1400" dirty="0">
                  <a:latin typeface="Becca &amp; Perry" panose="02000500000000000000" pitchFamily="2" charset="0"/>
                  <a:ea typeface="AGFatPants" panose="02000603000000000000" pitchFamily="2" charset="0"/>
                </a:endParaRPr>
              </a:p>
            </p:txBody>
          </p:sp>
        </p:grpSp>
        <p:grpSp>
          <p:nvGrpSpPr>
            <p:cNvPr id="49" name="Grupo 48">
              <a:extLst>
                <a:ext uri="{FF2B5EF4-FFF2-40B4-BE49-F238E27FC236}">
                  <a16:creationId xmlns:a16="http://schemas.microsoft.com/office/drawing/2014/main" id="{C121696E-D025-08B9-F0CA-22A273FFC484}"/>
                </a:ext>
              </a:extLst>
            </p:cNvPr>
            <p:cNvGrpSpPr/>
            <p:nvPr/>
          </p:nvGrpSpPr>
          <p:grpSpPr>
            <a:xfrm>
              <a:off x="2597927" y="5836131"/>
              <a:ext cx="3929416" cy="360000"/>
              <a:chOff x="228600" y="2363336"/>
              <a:chExt cx="5797516" cy="330380"/>
            </a:xfrm>
            <a:solidFill>
              <a:srgbClr val="00B0F0"/>
            </a:solidFill>
          </p:grpSpPr>
          <p:sp>
            <p:nvSpPr>
              <p:cNvPr id="58" name="Rectángulo redondeado 40">
                <a:extLst>
                  <a:ext uri="{FF2B5EF4-FFF2-40B4-BE49-F238E27FC236}">
                    <a16:creationId xmlns:a16="http://schemas.microsoft.com/office/drawing/2014/main" id="{794AAA20-A84C-B4D8-0327-04762CDF4E07}"/>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9" name="Redondear rectángulo de esquina del mismo lado 41">
                <a:extLst>
                  <a:ext uri="{FF2B5EF4-FFF2-40B4-BE49-F238E27FC236}">
                    <a16:creationId xmlns:a16="http://schemas.microsoft.com/office/drawing/2014/main" id="{E4498D58-38FF-5597-E3EA-BF147C9E773B}"/>
                  </a:ext>
                </a:extLst>
              </p:cNvPr>
              <p:cNvSpPr/>
              <p:nvPr/>
            </p:nvSpPr>
            <p:spPr>
              <a:xfrm rot="16200000">
                <a:off x="910299" y="1681637"/>
                <a:ext cx="330378" cy="1693776"/>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60" name="CuadroTexto 59">
                <a:extLst>
                  <a:ext uri="{FF2B5EF4-FFF2-40B4-BE49-F238E27FC236}">
                    <a16:creationId xmlns:a16="http://schemas.microsoft.com/office/drawing/2014/main" id="{31CF0992-0998-0067-7DB3-27C03FDC8B9C}"/>
                  </a:ext>
                </a:extLst>
              </p:cNvPr>
              <p:cNvSpPr txBox="1"/>
              <p:nvPr/>
            </p:nvSpPr>
            <p:spPr>
              <a:xfrm>
                <a:off x="381122" y="2394411"/>
                <a:ext cx="1448087" cy="282454"/>
              </a:xfrm>
              <a:prstGeom prst="rect">
                <a:avLst/>
              </a:prstGeom>
              <a:solidFill>
                <a:srgbClr val="6CC8FF"/>
              </a:solid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Dirección:</a:t>
                </a:r>
              </a:p>
            </p:txBody>
          </p:sp>
        </p:grpSp>
        <p:grpSp>
          <p:nvGrpSpPr>
            <p:cNvPr id="50" name="Grupo 49">
              <a:extLst>
                <a:ext uri="{FF2B5EF4-FFF2-40B4-BE49-F238E27FC236}">
                  <a16:creationId xmlns:a16="http://schemas.microsoft.com/office/drawing/2014/main" id="{499B3371-F0D2-F056-4BF4-D658132C29E8}"/>
                </a:ext>
              </a:extLst>
            </p:cNvPr>
            <p:cNvGrpSpPr/>
            <p:nvPr/>
          </p:nvGrpSpPr>
          <p:grpSpPr>
            <a:xfrm>
              <a:off x="2597929" y="6285538"/>
              <a:ext cx="3929413" cy="360000"/>
              <a:chOff x="228604" y="2796373"/>
              <a:chExt cx="5797512" cy="330379"/>
            </a:xfrm>
            <a:solidFill>
              <a:srgbClr val="00B0F0"/>
            </a:solidFill>
          </p:grpSpPr>
          <p:sp>
            <p:nvSpPr>
              <p:cNvPr id="55" name="Rectángulo redondeado 29">
                <a:extLst>
                  <a:ext uri="{FF2B5EF4-FFF2-40B4-BE49-F238E27FC236}">
                    <a16:creationId xmlns:a16="http://schemas.microsoft.com/office/drawing/2014/main" id="{5E5D9AB9-A675-63FF-75B7-4B325739943B}"/>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6" name="Redondear rectángulo de esquina del mismo lado 37">
                <a:extLst>
                  <a:ext uri="{FF2B5EF4-FFF2-40B4-BE49-F238E27FC236}">
                    <a16:creationId xmlns:a16="http://schemas.microsoft.com/office/drawing/2014/main" id="{90C1350E-A4DF-2390-D431-D0F3C616BB8E}"/>
                  </a:ext>
                </a:extLst>
              </p:cNvPr>
              <p:cNvSpPr/>
              <p:nvPr/>
            </p:nvSpPr>
            <p:spPr>
              <a:xfrm rot="16200000">
                <a:off x="910303" y="2114674"/>
                <a:ext cx="330378" cy="1693775"/>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57" name="CuadroTexto 56">
                <a:extLst>
                  <a:ext uri="{FF2B5EF4-FFF2-40B4-BE49-F238E27FC236}">
                    <a16:creationId xmlns:a16="http://schemas.microsoft.com/office/drawing/2014/main" id="{AA7ADA4A-5162-ED36-FB0F-FAE1F03EB3F9}"/>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Tel. Mamá:</a:t>
                </a:r>
              </a:p>
            </p:txBody>
          </p:sp>
        </p:grpSp>
        <p:grpSp>
          <p:nvGrpSpPr>
            <p:cNvPr id="51" name="Grupo 50">
              <a:extLst>
                <a:ext uri="{FF2B5EF4-FFF2-40B4-BE49-F238E27FC236}">
                  <a16:creationId xmlns:a16="http://schemas.microsoft.com/office/drawing/2014/main" id="{D2C22EE2-12D5-FF39-7952-5544352F4D6E}"/>
                </a:ext>
              </a:extLst>
            </p:cNvPr>
            <p:cNvGrpSpPr/>
            <p:nvPr/>
          </p:nvGrpSpPr>
          <p:grpSpPr>
            <a:xfrm>
              <a:off x="2597929" y="6713611"/>
              <a:ext cx="3929413" cy="360000"/>
              <a:chOff x="228604" y="2796373"/>
              <a:chExt cx="5797512" cy="330379"/>
            </a:xfrm>
            <a:solidFill>
              <a:srgbClr val="00B0F0"/>
            </a:solidFill>
          </p:grpSpPr>
          <p:sp>
            <p:nvSpPr>
              <p:cNvPr id="52" name="Rectángulo redondeado 29">
                <a:extLst>
                  <a:ext uri="{FF2B5EF4-FFF2-40B4-BE49-F238E27FC236}">
                    <a16:creationId xmlns:a16="http://schemas.microsoft.com/office/drawing/2014/main" id="{D0E51B28-1B00-1880-889A-CCEB6468F638}"/>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3" name="Redondear rectángulo de esquina del mismo lado 37">
                <a:extLst>
                  <a:ext uri="{FF2B5EF4-FFF2-40B4-BE49-F238E27FC236}">
                    <a16:creationId xmlns:a16="http://schemas.microsoft.com/office/drawing/2014/main" id="{ABCD7C54-F743-C71F-3AEE-4F3FD3DE141C}"/>
                  </a:ext>
                </a:extLst>
              </p:cNvPr>
              <p:cNvSpPr/>
              <p:nvPr/>
            </p:nvSpPr>
            <p:spPr>
              <a:xfrm rot="16200000">
                <a:off x="910303" y="2114674"/>
                <a:ext cx="330378" cy="1693775"/>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54" name="CuadroTexto 53">
                <a:extLst>
                  <a:ext uri="{FF2B5EF4-FFF2-40B4-BE49-F238E27FC236}">
                    <a16:creationId xmlns:a16="http://schemas.microsoft.com/office/drawing/2014/main" id="{DA7D189D-0D1A-10CB-C526-380116077410}"/>
                  </a:ext>
                </a:extLst>
              </p:cNvPr>
              <p:cNvSpPr txBox="1"/>
              <p:nvPr/>
            </p:nvSpPr>
            <p:spPr>
              <a:xfrm>
                <a:off x="292879" y="2835640"/>
                <a:ext cx="1584526" cy="282453"/>
              </a:xfrm>
              <a:prstGeom prst="rect">
                <a:avLst/>
              </a:prstGeom>
              <a:no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Tel. Papá:</a:t>
                </a:r>
              </a:p>
            </p:txBody>
          </p:sp>
        </p:grpSp>
      </p:grpSp>
      <p:grpSp>
        <p:nvGrpSpPr>
          <p:cNvPr id="64" name="Grupo 63">
            <a:extLst>
              <a:ext uri="{FF2B5EF4-FFF2-40B4-BE49-F238E27FC236}">
                <a16:creationId xmlns:a16="http://schemas.microsoft.com/office/drawing/2014/main" id="{5923E376-F725-691B-419D-787EC1309AFE}"/>
              </a:ext>
            </a:extLst>
          </p:cNvPr>
          <p:cNvGrpSpPr/>
          <p:nvPr/>
        </p:nvGrpSpPr>
        <p:grpSpPr>
          <a:xfrm>
            <a:off x="579781" y="8948303"/>
            <a:ext cx="3929413" cy="360000"/>
            <a:chOff x="228604" y="2796373"/>
            <a:chExt cx="5797512" cy="330379"/>
          </a:xfrm>
          <a:solidFill>
            <a:srgbClr val="92ED18"/>
          </a:solidFill>
        </p:grpSpPr>
        <p:sp>
          <p:nvSpPr>
            <p:cNvPr id="65" name="Rectángulo redondeado 29">
              <a:extLst>
                <a:ext uri="{FF2B5EF4-FFF2-40B4-BE49-F238E27FC236}">
                  <a16:creationId xmlns:a16="http://schemas.microsoft.com/office/drawing/2014/main" id="{7B9597FC-7D81-29DE-7967-1A45B60E4F54}"/>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6" name="Redondear rectángulo de esquina del mismo lado 37">
              <a:extLst>
                <a:ext uri="{FF2B5EF4-FFF2-40B4-BE49-F238E27FC236}">
                  <a16:creationId xmlns:a16="http://schemas.microsoft.com/office/drawing/2014/main" id="{67BFA2FA-AF3E-69EC-DE2A-1EEF99BB874E}"/>
                </a:ext>
              </a:extLst>
            </p:cNvPr>
            <p:cNvSpPr/>
            <p:nvPr/>
          </p:nvSpPr>
          <p:spPr>
            <a:xfrm rot="16200000">
              <a:off x="910303" y="2114674"/>
              <a:ext cx="330378" cy="1693775"/>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7" name="CuadroTexto 66">
              <a:extLst>
                <a:ext uri="{FF2B5EF4-FFF2-40B4-BE49-F238E27FC236}">
                  <a16:creationId xmlns:a16="http://schemas.microsoft.com/office/drawing/2014/main" id="{A22E0156-CD32-30CB-FEA0-CEF968C26C5C}"/>
                </a:ext>
              </a:extLst>
            </p:cNvPr>
            <p:cNvSpPr txBox="1"/>
            <p:nvPr/>
          </p:nvSpPr>
          <p:spPr>
            <a:xfrm>
              <a:off x="315364"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68" name="Grupo 67">
            <a:extLst>
              <a:ext uri="{FF2B5EF4-FFF2-40B4-BE49-F238E27FC236}">
                <a16:creationId xmlns:a16="http://schemas.microsoft.com/office/drawing/2014/main" id="{05E25138-D255-1046-C3E9-6C82EC1B5BCE}"/>
              </a:ext>
            </a:extLst>
          </p:cNvPr>
          <p:cNvGrpSpPr/>
          <p:nvPr/>
        </p:nvGrpSpPr>
        <p:grpSpPr>
          <a:xfrm>
            <a:off x="497769" y="1816720"/>
            <a:ext cx="1793768" cy="1755450"/>
            <a:chOff x="636316" y="1747445"/>
            <a:chExt cx="1793768" cy="1755450"/>
          </a:xfrm>
        </p:grpSpPr>
        <p:sp>
          <p:nvSpPr>
            <p:cNvPr id="69" name="Rectángulo: esquinas redondeadas 68">
              <a:extLst>
                <a:ext uri="{FF2B5EF4-FFF2-40B4-BE49-F238E27FC236}">
                  <a16:creationId xmlns:a16="http://schemas.microsoft.com/office/drawing/2014/main" id="{5F3DE791-F33D-74E3-9C86-2BEAB746149C}"/>
                </a:ext>
              </a:extLst>
            </p:cNvPr>
            <p:cNvSpPr/>
            <p:nvPr/>
          </p:nvSpPr>
          <p:spPr>
            <a:xfrm>
              <a:off x="636316" y="1751834"/>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0" name="Freeform 2">
              <a:extLst>
                <a:ext uri="{FF2B5EF4-FFF2-40B4-BE49-F238E27FC236}">
                  <a16:creationId xmlns:a16="http://schemas.microsoft.com/office/drawing/2014/main" id="{CF376BC0-B6D7-874A-35D9-5E01BFADA42A}"/>
                </a:ext>
              </a:extLst>
            </p:cNvPr>
            <p:cNvSpPr/>
            <p:nvPr/>
          </p:nvSpPr>
          <p:spPr>
            <a:xfrm>
              <a:off x="731026" y="1747445"/>
              <a:ext cx="1468836" cy="1708183"/>
            </a:xfrm>
            <a:custGeom>
              <a:avLst/>
              <a:gdLst/>
              <a:ahLst/>
              <a:cxnLst/>
              <a:rect l="l" t="t" r="r" b="b"/>
              <a:pathLst>
                <a:path w="4812788" h="6229318">
                  <a:moveTo>
                    <a:pt x="0" y="0"/>
                  </a:moveTo>
                  <a:lnTo>
                    <a:pt x="4812788" y="0"/>
                  </a:lnTo>
                  <a:lnTo>
                    <a:pt x="4812788" y="6229318"/>
                  </a:lnTo>
                  <a:lnTo>
                    <a:pt x="0" y="6229318"/>
                  </a:lnTo>
                  <a:lnTo>
                    <a:pt x="0" y="0"/>
                  </a:lnTo>
                  <a:close/>
                </a:path>
              </a:pathLst>
            </a:custGeom>
            <a:blipFill>
              <a:blip r:embed="rId2"/>
              <a:stretch>
                <a:fillRect/>
              </a:stretch>
            </a:blipFill>
          </p:spPr>
        </p:sp>
      </p:grpSp>
      <p:grpSp>
        <p:nvGrpSpPr>
          <p:cNvPr id="71" name="Grupo 70">
            <a:extLst>
              <a:ext uri="{FF2B5EF4-FFF2-40B4-BE49-F238E27FC236}">
                <a16:creationId xmlns:a16="http://schemas.microsoft.com/office/drawing/2014/main" id="{3D01E434-636D-86D2-33A0-3DF44AF3721B}"/>
              </a:ext>
            </a:extLst>
          </p:cNvPr>
          <p:cNvGrpSpPr/>
          <p:nvPr/>
        </p:nvGrpSpPr>
        <p:grpSpPr>
          <a:xfrm>
            <a:off x="4655347" y="3829000"/>
            <a:ext cx="1793768" cy="1762357"/>
            <a:chOff x="4793894" y="3759725"/>
            <a:chExt cx="1793768" cy="1762357"/>
          </a:xfrm>
        </p:grpSpPr>
        <p:sp>
          <p:nvSpPr>
            <p:cNvPr id="72" name="Rectángulo: esquinas redondeadas 71">
              <a:extLst>
                <a:ext uri="{FF2B5EF4-FFF2-40B4-BE49-F238E27FC236}">
                  <a16:creationId xmlns:a16="http://schemas.microsoft.com/office/drawing/2014/main" id="{E630772E-E4D7-55D0-6A65-6D04885AAE79}"/>
                </a:ext>
              </a:extLst>
            </p:cNvPr>
            <p:cNvSpPr/>
            <p:nvPr/>
          </p:nvSpPr>
          <p:spPr>
            <a:xfrm>
              <a:off x="4793894" y="3759725"/>
              <a:ext cx="1793768" cy="1751061"/>
            </a:xfrm>
            <a:prstGeom prst="roundRect">
              <a:avLst/>
            </a:prstGeom>
            <a:solidFill>
              <a:srgbClr val="F589CE"/>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3" name="Freeform 2">
              <a:extLst>
                <a:ext uri="{FF2B5EF4-FFF2-40B4-BE49-F238E27FC236}">
                  <a16:creationId xmlns:a16="http://schemas.microsoft.com/office/drawing/2014/main" id="{5977E0A6-C287-A9E0-2ADA-48CCE29EC514}"/>
                </a:ext>
              </a:extLst>
            </p:cNvPr>
            <p:cNvSpPr/>
            <p:nvPr/>
          </p:nvSpPr>
          <p:spPr>
            <a:xfrm>
              <a:off x="4958139" y="3781764"/>
              <a:ext cx="1494214" cy="1740318"/>
            </a:xfrm>
            <a:custGeom>
              <a:avLst/>
              <a:gdLst/>
              <a:ahLst/>
              <a:cxnLst/>
              <a:rect l="l" t="t" r="r" b="b"/>
              <a:pathLst>
                <a:path w="4748568" h="6249892">
                  <a:moveTo>
                    <a:pt x="0" y="0"/>
                  </a:moveTo>
                  <a:lnTo>
                    <a:pt x="4748568" y="0"/>
                  </a:lnTo>
                  <a:lnTo>
                    <a:pt x="4748568" y="6249892"/>
                  </a:lnTo>
                  <a:lnTo>
                    <a:pt x="0" y="6249892"/>
                  </a:lnTo>
                  <a:lnTo>
                    <a:pt x="0" y="0"/>
                  </a:lnTo>
                  <a:close/>
                </a:path>
              </a:pathLst>
            </a:custGeom>
            <a:blipFill>
              <a:blip r:embed="rId3"/>
              <a:stretch>
                <a:fillRect/>
              </a:stretch>
            </a:blipFill>
          </p:spPr>
        </p:sp>
      </p:grpSp>
      <p:grpSp>
        <p:nvGrpSpPr>
          <p:cNvPr id="74" name="Grupo 73">
            <a:extLst>
              <a:ext uri="{FF2B5EF4-FFF2-40B4-BE49-F238E27FC236}">
                <a16:creationId xmlns:a16="http://schemas.microsoft.com/office/drawing/2014/main" id="{0659CFDD-42FC-74D0-D8BB-13746D0BBF96}"/>
              </a:ext>
            </a:extLst>
          </p:cNvPr>
          <p:cNvGrpSpPr/>
          <p:nvPr/>
        </p:nvGrpSpPr>
        <p:grpSpPr>
          <a:xfrm>
            <a:off x="502157" y="5705733"/>
            <a:ext cx="1793768" cy="1751061"/>
            <a:chOff x="640704" y="5636458"/>
            <a:chExt cx="1793768" cy="1751061"/>
          </a:xfrm>
        </p:grpSpPr>
        <p:sp>
          <p:nvSpPr>
            <p:cNvPr id="75" name="Rectángulo: esquinas redondeadas 74">
              <a:extLst>
                <a:ext uri="{FF2B5EF4-FFF2-40B4-BE49-F238E27FC236}">
                  <a16:creationId xmlns:a16="http://schemas.microsoft.com/office/drawing/2014/main" id="{FAF9FFA7-A679-D172-274C-429451CBAF5F}"/>
                </a:ext>
              </a:extLst>
            </p:cNvPr>
            <p:cNvSpPr/>
            <p:nvPr/>
          </p:nvSpPr>
          <p:spPr>
            <a:xfrm>
              <a:off x="640704" y="5636458"/>
              <a:ext cx="1793768" cy="1751061"/>
            </a:xfrm>
            <a:prstGeom prst="roundRect">
              <a:avLst/>
            </a:prstGeom>
            <a:solidFill>
              <a:srgbClr val="E59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6" name="Freeform 4">
              <a:extLst>
                <a:ext uri="{FF2B5EF4-FFF2-40B4-BE49-F238E27FC236}">
                  <a16:creationId xmlns:a16="http://schemas.microsoft.com/office/drawing/2014/main" id="{9AC6406D-6A86-D90B-41F0-3FDBB38125B3}"/>
                </a:ext>
              </a:extLst>
            </p:cNvPr>
            <p:cNvSpPr/>
            <p:nvPr/>
          </p:nvSpPr>
          <p:spPr>
            <a:xfrm>
              <a:off x="755602" y="5746565"/>
              <a:ext cx="1588360" cy="1625387"/>
            </a:xfrm>
            <a:custGeom>
              <a:avLst/>
              <a:gdLst/>
              <a:ahLst/>
              <a:cxnLst/>
              <a:rect l="l" t="t" r="r" b="b"/>
              <a:pathLst>
                <a:path w="5868979" h="5900197">
                  <a:moveTo>
                    <a:pt x="0" y="0"/>
                  </a:moveTo>
                  <a:lnTo>
                    <a:pt x="5868979" y="0"/>
                  </a:lnTo>
                  <a:lnTo>
                    <a:pt x="5868979" y="5900198"/>
                  </a:lnTo>
                  <a:lnTo>
                    <a:pt x="0" y="5900198"/>
                  </a:lnTo>
                  <a:lnTo>
                    <a:pt x="0" y="0"/>
                  </a:lnTo>
                  <a:close/>
                </a:path>
              </a:pathLst>
            </a:custGeom>
            <a:blipFill>
              <a:blip r:embed="rId4"/>
              <a:stretch>
                <a:fillRect/>
              </a:stretch>
            </a:blipFill>
          </p:spPr>
        </p:sp>
      </p:grpSp>
      <p:grpSp>
        <p:nvGrpSpPr>
          <p:cNvPr id="77" name="Grupo 76">
            <a:extLst>
              <a:ext uri="{FF2B5EF4-FFF2-40B4-BE49-F238E27FC236}">
                <a16:creationId xmlns:a16="http://schemas.microsoft.com/office/drawing/2014/main" id="{A7F2D716-C28C-88CF-CEC7-4542CB3CF883}"/>
              </a:ext>
            </a:extLst>
          </p:cNvPr>
          <p:cNvGrpSpPr/>
          <p:nvPr/>
        </p:nvGrpSpPr>
        <p:grpSpPr>
          <a:xfrm>
            <a:off x="4647288" y="7588031"/>
            <a:ext cx="1793768" cy="1767529"/>
            <a:chOff x="4785835" y="7518756"/>
            <a:chExt cx="1793768" cy="1767529"/>
          </a:xfrm>
        </p:grpSpPr>
        <p:sp>
          <p:nvSpPr>
            <p:cNvPr id="78" name="Rectángulo: esquinas redondeadas 77">
              <a:extLst>
                <a:ext uri="{FF2B5EF4-FFF2-40B4-BE49-F238E27FC236}">
                  <a16:creationId xmlns:a16="http://schemas.microsoft.com/office/drawing/2014/main" id="{3D7949E5-2E63-7CDC-7E43-D91B9C79E26E}"/>
                </a:ext>
              </a:extLst>
            </p:cNvPr>
            <p:cNvSpPr/>
            <p:nvPr/>
          </p:nvSpPr>
          <p:spPr>
            <a:xfrm>
              <a:off x="4785835" y="7518756"/>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9" name="Freeform 3">
              <a:extLst>
                <a:ext uri="{FF2B5EF4-FFF2-40B4-BE49-F238E27FC236}">
                  <a16:creationId xmlns:a16="http://schemas.microsoft.com/office/drawing/2014/main" id="{5B86AE3C-147D-7102-C060-9DA6E7FFB273}"/>
                </a:ext>
              </a:extLst>
            </p:cNvPr>
            <p:cNvSpPr/>
            <p:nvPr/>
          </p:nvSpPr>
          <p:spPr>
            <a:xfrm>
              <a:off x="4958139" y="7612313"/>
              <a:ext cx="1303729" cy="1673972"/>
            </a:xfrm>
            <a:custGeom>
              <a:avLst/>
              <a:gdLst/>
              <a:ahLst/>
              <a:cxnLst/>
              <a:rect l="l" t="t" r="r" b="b"/>
              <a:pathLst>
                <a:path w="4495569" h="6348095">
                  <a:moveTo>
                    <a:pt x="0" y="0"/>
                  </a:moveTo>
                  <a:lnTo>
                    <a:pt x="4495570" y="0"/>
                  </a:lnTo>
                  <a:lnTo>
                    <a:pt x="4495570" y="6348096"/>
                  </a:lnTo>
                  <a:lnTo>
                    <a:pt x="0" y="6348096"/>
                  </a:lnTo>
                  <a:lnTo>
                    <a:pt x="0" y="0"/>
                  </a:lnTo>
                  <a:close/>
                </a:path>
              </a:pathLst>
            </a:custGeom>
            <a:blipFill>
              <a:blip r:embed="rId5"/>
              <a:stretch>
                <a:fillRect/>
              </a:stretch>
            </a:blipFill>
          </p:spPr>
        </p:sp>
      </p:grpSp>
      <p:sp>
        <p:nvSpPr>
          <p:cNvPr id="80" name="Rectángulo: esquinas redondeadas 79">
            <a:extLst>
              <a:ext uri="{FF2B5EF4-FFF2-40B4-BE49-F238E27FC236}">
                <a16:creationId xmlns:a16="http://schemas.microsoft.com/office/drawing/2014/main" id="{0FB670D7-701C-14CE-3471-29D9FAA2B9D0}"/>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1" name="Rectángulo 80">
            <a:extLst>
              <a:ext uri="{FF2B5EF4-FFF2-40B4-BE49-F238E27FC236}">
                <a16:creationId xmlns:a16="http://schemas.microsoft.com/office/drawing/2014/main" id="{C71DCF39-78F1-78A3-8839-BD65DAD6B016}"/>
              </a:ext>
            </a:extLst>
          </p:cNvPr>
          <p:cNvSpPr/>
          <p:nvPr/>
        </p:nvSpPr>
        <p:spPr>
          <a:xfrm>
            <a:off x="238913" y="767647"/>
            <a:ext cx="6307759" cy="995377"/>
          </a:xfrm>
          <a:prstGeom prst="rect">
            <a:avLst/>
          </a:prstGeom>
          <a:solidFill>
            <a:srgbClr val="CC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82" name="Imagen 81">
            <a:extLst>
              <a:ext uri="{FF2B5EF4-FFF2-40B4-BE49-F238E27FC236}">
                <a16:creationId xmlns:a16="http://schemas.microsoft.com/office/drawing/2014/main" id="{A22B3A49-041B-E1BC-FB9E-DD2C99F2CE4B}"/>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83" name="Grupo 82">
            <a:extLst>
              <a:ext uri="{FF2B5EF4-FFF2-40B4-BE49-F238E27FC236}">
                <a16:creationId xmlns:a16="http://schemas.microsoft.com/office/drawing/2014/main" id="{B26C928D-7ECE-7614-C755-7AFC5C6EC8E7}"/>
              </a:ext>
            </a:extLst>
          </p:cNvPr>
          <p:cNvGrpSpPr/>
          <p:nvPr/>
        </p:nvGrpSpPr>
        <p:grpSpPr>
          <a:xfrm rot="16200000">
            <a:off x="3285069" y="-2431831"/>
            <a:ext cx="206008" cy="6098771"/>
            <a:chOff x="6363126" y="1068524"/>
            <a:chExt cx="232096" cy="7870106"/>
          </a:xfrm>
        </p:grpSpPr>
        <p:grpSp>
          <p:nvGrpSpPr>
            <p:cNvPr id="84" name="Grupo 83">
              <a:extLst>
                <a:ext uri="{FF2B5EF4-FFF2-40B4-BE49-F238E27FC236}">
                  <a16:creationId xmlns:a16="http://schemas.microsoft.com/office/drawing/2014/main" id="{2DD1FB59-CAF2-571E-19C8-57304F4AE370}"/>
                </a:ext>
              </a:extLst>
            </p:cNvPr>
            <p:cNvGrpSpPr/>
            <p:nvPr/>
          </p:nvGrpSpPr>
          <p:grpSpPr>
            <a:xfrm>
              <a:off x="6363127" y="1068524"/>
              <a:ext cx="232095" cy="3884476"/>
              <a:chOff x="5707970" y="2690022"/>
              <a:chExt cx="232095" cy="3884476"/>
            </a:xfrm>
          </p:grpSpPr>
          <p:grpSp>
            <p:nvGrpSpPr>
              <p:cNvPr id="100" name="Grupo 99">
                <a:extLst>
                  <a:ext uri="{FF2B5EF4-FFF2-40B4-BE49-F238E27FC236}">
                    <a16:creationId xmlns:a16="http://schemas.microsoft.com/office/drawing/2014/main" id="{674EFDB7-1563-F445-FD90-EEFF56F1CB50}"/>
                  </a:ext>
                </a:extLst>
              </p:cNvPr>
              <p:cNvGrpSpPr/>
              <p:nvPr/>
            </p:nvGrpSpPr>
            <p:grpSpPr>
              <a:xfrm rot="16200000">
                <a:off x="4880225" y="3517767"/>
                <a:ext cx="1887583" cy="232094"/>
                <a:chOff x="2622620" y="2060894"/>
                <a:chExt cx="1887583" cy="232094"/>
              </a:xfrm>
            </p:grpSpPr>
            <p:sp>
              <p:nvSpPr>
                <p:cNvPr id="108" name="Rectángulo 107">
                  <a:extLst>
                    <a:ext uri="{FF2B5EF4-FFF2-40B4-BE49-F238E27FC236}">
                      <a16:creationId xmlns:a16="http://schemas.microsoft.com/office/drawing/2014/main" id="{D849013A-F122-DD50-B98C-7C905F12E9D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A2B9ABDB-1E5F-D0E9-87C9-171527FC8DA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0" name="Rectángulo 109">
                  <a:extLst>
                    <a:ext uri="{FF2B5EF4-FFF2-40B4-BE49-F238E27FC236}">
                      <a16:creationId xmlns:a16="http://schemas.microsoft.com/office/drawing/2014/main" id="{B881475D-C902-D8D1-7F89-D5E5A27D84A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11" name="Rectángulo 110">
                  <a:extLst>
                    <a:ext uri="{FF2B5EF4-FFF2-40B4-BE49-F238E27FC236}">
                      <a16:creationId xmlns:a16="http://schemas.microsoft.com/office/drawing/2014/main" id="{C79CE524-5D44-8D0D-95D2-69A95E2B91D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2" name="Rectángulo 111">
                  <a:extLst>
                    <a:ext uri="{FF2B5EF4-FFF2-40B4-BE49-F238E27FC236}">
                      <a16:creationId xmlns:a16="http://schemas.microsoft.com/office/drawing/2014/main" id="{266A3700-97E2-E76B-5C5F-AB9ADED0B62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3" name="Rectángulo 112">
                  <a:extLst>
                    <a:ext uri="{FF2B5EF4-FFF2-40B4-BE49-F238E27FC236}">
                      <a16:creationId xmlns:a16="http://schemas.microsoft.com/office/drawing/2014/main" id="{D43E75ED-7835-0837-7FC6-30E846F73A2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01" name="Grupo 100">
                <a:extLst>
                  <a:ext uri="{FF2B5EF4-FFF2-40B4-BE49-F238E27FC236}">
                    <a16:creationId xmlns:a16="http://schemas.microsoft.com/office/drawing/2014/main" id="{8F76FB4B-C937-96BE-F8E2-2C9CB75F5238}"/>
                  </a:ext>
                </a:extLst>
              </p:cNvPr>
              <p:cNvGrpSpPr/>
              <p:nvPr/>
            </p:nvGrpSpPr>
            <p:grpSpPr>
              <a:xfrm rot="16200000">
                <a:off x="4880226" y="5514660"/>
                <a:ext cx="1887583" cy="232094"/>
                <a:chOff x="2622620" y="2060894"/>
                <a:chExt cx="1887583" cy="232094"/>
              </a:xfrm>
            </p:grpSpPr>
            <p:sp>
              <p:nvSpPr>
                <p:cNvPr id="102" name="Rectángulo 101">
                  <a:extLst>
                    <a:ext uri="{FF2B5EF4-FFF2-40B4-BE49-F238E27FC236}">
                      <a16:creationId xmlns:a16="http://schemas.microsoft.com/office/drawing/2014/main" id="{9CE88C76-1BC9-458A-3C0D-3E71BD627C5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A1476122-8AEF-A635-B2DF-6BBF2CA1684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4" name="Rectángulo 103">
                  <a:extLst>
                    <a:ext uri="{FF2B5EF4-FFF2-40B4-BE49-F238E27FC236}">
                      <a16:creationId xmlns:a16="http://schemas.microsoft.com/office/drawing/2014/main" id="{BD07208E-9940-0C0A-C25E-6ED7E353F73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5" name="Rectángulo 104">
                  <a:extLst>
                    <a:ext uri="{FF2B5EF4-FFF2-40B4-BE49-F238E27FC236}">
                      <a16:creationId xmlns:a16="http://schemas.microsoft.com/office/drawing/2014/main" id="{64984A7C-151D-50D4-7C8A-F52C3A6F29C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9DFFDEE5-7C3D-4792-FD99-F7400F43EC7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7" name="Rectángulo 106">
                  <a:extLst>
                    <a:ext uri="{FF2B5EF4-FFF2-40B4-BE49-F238E27FC236}">
                      <a16:creationId xmlns:a16="http://schemas.microsoft.com/office/drawing/2014/main" id="{6A807335-49C4-3B69-7D9E-6E5BB049295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5" name="Grupo 84">
              <a:extLst>
                <a:ext uri="{FF2B5EF4-FFF2-40B4-BE49-F238E27FC236}">
                  <a16:creationId xmlns:a16="http://schemas.microsoft.com/office/drawing/2014/main" id="{AA9A1880-80B6-BAFF-9F6D-19C3448DF8C8}"/>
                </a:ext>
              </a:extLst>
            </p:cNvPr>
            <p:cNvGrpSpPr/>
            <p:nvPr/>
          </p:nvGrpSpPr>
          <p:grpSpPr>
            <a:xfrm>
              <a:off x="6363126" y="5054154"/>
              <a:ext cx="232095" cy="3884476"/>
              <a:chOff x="5707970" y="2690022"/>
              <a:chExt cx="232095" cy="3884476"/>
            </a:xfrm>
          </p:grpSpPr>
          <p:grpSp>
            <p:nvGrpSpPr>
              <p:cNvPr id="86" name="Grupo 85">
                <a:extLst>
                  <a:ext uri="{FF2B5EF4-FFF2-40B4-BE49-F238E27FC236}">
                    <a16:creationId xmlns:a16="http://schemas.microsoft.com/office/drawing/2014/main" id="{A83EBE73-88AA-8F86-D996-886324F3F436}"/>
                  </a:ext>
                </a:extLst>
              </p:cNvPr>
              <p:cNvGrpSpPr/>
              <p:nvPr/>
            </p:nvGrpSpPr>
            <p:grpSpPr>
              <a:xfrm rot="16200000">
                <a:off x="4880225" y="3517767"/>
                <a:ext cx="1887583" cy="232094"/>
                <a:chOff x="2622620" y="2060894"/>
                <a:chExt cx="1887583" cy="232094"/>
              </a:xfrm>
            </p:grpSpPr>
            <p:sp>
              <p:nvSpPr>
                <p:cNvPr id="94" name="Rectángulo 93">
                  <a:extLst>
                    <a:ext uri="{FF2B5EF4-FFF2-40B4-BE49-F238E27FC236}">
                      <a16:creationId xmlns:a16="http://schemas.microsoft.com/office/drawing/2014/main" id="{33C72BF6-FECA-A013-9666-A7FD6E97CF2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355C7798-E3AD-A658-0205-3062DEAFE52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6" name="Rectángulo 95">
                  <a:extLst>
                    <a:ext uri="{FF2B5EF4-FFF2-40B4-BE49-F238E27FC236}">
                      <a16:creationId xmlns:a16="http://schemas.microsoft.com/office/drawing/2014/main" id="{6E5292D7-8121-2983-C419-1E3B6464FB4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7" name="Rectángulo 96">
                  <a:extLst>
                    <a:ext uri="{FF2B5EF4-FFF2-40B4-BE49-F238E27FC236}">
                      <a16:creationId xmlns:a16="http://schemas.microsoft.com/office/drawing/2014/main" id="{A64EA178-405D-12A6-DB96-DBA2BFCECBE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8" name="Rectángulo 97">
                  <a:extLst>
                    <a:ext uri="{FF2B5EF4-FFF2-40B4-BE49-F238E27FC236}">
                      <a16:creationId xmlns:a16="http://schemas.microsoft.com/office/drawing/2014/main" id="{4253DFCB-EC1A-40F5-194A-8B1A0A44641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D81E5D0D-6662-6DD8-85AC-7EA24408C42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7" name="Grupo 86">
                <a:extLst>
                  <a:ext uri="{FF2B5EF4-FFF2-40B4-BE49-F238E27FC236}">
                    <a16:creationId xmlns:a16="http://schemas.microsoft.com/office/drawing/2014/main" id="{4D8800F6-61D2-6A63-63C2-B36ADBDBFED0}"/>
                  </a:ext>
                </a:extLst>
              </p:cNvPr>
              <p:cNvGrpSpPr/>
              <p:nvPr/>
            </p:nvGrpSpPr>
            <p:grpSpPr>
              <a:xfrm rot="16200000">
                <a:off x="4880226" y="5514660"/>
                <a:ext cx="1887583" cy="232094"/>
                <a:chOff x="2622620" y="2060894"/>
                <a:chExt cx="1887583" cy="232094"/>
              </a:xfrm>
            </p:grpSpPr>
            <p:sp>
              <p:nvSpPr>
                <p:cNvPr id="88" name="Rectángulo 87">
                  <a:extLst>
                    <a:ext uri="{FF2B5EF4-FFF2-40B4-BE49-F238E27FC236}">
                      <a16:creationId xmlns:a16="http://schemas.microsoft.com/office/drawing/2014/main" id="{A8D6FFCE-B094-7270-64E7-E253DCD86C6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1613BBB1-CC84-E9D9-822C-B7EC2DF01E3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0" name="Rectángulo 89">
                  <a:extLst>
                    <a:ext uri="{FF2B5EF4-FFF2-40B4-BE49-F238E27FC236}">
                      <a16:creationId xmlns:a16="http://schemas.microsoft.com/office/drawing/2014/main" id="{2199ABF1-E695-220A-7A4A-5D0175792F2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1" name="Rectángulo 90">
                  <a:extLst>
                    <a:ext uri="{FF2B5EF4-FFF2-40B4-BE49-F238E27FC236}">
                      <a16:creationId xmlns:a16="http://schemas.microsoft.com/office/drawing/2014/main" id="{FD075198-F46E-14AC-C81B-A261FBA264C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5C73AC8C-859E-2182-55F4-060F8436623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3" name="Rectángulo 92">
                  <a:extLst>
                    <a:ext uri="{FF2B5EF4-FFF2-40B4-BE49-F238E27FC236}">
                      <a16:creationId xmlns:a16="http://schemas.microsoft.com/office/drawing/2014/main" id="{8625021D-05AE-206F-E946-CC71C89D488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114" name="Imagen 113">
            <a:extLst>
              <a:ext uri="{FF2B5EF4-FFF2-40B4-BE49-F238E27FC236}">
                <a16:creationId xmlns:a16="http://schemas.microsoft.com/office/drawing/2014/main" id="{459350AD-2D4C-E757-2F41-1F54F55E81A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8713" y="454752"/>
            <a:ext cx="5369300" cy="1588767"/>
          </a:xfrm>
          <a:prstGeom prst="rect">
            <a:avLst/>
          </a:prstGeom>
        </p:spPr>
      </p:pic>
    </p:spTree>
    <p:extLst>
      <p:ext uri="{BB962C8B-B14F-4D97-AF65-F5344CB8AC3E}">
        <p14:creationId xmlns:p14="http://schemas.microsoft.com/office/powerpoint/2010/main" val="18962555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D77B92-67EE-293E-D1CD-0B5DF5784BF2}"/>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7F5B9386-6855-86A9-85C8-36C6DD2346D5}"/>
              </a:ext>
            </a:extLst>
          </p:cNvPr>
          <p:cNvGrpSpPr/>
          <p:nvPr/>
        </p:nvGrpSpPr>
        <p:grpSpPr>
          <a:xfrm>
            <a:off x="400828" y="5734582"/>
            <a:ext cx="3929415" cy="364090"/>
            <a:chOff x="294499" y="1950140"/>
            <a:chExt cx="5797515" cy="360765"/>
          </a:xfrm>
        </p:grpSpPr>
        <p:sp>
          <p:nvSpPr>
            <p:cNvPr id="3" name="Rectángulo redondeado 44">
              <a:extLst>
                <a:ext uri="{FF2B5EF4-FFF2-40B4-BE49-F238E27FC236}">
                  <a16:creationId xmlns:a16="http://schemas.microsoft.com/office/drawing/2014/main" id="{A807869E-9A1A-5B2B-B869-89E03741FB99}"/>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 name="Redondear rectángulo de esquina del mismo lado 45">
              <a:extLst>
                <a:ext uri="{FF2B5EF4-FFF2-40B4-BE49-F238E27FC236}">
                  <a16:creationId xmlns:a16="http://schemas.microsoft.com/office/drawing/2014/main" id="{90FF7AA9-345D-8576-7444-AD75C5D7075C}"/>
                </a:ext>
              </a:extLst>
            </p:cNvPr>
            <p:cNvSpPr/>
            <p:nvPr/>
          </p:nvSpPr>
          <p:spPr>
            <a:xfrm rot="16200000">
              <a:off x="963033" y="1281606"/>
              <a:ext cx="356710" cy="1693778"/>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 name="CuadroTexto 4">
              <a:extLst>
                <a:ext uri="{FF2B5EF4-FFF2-40B4-BE49-F238E27FC236}">
                  <a16:creationId xmlns:a16="http://schemas.microsoft.com/office/drawing/2014/main" id="{23D6AC22-3170-E264-6923-3CB937D473C5}"/>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6" name="Grupo 5">
            <a:extLst>
              <a:ext uri="{FF2B5EF4-FFF2-40B4-BE49-F238E27FC236}">
                <a16:creationId xmlns:a16="http://schemas.microsoft.com/office/drawing/2014/main" id="{9EBB5449-9C4E-DE7C-DCD3-54A6C4129D4B}"/>
              </a:ext>
            </a:extLst>
          </p:cNvPr>
          <p:cNvGrpSpPr/>
          <p:nvPr/>
        </p:nvGrpSpPr>
        <p:grpSpPr>
          <a:xfrm>
            <a:off x="400827" y="6174920"/>
            <a:ext cx="3929416" cy="360000"/>
            <a:chOff x="228600" y="2363336"/>
            <a:chExt cx="5797516" cy="330380"/>
          </a:xfrm>
        </p:grpSpPr>
        <p:sp>
          <p:nvSpPr>
            <p:cNvPr id="7" name="Rectángulo redondeado 40">
              <a:extLst>
                <a:ext uri="{FF2B5EF4-FFF2-40B4-BE49-F238E27FC236}">
                  <a16:creationId xmlns:a16="http://schemas.microsoft.com/office/drawing/2014/main" id="{36D8BC5A-138D-80E1-5618-003D5F76484C}"/>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8" name="Redondear rectángulo de esquina del mismo lado 41">
              <a:extLst>
                <a:ext uri="{FF2B5EF4-FFF2-40B4-BE49-F238E27FC236}">
                  <a16:creationId xmlns:a16="http://schemas.microsoft.com/office/drawing/2014/main" id="{C7B60A8F-90DC-F40C-73D4-86C937F13AA0}"/>
                </a:ext>
              </a:extLst>
            </p:cNvPr>
            <p:cNvSpPr/>
            <p:nvPr/>
          </p:nvSpPr>
          <p:spPr>
            <a:xfrm rot="16200000">
              <a:off x="910299" y="1681637"/>
              <a:ext cx="330378" cy="1693776"/>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9" name="CuadroTexto 8">
              <a:extLst>
                <a:ext uri="{FF2B5EF4-FFF2-40B4-BE49-F238E27FC236}">
                  <a16:creationId xmlns:a16="http://schemas.microsoft.com/office/drawing/2014/main" id="{AF07BBA7-1F8F-57CE-1FE2-65B39F886ADB}"/>
                </a:ext>
              </a:extLst>
            </p:cNvPr>
            <p:cNvSpPr txBox="1"/>
            <p:nvPr/>
          </p:nvSpPr>
          <p:spPr>
            <a:xfrm>
              <a:off x="381122" y="2394411"/>
              <a:ext cx="1448087" cy="282454"/>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10" name="Grupo 9">
            <a:extLst>
              <a:ext uri="{FF2B5EF4-FFF2-40B4-BE49-F238E27FC236}">
                <a16:creationId xmlns:a16="http://schemas.microsoft.com/office/drawing/2014/main" id="{1A6BF2FE-AC79-F10C-F476-794E9E4E8F1A}"/>
              </a:ext>
            </a:extLst>
          </p:cNvPr>
          <p:cNvGrpSpPr/>
          <p:nvPr/>
        </p:nvGrpSpPr>
        <p:grpSpPr>
          <a:xfrm>
            <a:off x="400830" y="6624327"/>
            <a:ext cx="3929413" cy="360000"/>
            <a:chOff x="228604" y="2796373"/>
            <a:chExt cx="5797512" cy="330379"/>
          </a:xfrm>
        </p:grpSpPr>
        <p:sp>
          <p:nvSpPr>
            <p:cNvPr id="11" name="Rectángulo redondeado 29">
              <a:extLst>
                <a:ext uri="{FF2B5EF4-FFF2-40B4-BE49-F238E27FC236}">
                  <a16:creationId xmlns:a16="http://schemas.microsoft.com/office/drawing/2014/main" id="{F58EB008-D245-52D0-C42E-80A8000C5390}"/>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2" name="Redondear rectángulo de esquina del mismo lado 37">
              <a:extLst>
                <a:ext uri="{FF2B5EF4-FFF2-40B4-BE49-F238E27FC236}">
                  <a16:creationId xmlns:a16="http://schemas.microsoft.com/office/drawing/2014/main" id="{A417D973-C1B3-4602-5B70-8030A39E5640}"/>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3" name="CuadroTexto 12">
              <a:extLst>
                <a:ext uri="{FF2B5EF4-FFF2-40B4-BE49-F238E27FC236}">
                  <a16:creationId xmlns:a16="http://schemas.microsoft.com/office/drawing/2014/main" id="{67BB1ECE-95A3-5BEE-A660-09BCF45D1230}"/>
                </a:ext>
              </a:extLst>
            </p:cNvPr>
            <p:cNvSpPr txBox="1"/>
            <p:nvPr/>
          </p:nvSpPr>
          <p:spPr>
            <a:xfrm>
              <a:off x="281636"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14" name="Grupo 13">
            <a:extLst>
              <a:ext uri="{FF2B5EF4-FFF2-40B4-BE49-F238E27FC236}">
                <a16:creationId xmlns:a16="http://schemas.microsoft.com/office/drawing/2014/main" id="{FB3407C2-BBA8-DA0A-6140-8AFB5AC549FB}"/>
              </a:ext>
            </a:extLst>
          </p:cNvPr>
          <p:cNvGrpSpPr/>
          <p:nvPr/>
        </p:nvGrpSpPr>
        <p:grpSpPr>
          <a:xfrm>
            <a:off x="2547127" y="7656460"/>
            <a:ext cx="3929415" cy="360000"/>
            <a:chOff x="294499" y="1950140"/>
            <a:chExt cx="5797515" cy="356712"/>
          </a:xfrm>
          <a:solidFill>
            <a:srgbClr val="CA51F4"/>
          </a:solidFill>
        </p:grpSpPr>
        <p:sp>
          <p:nvSpPr>
            <p:cNvPr id="15" name="Rectángulo redondeado 44">
              <a:extLst>
                <a:ext uri="{FF2B5EF4-FFF2-40B4-BE49-F238E27FC236}">
                  <a16:creationId xmlns:a16="http://schemas.microsoft.com/office/drawing/2014/main" id="{4B8B6CDA-C067-6284-BD15-822BF52917E5}"/>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6" name="Redondear rectángulo de esquina del mismo lado 45">
              <a:extLst>
                <a:ext uri="{FF2B5EF4-FFF2-40B4-BE49-F238E27FC236}">
                  <a16:creationId xmlns:a16="http://schemas.microsoft.com/office/drawing/2014/main" id="{0F93AC40-A00C-B6EA-34CF-F568BD0FF22E}"/>
                </a:ext>
              </a:extLst>
            </p:cNvPr>
            <p:cNvSpPr/>
            <p:nvPr/>
          </p:nvSpPr>
          <p:spPr>
            <a:xfrm rot="16200000">
              <a:off x="963033" y="1281606"/>
              <a:ext cx="356710" cy="1693778"/>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7" name="CuadroTexto 16">
              <a:extLst>
                <a:ext uri="{FF2B5EF4-FFF2-40B4-BE49-F238E27FC236}">
                  <a16:creationId xmlns:a16="http://schemas.microsoft.com/office/drawing/2014/main" id="{E8DF8949-FB49-6161-2CF0-2630F40F6194}"/>
                </a:ext>
              </a:extLst>
            </p:cNvPr>
            <p:cNvSpPr txBox="1"/>
            <p:nvPr/>
          </p:nvSpPr>
          <p:spPr>
            <a:xfrm>
              <a:off x="345601" y="1990838"/>
              <a:ext cx="1575101" cy="304966"/>
            </a:xfrm>
            <a:prstGeom prst="rect">
              <a:avLst/>
            </a:prstGeom>
            <a:solidFill>
              <a:srgbClr val="CCCCFF"/>
            </a:solid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18" name="Grupo 17">
            <a:extLst>
              <a:ext uri="{FF2B5EF4-FFF2-40B4-BE49-F238E27FC236}">
                <a16:creationId xmlns:a16="http://schemas.microsoft.com/office/drawing/2014/main" id="{927C39C8-5DF1-645B-EB9D-4962A9343E71}"/>
              </a:ext>
            </a:extLst>
          </p:cNvPr>
          <p:cNvGrpSpPr/>
          <p:nvPr/>
        </p:nvGrpSpPr>
        <p:grpSpPr>
          <a:xfrm>
            <a:off x="2547126" y="8096796"/>
            <a:ext cx="3929416" cy="360000"/>
            <a:chOff x="228600" y="2363336"/>
            <a:chExt cx="5797516" cy="330380"/>
          </a:xfrm>
          <a:solidFill>
            <a:srgbClr val="CA51F4"/>
          </a:solidFill>
        </p:grpSpPr>
        <p:sp>
          <p:nvSpPr>
            <p:cNvPr id="19" name="Rectángulo redondeado 40">
              <a:extLst>
                <a:ext uri="{FF2B5EF4-FFF2-40B4-BE49-F238E27FC236}">
                  <a16:creationId xmlns:a16="http://schemas.microsoft.com/office/drawing/2014/main" id="{AA0885C5-1A84-F301-FABA-09336969B574}"/>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0" name="Redondear rectángulo de esquina del mismo lado 41">
              <a:extLst>
                <a:ext uri="{FF2B5EF4-FFF2-40B4-BE49-F238E27FC236}">
                  <a16:creationId xmlns:a16="http://schemas.microsoft.com/office/drawing/2014/main" id="{4A40A922-CDFA-5BB7-67C4-0F49CDB6E97C}"/>
                </a:ext>
              </a:extLst>
            </p:cNvPr>
            <p:cNvSpPr/>
            <p:nvPr/>
          </p:nvSpPr>
          <p:spPr>
            <a:xfrm rot="16200000">
              <a:off x="910299" y="1681637"/>
              <a:ext cx="330378" cy="1693776"/>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21" name="CuadroTexto 20">
              <a:extLst>
                <a:ext uri="{FF2B5EF4-FFF2-40B4-BE49-F238E27FC236}">
                  <a16:creationId xmlns:a16="http://schemas.microsoft.com/office/drawing/2014/main" id="{AD634F37-EC0F-E546-B9B0-145B9FAB21C8}"/>
                </a:ext>
              </a:extLst>
            </p:cNvPr>
            <p:cNvSpPr txBox="1"/>
            <p:nvPr/>
          </p:nvSpPr>
          <p:spPr>
            <a:xfrm>
              <a:off x="381122" y="2394411"/>
              <a:ext cx="1448087" cy="282454"/>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2" name="Grupo 21">
            <a:extLst>
              <a:ext uri="{FF2B5EF4-FFF2-40B4-BE49-F238E27FC236}">
                <a16:creationId xmlns:a16="http://schemas.microsoft.com/office/drawing/2014/main" id="{C9D8239C-7791-C043-0E2C-4CB7CB7C5F48}"/>
              </a:ext>
            </a:extLst>
          </p:cNvPr>
          <p:cNvGrpSpPr/>
          <p:nvPr/>
        </p:nvGrpSpPr>
        <p:grpSpPr>
          <a:xfrm>
            <a:off x="2547129" y="8546203"/>
            <a:ext cx="3929413" cy="360000"/>
            <a:chOff x="228604" y="2796373"/>
            <a:chExt cx="5797512" cy="330379"/>
          </a:xfrm>
          <a:solidFill>
            <a:srgbClr val="CA51F4"/>
          </a:solidFill>
        </p:grpSpPr>
        <p:sp>
          <p:nvSpPr>
            <p:cNvPr id="23" name="Rectángulo redondeado 29">
              <a:extLst>
                <a:ext uri="{FF2B5EF4-FFF2-40B4-BE49-F238E27FC236}">
                  <a16:creationId xmlns:a16="http://schemas.microsoft.com/office/drawing/2014/main" id="{30C3740F-0E83-3C5B-94DE-B0151849C12C}"/>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4" name="Redondear rectángulo de esquina del mismo lado 37">
              <a:extLst>
                <a:ext uri="{FF2B5EF4-FFF2-40B4-BE49-F238E27FC236}">
                  <a16:creationId xmlns:a16="http://schemas.microsoft.com/office/drawing/2014/main" id="{9B2E163B-9B52-3B48-E13B-A0888C2D4363}"/>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5" name="CuadroTexto 24">
              <a:extLst>
                <a:ext uri="{FF2B5EF4-FFF2-40B4-BE49-F238E27FC236}">
                  <a16:creationId xmlns:a16="http://schemas.microsoft.com/office/drawing/2014/main" id="{BC9A8A7E-6CB8-F4CF-F325-BB296C29E380}"/>
                </a:ext>
              </a:extLst>
            </p:cNvPr>
            <p:cNvSpPr txBox="1"/>
            <p:nvPr/>
          </p:nvSpPr>
          <p:spPr>
            <a:xfrm>
              <a:off x="300374" y="2835640"/>
              <a:ext cx="1584526"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26" name="Grupo 25">
            <a:extLst>
              <a:ext uri="{FF2B5EF4-FFF2-40B4-BE49-F238E27FC236}">
                <a16:creationId xmlns:a16="http://schemas.microsoft.com/office/drawing/2014/main" id="{43A66686-80D3-DFA4-3E12-F40E866703E1}"/>
              </a:ext>
            </a:extLst>
          </p:cNvPr>
          <p:cNvGrpSpPr/>
          <p:nvPr/>
        </p:nvGrpSpPr>
        <p:grpSpPr>
          <a:xfrm>
            <a:off x="400827" y="1841735"/>
            <a:ext cx="3929416" cy="1692284"/>
            <a:chOff x="400827" y="1441013"/>
            <a:chExt cx="3929416" cy="1692284"/>
          </a:xfrm>
        </p:grpSpPr>
        <p:grpSp>
          <p:nvGrpSpPr>
            <p:cNvPr id="27" name="Grupo 26">
              <a:extLst>
                <a:ext uri="{FF2B5EF4-FFF2-40B4-BE49-F238E27FC236}">
                  <a16:creationId xmlns:a16="http://schemas.microsoft.com/office/drawing/2014/main" id="{5AD20D90-1E7C-C290-FB91-9C796DE4D907}"/>
                </a:ext>
              </a:extLst>
            </p:cNvPr>
            <p:cNvGrpSpPr/>
            <p:nvPr/>
          </p:nvGrpSpPr>
          <p:grpSpPr>
            <a:xfrm>
              <a:off x="400827" y="1441013"/>
              <a:ext cx="3929415" cy="364090"/>
              <a:chOff x="294499" y="1950140"/>
              <a:chExt cx="5797515" cy="360765"/>
            </a:xfrm>
          </p:grpSpPr>
          <p:sp>
            <p:nvSpPr>
              <p:cNvPr id="40" name="Rectángulo redondeado 44">
                <a:extLst>
                  <a:ext uri="{FF2B5EF4-FFF2-40B4-BE49-F238E27FC236}">
                    <a16:creationId xmlns:a16="http://schemas.microsoft.com/office/drawing/2014/main" id="{F462B74F-4C97-3CFB-91E7-55BBDDA33ED7}"/>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1" name="Redondear rectángulo de esquina del mismo lado 45">
                <a:extLst>
                  <a:ext uri="{FF2B5EF4-FFF2-40B4-BE49-F238E27FC236}">
                    <a16:creationId xmlns:a16="http://schemas.microsoft.com/office/drawing/2014/main" id="{11D576D1-E82F-5F0F-559A-3FAA81AA003B}"/>
                  </a:ext>
                </a:extLst>
              </p:cNvPr>
              <p:cNvSpPr/>
              <p:nvPr/>
            </p:nvSpPr>
            <p:spPr>
              <a:xfrm rot="16200000">
                <a:off x="963033" y="1281606"/>
                <a:ext cx="356710" cy="1693778"/>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42" name="CuadroTexto 41">
                <a:extLst>
                  <a:ext uri="{FF2B5EF4-FFF2-40B4-BE49-F238E27FC236}">
                    <a16:creationId xmlns:a16="http://schemas.microsoft.com/office/drawing/2014/main" id="{1E7E1777-1ACD-15B9-F0C3-85B571733A0D}"/>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28" name="Grupo 27">
              <a:extLst>
                <a:ext uri="{FF2B5EF4-FFF2-40B4-BE49-F238E27FC236}">
                  <a16:creationId xmlns:a16="http://schemas.microsoft.com/office/drawing/2014/main" id="{4E911F6B-6262-FAE7-9ED3-70D5AF710800}"/>
                </a:ext>
              </a:extLst>
            </p:cNvPr>
            <p:cNvGrpSpPr/>
            <p:nvPr/>
          </p:nvGrpSpPr>
          <p:grpSpPr>
            <a:xfrm>
              <a:off x="400827" y="1881351"/>
              <a:ext cx="3929416" cy="360000"/>
              <a:chOff x="228600" y="2363336"/>
              <a:chExt cx="5797516" cy="330380"/>
            </a:xfrm>
          </p:grpSpPr>
          <p:sp>
            <p:nvSpPr>
              <p:cNvPr id="37" name="Rectángulo redondeado 40">
                <a:extLst>
                  <a:ext uri="{FF2B5EF4-FFF2-40B4-BE49-F238E27FC236}">
                    <a16:creationId xmlns:a16="http://schemas.microsoft.com/office/drawing/2014/main" id="{68ADB4D7-2B21-951D-F845-5B1B7770BFC9}"/>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8" name="Redondear rectángulo de esquina del mismo lado 41">
                <a:extLst>
                  <a:ext uri="{FF2B5EF4-FFF2-40B4-BE49-F238E27FC236}">
                    <a16:creationId xmlns:a16="http://schemas.microsoft.com/office/drawing/2014/main" id="{F622A953-02CB-D3B1-AB9C-E8C3524B8FAC}"/>
                  </a:ext>
                </a:extLst>
              </p:cNvPr>
              <p:cNvSpPr/>
              <p:nvPr/>
            </p:nvSpPr>
            <p:spPr>
              <a:xfrm rot="16200000">
                <a:off x="910299" y="1681637"/>
                <a:ext cx="330378" cy="1693776"/>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39" name="CuadroTexto 38">
                <a:extLst>
                  <a:ext uri="{FF2B5EF4-FFF2-40B4-BE49-F238E27FC236}">
                    <a16:creationId xmlns:a16="http://schemas.microsoft.com/office/drawing/2014/main" id="{180EE089-F7C0-EBE0-0118-B72286758C49}"/>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9" name="Grupo 28">
              <a:extLst>
                <a:ext uri="{FF2B5EF4-FFF2-40B4-BE49-F238E27FC236}">
                  <a16:creationId xmlns:a16="http://schemas.microsoft.com/office/drawing/2014/main" id="{8514CC48-1CDC-CD1E-532A-BDFAF1851604}"/>
                </a:ext>
              </a:extLst>
            </p:cNvPr>
            <p:cNvGrpSpPr/>
            <p:nvPr/>
          </p:nvGrpSpPr>
          <p:grpSpPr>
            <a:xfrm>
              <a:off x="400829" y="2330758"/>
              <a:ext cx="3929413" cy="360000"/>
              <a:chOff x="228604" y="2796373"/>
              <a:chExt cx="5797512" cy="330379"/>
            </a:xfrm>
          </p:grpSpPr>
          <p:sp>
            <p:nvSpPr>
              <p:cNvPr id="34" name="Rectángulo redondeado 29">
                <a:extLst>
                  <a:ext uri="{FF2B5EF4-FFF2-40B4-BE49-F238E27FC236}">
                    <a16:creationId xmlns:a16="http://schemas.microsoft.com/office/drawing/2014/main" id="{00C199AF-DF05-CDE9-759F-0C5BEFA127DD}"/>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5" name="Redondear rectángulo de esquina del mismo lado 37">
                <a:extLst>
                  <a:ext uri="{FF2B5EF4-FFF2-40B4-BE49-F238E27FC236}">
                    <a16:creationId xmlns:a16="http://schemas.microsoft.com/office/drawing/2014/main" id="{81445D30-04D0-858B-00FD-90B4B253114D}"/>
                  </a:ext>
                </a:extLst>
              </p:cNvPr>
              <p:cNvSpPr/>
              <p:nvPr/>
            </p:nvSpPr>
            <p:spPr>
              <a:xfrm rot="16200000">
                <a:off x="910303" y="2114674"/>
                <a:ext cx="330378" cy="1693775"/>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36" name="CuadroTexto 35">
                <a:extLst>
                  <a:ext uri="{FF2B5EF4-FFF2-40B4-BE49-F238E27FC236}">
                    <a16:creationId xmlns:a16="http://schemas.microsoft.com/office/drawing/2014/main" id="{B94A50ED-A5EF-EB9D-D2BF-9150248D809C}"/>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30" name="Grupo 29">
              <a:extLst>
                <a:ext uri="{FF2B5EF4-FFF2-40B4-BE49-F238E27FC236}">
                  <a16:creationId xmlns:a16="http://schemas.microsoft.com/office/drawing/2014/main" id="{655CDE21-3253-C242-2642-15E088F41ED1}"/>
                </a:ext>
              </a:extLst>
            </p:cNvPr>
            <p:cNvGrpSpPr/>
            <p:nvPr/>
          </p:nvGrpSpPr>
          <p:grpSpPr>
            <a:xfrm>
              <a:off x="400829" y="2773297"/>
              <a:ext cx="3929413" cy="360000"/>
              <a:chOff x="228604" y="2796373"/>
              <a:chExt cx="5797512" cy="330379"/>
            </a:xfrm>
          </p:grpSpPr>
          <p:sp>
            <p:nvSpPr>
              <p:cNvPr id="31" name="Rectángulo redondeado 29">
                <a:extLst>
                  <a:ext uri="{FF2B5EF4-FFF2-40B4-BE49-F238E27FC236}">
                    <a16:creationId xmlns:a16="http://schemas.microsoft.com/office/drawing/2014/main" id="{499C60C9-7F74-B511-52F9-00BB1465E400}"/>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2" name="Redondear rectángulo de esquina del mismo lado 37">
                <a:extLst>
                  <a:ext uri="{FF2B5EF4-FFF2-40B4-BE49-F238E27FC236}">
                    <a16:creationId xmlns:a16="http://schemas.microsoft.com/office/drawing/2014/main" id="{D9B2AF8A-7830-83EF-E502-802185927EED}"/>
                  </a:ext>
                </a:extLst>
              </p:cNvPr>
              <p:cNvSpPr/>
              <p:nvPr/>
            </p:nvSpPr>
            <p:spPr>
              <a:xfrm rot="16200000">
                <a:off x="910303" y="2114674"/>
                <a:ext cx="330378" cy="1693775"/>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33" name="CuadroTexto 32">
                <a:extLst>
                  <a:ext uri="{FF2B5EF4-FFF2-40B4-BE49-F238E27FC236}">
                    <a16:creationId xmlns:a16="http://schemas.microsoft.com/office/drawing/2014/main" id="{0E0A8832-00F7-CAFC-2916-5CE0EC09765A}"/>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43" name="Grupo 42">
            <a:extLst>
              <a:ext uri="{FF2B5EF4-FFF2-40B4-BE49-F238E27FC236}">
                <a16:creationId xmlns:a16="http://schemas.microsoft.com/office/drawing/2014/main" id="{FE90AF2B-56F3-03EC-8ED1-17D4C0712235}"/>
              </a:ext>
            </a:extLst>
          </p:cNvPr>
          <p:cNvGrpSpPr/>
          <p:nvPr/>
        </p:nvGrpSpPr>
        <p:grpSpPr>
          <a:xfrm>
            <a:off x="2534425" y="3839813"/>
            <a:ext cx="3929416" cy="1676088"/>
            <a:chOff x="2534425" y="3454331"/>
            <a:chExt cx="3929416" cy="1676088"/>
          </a:xfrm>
        </p:grpSpPr>
        <p:grpSp>
          <p:nvGrpSpPr>
            <p:cNvPr id="44" name="Grupo 43">
              <a:extLst>
                <a:ext uri="{FF2B5EF4-FFF2-40B4-BE49-F238E27FC236}">
                  <a16:creationId xmlns:a16="http://schemas.microsoft.com/office/drawing/2014/main" id="{0983AEF4-2888-1761-D0E2-84E28ADEE093}"/>
                </a:ext>
              </a:extLst>
            </p:cNvPr>
            <p:cNvGrpSpPr/>
            <p:nvPr/>
          </p:nvGrpSpPr>
          <p:grpSpPr>
            <a:xfrm>
              <a:off x="2534425" y="3454331"/>
              <a:ext cx="3929415" cy="364090"/>
              <a:chOff x="294499" y="1950140"/>
              <a:chExt cx="5797515" cy="360765"/>
            </a:xfrm>
          </p:grpSpPr>
          <p:sp>
            <p:nvSpPr>
              <p:cNvPr id="57" name="Rectángulo redondeado 44">
                <a:extLst>
                  <a:ext uri="{FF2B5EF4-FFF2-40B4-BE49-F238E27FC236}">
                    <a16:creationId xmlns:a16="http://schemas.microsoft.com/office/drawing/2014/main" id="{B4FF5A41-338C-2804-2CA0-91EB0EFC425B}"/>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8" name="Redondear rectángulo de esquina del mismo lado 45">
                <a:extLst>
                  <a:ext uri="{FF2B5EF4-FFF2-40B4-BE49-F238E27FC236}">
                    <a16:creationId xmlns:a16="http://schemas.microsoft.com/office/drawing/2014/main" id="{37AD2C34-4D6F-8368-E41A-98152ABFB935}"/>
                  </a:ext>
                </a:extLst>
              </p:cNvPr>
              <p:cNvSpPr/>
              <p:nvPr/>
            </p:nvSpPr>
            <p:spPr>
              <a:xfrm rot="16200000">
                <a:off x="963033" y="1281606"/>
                <a:ext cx="356710" cy="1693778"/>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9" name="CuadroTexto 58">
                <a:extLst>
                  <a:ext uri="{FF2B5EF4-FFF2-40B4-BE49-F238E27FC236}">
                    <a16:creationId xmlns:a16="http://schemas.microsoft.com/office/drawing/2014/main" id="{FF476688-FA1F-A797-ADD5-98963A3F2AD0}"/>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45" name="Grupo 44">
              <a:extLst>
                <a:ext uri="{FF2B5EF4-FFF2-40B4-BE49-F238E27FC236}">
                  <a16:creationId xmlns:a16="http://schemas.microsoft.com/office/drawing/2014/main" id="{5231D174-F703-9024-645E-51DFF8A6A9D3}"/>
                </a:ext>
              </a:extLst>
            </p:cNvPr>
            <p:cNvGrpSpPr/>
            <p:nvPr/>
          </p:nvGrpSpPr>
          <p:grpSpPr>
            <a:xfrm>
              <a:off x="2534425" y="3879429"/>
              <a:ext cx="3929416" cy="360000"/>
              <a:chOff x="228600" y="2363336"/>
              <a:chExt cx="5797516" cy="330380"/>
            </a:xfrm>
          </p:grpSpPr>
          <p:sp>
            <p:nvSpPr>
              <p:cNvPr id="54" name="Rectángulo redondeado 40">
                <a:extLst>
                  <a:ext uri="{FF2B5EF4-FFF2-40B4-BE49-F238E27FC236}">
                    <a16:creationId xmlns:a16="http://schemas.microsoft.com/office/drawing/2014/main" id="{1A10AF0D-6D2E-77C5-486B-FC3F64C6DACF}"/>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5" name="Redondear rectángulo de esquina del mismo lado 41">
                <a:extLst>
                  <a:ext uri="{FF2B5EF4-FFF2-40B4-BE49-F238E27FC236}">
                    <a16:creationId xmlns:a16="http://schemas.microsoft.com/office/drawing/2014/main" id="{947605D3-3EE2-E94C-2825-EC50E13CEB9C}"/>
                  </a:ext>
                </a:extLst>
              </p:cNvPr>
              <p:cNvSpPr/>
              <p:nvPr/>
            </p:nvSpPr>
            <p:spPr>
              <a:xfrm rot="16200000">
                <a:off x="910299" y="1681637"/>
                <a:ext cx="330378" cy="1693776"/>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56" name="CuadroTexto 55">
                <a:extLst>
                  <a:ext uri="{FF2B5EF4-FFF2-40B4-BE49-F238E27FC236}">
                    <a16:creationId xmlns:a16="http://schemas.microsoft.com/office/drawing/2014/main" id="{90FE2A49-DA34-2295-EBCE-8C474E65373A}"/>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46" name="Grupo 45">
              <a:extLst>
                <a:ext uri="{FF2B5EF4-FFF2-40B4-BE49-F238E27FC236}">
                  <a16:creationId xmlns:a16="http://schemas.microsoft.com/office/drawing/2014/main" id="{9CB48F1D-E989-5BD2-03A2-771FF2E6FDD2}"/>
                </a:ext>
              </a:extLst>
            </p:cNvPr>
            <p:cNvGrpSpPr/>
            <p:nvPr/>
          </p:nvGrpSpPr>
          <p:grpSpPr>
            <a:xfrm>
              <a:off x="2534427" y="4313596"/>
              <a:ext cx="3929413" cy="360000"/>
              <a:chOff x="228604" y="2796373"/>
              <a:chExt cx="5797512" cy="330379"/>
            </a:xfrm>
          </p:grpSpPr>
          <p:sp>
            <p:nvSpPr>
              <p:cNvPr id="51" name="Rectángulo redondeado 29">
                <a:extLst>
                  <a:ext uri="{FF2B5EF4-FFF2-40B4-BE49-F238E27FC236}">
                    <a16:creationId xmlns:a16="http://schemas.microsoft.com/office/drawing/2014/main" id="{96415702-CFAF-CA21-303B-FE5C1B278E87}"/>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2" name="Redondear rectángulo de esquina del mismo lado 37">
                <a:extLst>
                  <a:ext uri="{FF2B5EF4-FFF2-40B4-BE49-F238E27FC236}">
                    <a16:creationId xmlns:a16="http://schemas.microsoft.com/office/drawing/2014/main" id="{1C52C8D0-B869-AA7A-8A4F-C74360685663}"/>
                  </a:ext>
                </a:extLst>
              </p:cNvPr>
              <p:cNvSpPr/>
              <p:nvPr/>
            </p:nvSpPr>
            <p:spPr>
              <a:xfrm rot="16200000">
                <a:off x="910303" y="2114674"/>
                <a:ext cx="330378" cy="1693775"/>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3" name="CuadroTexto 52">
                <a:extLst>
                  <a:ext uri="{FF2B5EF4-FFF2-40B4-BE49-F238E27FC236}">
                    <a16:creationId xmlns:a16="http://schemas.microsoft.com/office/drawing/2014/main" id="{8C290E08-C20D-2F91-888F-54771A597380}"/>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47" name="Grupo 46">
              <a:extLst>
                <a:ext uri="{FF2B5EF4-FFF2-40B4-BE49-F238E27FC236}">
                  <a16:creationId xmlns:a16="http://schemas.microsoft.com/office/drawing/2014/main" id="{9B3B8D3D-B7F2-E2FD-7F9B-2831E4CC0061}"/>
                </a:ext>
              </a:extLst>
            </p:cNvPr>
            <p:cNvGrpSpPr/>
            <p:nvPr/>
          </p:nvGrpSpPr>
          <p:grpSpPr>
            <a:xfrm>
              <a:off x="2534425" y="4770419"/>
              <a:ext cx="3929413" cy="360000"/>
              <a:chOff x="228604" y="2796373"/>
              <a:chExt cx="5797512" cy="330379"/>
            </a:xfrm>
          </p:grpSpPr>
          <p:sp>
            <p:nvSpPr>
              <p:cNvPr id="48" name="Rectángulo redondeado 29">
                <a:extLst>
                  <a:ext uri="{FF2B5EF4-FFF2-40B4-BE49-F238E27FC236}">
                    <a16:creationId xmlns:a16="http://schemas.microsoft.com/office/drawing/2014/main" id="{E2C1B27F-1056-1F9B-D2FE-2EE94E259150}"/>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9" name="Redondear rectángulo de esquina del mismo lado 37">
                <a:extLst>
                  <a:ext uri="{FF2B5EF4-FFF2-40B4-BE49-F238E27FC236}">
                    <a16:creationId xmlns:a16="http://schemas.microsoft.com/office/drawing/2014/main" id="{10A35D8F-EAFB-2F49-ED3F-6979BF4A9565}"/>
                  </a:ext>
                </a:extLst>
              </p:cNvPr>
              <p:cNvSpPr/>
              <p:nvPr/>
            </p:nvSpPr>
            <p:spPr>
              <a:xfrm rot="16200000">
                <a:off x="910303" y="2114674"/>
                <a:ext cx="330378" cy="1693775"/>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0" name="CuadroTexto 49">
                <a:extLst>
                  <a:ext uri="{FF2B5EF4-FFF2-40B4-BE49-F238E27FC236}">
                    <a16:creationId xmlns:a16="http://schemas.microsoft.com/office/drawing/2014/main" id="{19165FC9-423D-D5F8-8AC5-D997FB3E37B6}"/>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60" name="Grupo 59">
            <a:extLst>
              <a:ext uri="{FF2B5EF4-FFF2-40B4-BE49-F238E27FC236}">
                <a16:creationId xmlns:a16="http://schemas.microsoft.com/office/drawing/2014/main" id="{EE90E793-993A-98CF-D947-072581A416A5}"/>
              </a:ext>
            </a:extLst>
          </p:cNvPr>
          <p:cNvGrpSpPr/>
          <p:nvPr/>
        </p:nvGrpSpPr>
        <p:grpSpPr>
          <a:xfrm>
            <a:off x="400830" y="7065008"/>
            <a:ext cx="3929413" cy="360000"/>
            <a:chOff x="228604" y="2796373"/>
            <a:chExt cx="5797512" cy="330379"/>
          </a:xfrm>
        </p:grpSpPr>
        <p:sp>
          <p:nvSpPr>
            <p:cNvPr id="61" name="Rectángulo redondeado 29">
              <a:extLst>
                <a:ext uri="{FF2B5EF4-FFF2-40B4-BE49-F238E27FC236}">
                  <a16:creationId xmlns:a16="http://schemas.microsoft.com/office/drawing/2014/main" id="{777B80AF-0CA8-998B-3F91-D2AAB41427B4}"/>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2" name="Redondear rectángulo de esquina del mismo lado 37">
              <a:extLst>
                <a:ext uri="{FF2B5EF4-FFF2-40B4-BE49-F238E27FC236}">
                  <a16:creationId xmlns:a16="http://schemas.microsoft.com/office/drawing/2014/main" id="{7D5AB579-EBA5-EDED-3745-C1512E276EE4}"/>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3" name="CuadroTexto 62">
              <a:extLst>
                <a:ext uri="{FF2B5EF4-FFF2-40B4-BE49-F238E27FC236}">
                  <a16:creationId xmlns:a16="http://schemas.microsoft.com/office/drawing/2014/main" id="{0140BEF5-47C1-1A63-8CBA-F726EC54CA6C}"/>
                </a:ext>
              </a:extLst>
            </p:cNvPr>
            <p:cNvSpPr txBox="1"/>
            <p:nvPr/>
          </p:nvSpPr>
          <p:spPr>
            <a:xfrm>
              <a:off x="281636"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64" name="Grupo 63">
            <a:extLst>
              <a:ext uri="{FF2B5EF4-FFF2-40B4-BE49-F238E27FC236}">
                <a16:creationId xmlns:a16="http://schemas.microsoft.com/office/drawing/2014/main" id="{14444303-F37C-83BA-0744-B5C1C6E2D94D}"/>
              </a:ext>
            </a:extLst>
          </p:cNvPr>
          <p:cNvGrpSpPr/>
          <p:nvPr/>
        </p:nvGrpSpPr>
        <p:grpSpPr>
          <a:xfrm>
            <a:off x="2547129" y="8985751"/>
            <a:ext cx="3929413" cy="360000"/>
            <a:chOff x="228604" y="2796373"/>
            <a:chExt cx="5797512" cy="330379"/>
          </a:xfrm>
          <a:solidFill>
            <a:srgbClr val="CA51F4"/>
          </a:solidFill>
        </p:grpSpPr>
        <p:sp>
          <p:nvSpPr>
            <p:cNvPr id="65" name="Rectángulo redondeado 29">
              <a:extLst>
                <a:ext uri="{FF2B5EF4-FFF2-40B4-BE49-F238E27FC236}">
                  <a16:creationId xmlns:a16="http://schemas.microsoft.com/office/drawing/2014/main" id="{5392D332-552D-9F9C-E7D6-B6BA3E40D4D4}"/>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6" name="Redondear rectángulo de esquina del mismo lado 37">
              <a:extLst>
                <a:ext uri="{FF2B5EF4-FFF2-40B4-BE49-F238E27FC236}">
                  <a16:creationId xmlns:a16="http://schemas.microsoft.com/office/drawing/2014/main" id="{6A2B9A50-703C-D80D-7AAD-C7039744A7B9}"/>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7" name="CuadroTexto 66">
              <a:extLst>
                <a:ext uri="{FF2B5EF4-FFF2-40B4-BE49-F238E27FC236}">
                  <a16:creationId xmlns:a16="http://schemas.microsoft.com/office/drawing/2014/main" id="{9A06912E-7061-0C5E-D127-7CCF5B8A8C38}"/>
                </a:ext>
              </a:extLst>
            </p:cNvPr>
            <p:cNvSpPr txBox="1"/>
            <p:nvPr/>
          </p:nvSpPr>
          <p:spPr>
            <a:xfrm>
              <a:off x="300374" y="2835640"/>
              <a:ext cx="1584526"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sp>
        <p:nvSpPr>
          <p:cNvPr id="68" name="Rectángulo: esquinas redondeadas 67">
            <a:extLst>
              <a:ext uri="{FF2B5EF4-FFF2-40B4-BE49-F238E27FC236}">
                <a16:creationId xmlns:a16="http://schemas.microsoft.com/office/drawing/2014/main" id="{FCC6F68D-C28E-DB8E-7295-89893173EF13}"/>
              </a:ext>
            </a:extLst>
          </p:cNvPr>
          <p:cNvSpPr/>
          <p:nvPr/>
        </p:nvSpPr>
        <p:spPr>
          <a:xfrm>
            <a:off x="4560029" y="1812329"/>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9" name="Rectángulo: esquinas redondeadas 68">
            <a:extLst>
              <a:ext uri="{FF2B5EF4-FFF2-40B4-BE49-F238E27FC236}">
                <a16:creationId xmlns:a16="http://schemas.microsoft.com/office/drawing/2014/main" id="{9EB7C284-F5EA-5EEB-7296-BFE572617A98}"/>
              </a:ext>
            </a:extLst>
          </p:cNvPr>
          <p:cNvSpPr/>
          <p:nvPr/>
        </p:nvSpPr>
        <p:spPr>
          <a:xfrm>
            <a:off x="338629" y="3731018"/>
            <a:ext cx="1793768" cy="1751061"/>
          </a:xfrm>
          <a:prstGeom prst="roundRect">
            <a:avLst/>
          </a:prstGeom>
          <a:solidFill>
            <a:srgbClr val="CCCC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0" name="Rectángulo: esquinas redondeadas 69">
            <a:extLst>
              <a:ext uri="{FF2B5EF4-FFF2-40B4-BE49-F238E27FC236}">
                <a16:creationId xmlns:a16="http://schemas.microsoft.com/office/drawing/2014/main" id="{8260071F-09F7-45C2-4147-8AF37E429CE5}"/>
              </a:ext>
            </a:extLst>
          </p:cNvPr>
          <p:cNvSpPr/>
          <p:nvPr/>
        </p:nvSpPr>
        <p:spPr>
          <a:xfrm>
            <a:off x="4560029" y="5699403"/>
            <a:ext cx="1793768" cy="1751061"/>
          </a:xfrm>
          <a:prstGeom prst="roundRect">
            <a:avLst/>
          </a:prstGeom>
          <a:solidFill>
            <a:srgbClr val="FFD1D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Rectángulo: esquinas redondeadas 70">
            <a:extLst>
              <a:ext uri="{FF2B5EF4-FFF2-40B4-BE49-F238E27FC236}">
                <a16:creationId xmlns:a16="http://schemas.microsoft.com/office/drawing/2014/main" id="{67772773-62A9-2AD6-01F8-867AB34A88A0}"/>
              </a:ext>
            </a:extLst>
          </p:cNvPr>
          <p:cNvSpPr/>
          <p:nvPr/>
        </p:nvSpPr>
        <p:spPr>
          <a:xfrm>
            <a:off x="400826" y="7640080"/>
            <a:ext cx="1793768" cy="1751061"/>
          </a:xfrm>
          <a:prstGeom prst="roundRect">
            <a:avLst/>
          </a:prstGeom>
          <a:solidFill>
            <a:srgbClr val="FFFF99"/>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2" name="Freeform 5">
            <a:extLst>
              <a:ext uri="{FF2B5EF4-FFF2-40B4-BE49-F238E27FC236}">
                <a16:creationId xmlns:a16="http://schemas.microsoft.com/office/drawing/2014/main" id="{2149940D-EE4E-1243-F0B0-AD9FBECA97FA}"/>
              </a:ext>
            </a:extLst>
          </p:cNvPr>
          <p:cNvSpPr/>
          <p:nvPr/>
        </p:nvSpPr>
        <p:spPr>
          <a:xfrm>
            <a:off x="4693113" y="2012895"/>
            <a:ext cx="1545036" cy="1538401"/>
          </a:xfrm>
          <a:custGeom>
            <a:avLst/>
            <a:gdLst/>
            <a:ahLst/>
            <a:cxnLst/>
            <a:rect l="l" t="t" r="r" b="b"/>
            <a:pathLst>
              <a:path w="5624670" h="5964348">
                <a:moveTo>
                  <a:pt x="0" y="0"/>
                </a:moveTo>
                <a:lnTo>
                  <a:pt x="5624671" y="0"/>
                </a:lnTo>
                <a:lnTo>
                  <a:pt x="5624671" y="5964348"/>
                </a:lnTo>
                <a:lnTo>
                  <a:pt x="0" y="5964348"/>
                </a:lnTo>
                <a:lnTo>
                  <a:pt x="0" y="0"/>
                </a:lnTo>
                <a:close/>
              </a:path>
            </a:pathLst>
          </a:custGeom>
          <a:blipFill>
            <a:blip r:embed="rId2"/>
            <a:stretch>
              <a:fillRect/>
            </a:stretch>
          </a:blipFill>
        </p:spPr>
      </p:sp>
      <p:sp>
        <p:nvSpPr>
          <p:cNvPr id="73" name="Freeform 3">
            <a:extLst>
              <a:ext uri="{FF2B5EF4-FFF2-40B4-BE49-F238E27FC236}">
                <a16:creationId xmlns:a16="http://schemas.microsoft.com/office/drawing/2014/main" id="{F965CC9F-1B70-D5C5-E32D-C04A94F0692C}"/>
              </a:ext>
            </a:extLst>
          </p:cNvPr>
          <p:cNvSpPr/>
          <p:nvPr/>
        </p:nvSpPr>
        <p:spPr>
          <a:xfrm>
            <a:off x="515555" y="3876192"/>
            <a:ext cx="1349473" cy="1605887"/>
          </a:xfrm>
          <a:custGeom>
            <a:avLst/>
            <a:gdLst/>
            <a:ahLst/>
            <a:cxnLst/>
            <a:rect l="l" t="t" r="r" b="b"/>
            <a:pathLst>
              <a:path w="4646323" h="6288629">
                <a:moveTo>
                  <a:pt x="0" y="0"/>
                </a:moveTo>
                <a:lnTo>
                  <a:pt x="4646322" y="0"/>
                </a:lnTo>
                <a:lnTo>
                  <a:pt x="4646322" y="6288628"/>
                </a:lnTo>
                <a:lnTo>
                  <a:pt x="0" y="6288628"/>
                </a:lnTo>
                <a:lnTo>
                  <a:pt x="0" y="0"/>
                </a:lnTo>
                <a:close/>
              </a:path>
            </a:pathLst>
          </a:custGeom>
          <a:blipFill>
            <a:blip r:embed="rId3"/>
            <a:stretch>
              <a:fillRect/>
            </a:stretch>
          </a:blipFill>
        </p:spPr>
      </p:sp>
      <p:sp>
        <p:nvSpPr>
          <p:cNvPr id="74" name="Freeform 7">
            <a:extLst>
              <a:ext uri="{FF2B5EF4-FFF2-40B4-BE49-F238E27FC236}">
                <a16:creationId xmlns:a16="http://schemas.microsoft.com/office/drawing/2014/main" id="{7D394E54-2D9C-7D6B-F25E-FD69AB900428}"/>
              </a:ext>
            </a:extLst>
          </p:cNvPr>
          <p:cNvSpPr/>
          <p:nvPr/>
        </p:nvSpPr>
        <p:spPr>
          <a:xfrm>
            <a:off x="4818043" y="5965778"/>
            <a:ext cx="1295176" cy="1459229"/>
          </a:xfrm>
          <a:custGeom>
            <a:avLst/>
            <a:gdLst/>
            <a:ahLst/>
            <a:cxnLst/>
            <a:rect l="l" t="t" r="r" b="b"/>
            <a:pathLst>
              <a:path w="5173551" h="6101665">
                <a:moveTo>
                  <a:pt x="0" y="0"/>
                </a:moveTo>
                <a:lnTo>
                  <a:pt x="5173551" y="0"/>
                </a:lnTo>
                <a:lnTo>
                  <a:pt x="5173551" y="6101665"/>
                </a:lnTo>
                <a:lnTo>
                  <a:pt x="0" y="6101665"/>
                </a:lnTo>
                <a:lnTo>
                  <a:pt x="0" y="0"/>
                </a:lnTo>
                <a:close/>
              </a:path>
            </a:pathLst>
          </a:custGeom>
          <a:blipFill>
            <a:blip r:embed="rId4"/>
            <a:stretch>
              <a:fillRect/>
            </a:stretch>
          </a:blipFill>
        </p:spPr>
      </p:sp>
      <p:sp>
        <p:nvSpPr>
          <p:cNvPr id="75" name="Freeform 6">
            <a:extLst>
              <a:ext uri="{FF2B5EF4-FFF2-40B4-BE49-F238E27FC236}">
                <a16:creationId xmlns:a16="http://schemas.microsoft.com/office/drawing/2014/main" id="{D53E3C15-4FCF-488A-08B4-5F6DD2BBDDC9}"/>
              </a:ext>
            </a:extLst>
          </p:cNvPr>
          <p:cNvSpPr/>
          <p:nvPr/>
        </p:nvSpPr>
        <p:spPr>
          <a:xfrm>
            <a:off x="634686" y="7689924"/>
            <a:ext cx="1326047" cy="1677704"/>
          </a:xfrm>
          <a:custGeom>
            <a:avLst/>
            <a:gdLst/>
            <a:ahLst/>
            <a:cxnLst/>
            <a:rect l="l" t="t" r="r" b="b"/>
            <a:pathLst>
              <a:path w="3886777" h="6622683">
                <a:moveTo>
                  <a:pt x="0" y="0"/>
                </a:moveTo>
                <a:lnTo>
                  <a:pt x="3886778" y="0"/>
                </a:lnTo>
                <a:lnTo>
                  <a:pt x="3886778" y="6622682"/>
                </a:lnTo>
                <a:lnTo>
                  <a:pt x="0" y="6622682"/>
                </a:lnTo>
                <a:lnTo>
                  <a:pt x="0" y="0"/>
                </a:lnTo>
                <a:close/>
              </a:path>
            </a:pathLst>
          </a:custGeom>
          <a:blipFill>
            <a:blip r:embed="rId5"/>
            <a:stretch>
              <a:fillRect/>
            </a:stretch>
          </a:blipFill>
        </p:spPr>
      </p:sp>
      <p:sp>
        <p:nvSpPr>
          <p:cNvPr id="76" name="Rectángulo: esquinas redondeadas 75">
            <a:extLst>
              <a:ext uri="{FF2B5EF4-FFF2-40B4-BE49-F238E27FC236}">
                <a16:creationId xmlns:a16="http://schemas.microsoft.com/office/drawing/2014/main" id="{6D2FCA1F-B937-DEBF-DE54-5EB84D290BF0}"/>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7" name="Rectángulo 76">
            <a:extLst>
              <a:ext uri="{FF2B5EF4-FFF2-40B4-BE49-F238E27FC236}">
                <a16:creationId xmlns:a16="http://schemas.microsoft.com/office/drawing/2014/main" id="{85F2C512-C420-33F3-18A4-0A2047209EE5}"/>
              </a:ext>
            </a:extLst>
          </p:cNvPr>
          <p:cNvSpPr/>
          <p:nvPr/>
        </p:nvSpPr>
        <p:spPr>
          <a:xfrm>
            <a:off x="238913" y="767647"/>
            <a:ext cx="6307759" cy="995377"/>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78" name="Imagen 77">
            <a:extLst>
              <a:ext uri="{FF2B5EF4-FFF2-40B4-BE49-F238E27FC236}">
                <a16:creationId xmlns:a16="http://schemas.microsoft.com/office/drawing/2014/main" id="{945BF3CD-C4D7-0396-736C-59BB3CD7DCF1}"/>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79" name="Grupo 78">
            <a:extLst>
              <a:ext uri="{FF2B5EF4-FFF2-40B4-BE49-F238E27FC236}">
                <a16:creationId xmlns:a16="http://schemas.microsoft.com/office/drawing/2014/main" id="{788C974C-AF3D-FEE0-459B-BB531E0D3FA3}"/>
              </a:ext>
            </a:extLst>
          </p:cNvPr>
          <p:cNvGrpSpPr/>
          <p:nvPr/>
        </p:nvGrpSpPr>
        <p:grpSpPr>
          <a:xfrm rot="16200000">
            <a:off x="3285069" y="-2431831"/>
            <a:ext cx="206008" cy="6098771"/>
            <a:chOff x="6363126" y="1068524"/>
            <a:chExt cx="232096" cy="7870106"/>
          </a:xfrm>
        </p:grpSpPr>
        <p:grpSp>
          <p:nvGrpSpPr>
            <p:cNvPr id="80" name="Grupo 79">
              <a:extLst>
                <a:ext uri="{FF2B5EF4-FFF2-40B4-BE49-F238E27FC236}">
                  <a16:creationId xmlns:a16="http://schemas.microsoft.com/office/drawing/2014/main" id="{CAC53BCB-3D00-E848-1B68-0D45EF32E4CA}"/>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2064F914-6D60-E7AC-66F6-7E6A98E48F7C}"/>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4D58B7FA-2AA0-B7DA-3029-455809015C4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2220B62F-0326-A62F-C0C7-AE6194279C0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A436BAC9-2166-632C-D254-356ADCD5308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4ACB2708-0869-C4C3-E45D-2408119BD15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382CF2C9-FF30-5C84-B7B1-23C9B313E09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5BF75A07-5DD8-6362-6C7B-3D5EE7B6FB5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E6DA5A9F-5A0E-A8F3-0E55-015B59755B2B}"/>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D6F53619-1277-218A-D20E-CA9C88A06F8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15D9A288-9C2B-821E-1B13-BE9601383DC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4D5AA842-73C8-2057-7D4F-AB313FDA2C9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6FE996D4-A6F0-E8C7-854C-7B9FC26C34C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DED558FB-89B5-F87E-24F3-52434E55B99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298FF12E-0D50-6E98-75F0-8541A11A18C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A8344CA2-9636-10D2-3879-158C86E8CE2A}"/>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766EDCB6-E56C-580F-FD9D-84EF83B24BED}"/>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5048D43A-DB59-476E-7610-6C58FEF8A98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B40E1828-AEEC-8724-89EF-C126D39395A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A083AA9B-FB4A-FAC0-D944-3D39295644A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B59AF8A2-C382-462D-2CA6-85E384B8CC5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BC94EC58-87A7-C344-2FF6-357A3E7CF90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A5B881CB-9197-8179-6A2D-82B2F7E7952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E84153DF-B664-FE48-7CF4-56B6D8194F7C}"/>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6A8CD83A-EA04-35C5-F14E-870C2C88543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3816AA99-BEF9-23C0-B994-90C0FBFB97C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479C74D9-9959-4BDD-D7A6-539E36B1737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CD1C4DCB-63D4-56D4-0D86-6515F34A5C0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F8C85F8C-FA46-E008-88D4-01E59D6128B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FA32BC2F-0B34-56E9-735D-18617BB6F54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110" name="Imagen 109">
            <a:extLst>
              <a:ext uri="{FF2B5EF4-FFF2-40B4-BE49-F238E27FC236}">
                <a16:creationId xmlns:a16="http://schemas.microsoft.com/office/drawing/2014/main" id="{8B4ECFB1-A8B2-E36E-2C87-B1845DFCE9C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8713" y="454752"/>
            <a:ext cx="5369300" cy="1588767"/>
          </a:xfrm>
          <a:prstGeom prst="rect">
            <a:avLst/>
          </a:prstGeom>
        </p:spPr>
      </p:pic>
    </p:spTree>
    <p:extLst>
      <p:ext uri="{BB962C8B-B14F-4D97-AF65-F5344CB8AC3E}">
        <p14:creationId xmlns:p14="http://schemas.microsoft.com/office/powerpoint/2010/main" val="29486971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8B01F-A359-8149-9035-19BB7AF71988}"/>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52C8CAC6-DC94-3B44-13B0-2FF8F0357AFB}"/>
              </a:ext>
            </a:extLst>
          </p:cNvPr>
          <p:cNvGrpSpPr/>
          <p:nvPr/>
        </p:nvGrpSpPr>
        <p:grpSpPr>
          <a:xfrm>
            <a:off x="579779" y="7681588"/>
            <a:ext cx="3929415" cy="360000"/>
            <a:chOff x="294499" y="1950140"/>
            <a:chExt cx="5797515" cy="356712"/>
          </a:xfrm>
          <a:solidFill>
            <a:srgbClr val="92ED18"/>
          </a:solidFill>
        </p:grpSpPr>
        <p:sp>
          <p:nvSpPr>
            <p:cNvPr id="3" name="Rectángulo redondeado 44">
              <a:extLst>
                <a:ext uri="{FF2B5EF4-FFF2-40B4-BE49-F238E27FC236}">
                  <a16:creationId xmlns:a16="http://schemas.microsoft.com/office/drawing/2014/main" id="{A280B5EE-86FA-79C5-66BB-33777144C298}"/>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 name="Redondear rectángulo de esquina del mismo lado 45">
              <a:extLst>
                <a:ext uri="{FF2B5EF4-FFF2-40B4-BE49-F238E27FC236}">
                  <a16:creationId xmlns:a16="http://schemas.microsoft.com/office/drawing/2014/main" id="{D0ECAEEE-A74B-FE4F-4EB1-7223E0200969}"/>
                </a:ext>
              </a:extLst>
            </p:cNvPr>
            <p:cNvSpPr/>
            <p:nvPr/>
          </p:nvSpPr>
          <p:spPr>
            <a:xfrm rot="16200000">
              <a:off x="963033" y="1281606"/>
              <a:ext cx="356710" cy="1693778"/>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 name="CuadroTexto 4">
              <a:extLst>
                <a:ext uri="{FF2B5EF4-FFF2-40B4-BE49-F238E27FC236}">
                  <a16:creationId xmlns:a16="http://schemas.microsoft.com/office/drawing/2014/main" id="{C7C17DB9-D429-3553-2D5C-7C8DD59BFA0A}"/>
                </a:ext>
              </a:extLst>
            </p:cNvPr>
            <p:cNvSpPr txBox="1"/>
            <p:nvPr/>
          </p:nvSpPr>
          <p:spPr>
            <a:xfrm>
              <a:off x="368087" y="1990838"/>
              <a:ext cx="1575101" cy="304966"/>
            </a:xfrm>
            <a:prstGeom prst="rect">
              <a:avLst/>
            </a:prstGeom>
            <a:solidFill>
              <a:srgbClr val="CCFF99"/>
            </a:solid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6" name="Grupo 5">
            <a:extLst>
              <a:ext uri="{FF2B5EF4-FFF2-40B4-BE49-F238E27FC236}">
                <a16:creationId xmlns:a16="http://schemas.microsoft.com/office/drawing/2014/main" id="{E86BE830-AAC5-B234-052B-72A0B7845311}"/>
              </a:ext>
            </a:extLst>
          </p:cNvPr>
          <p:cNvGrpSpPr/>
          <p:nvPr/>
        </p:nvGrpSpPr>
        <p:grpSpPr>
          <a:xfrm>
            <a:off x="579778" y="8121924"/>
            <a:ext cx="3929416" cy="360000"/>
            <a:chOff x="228600" y="2363336"/>
            <a:chExt cx="5797516" cy="330380"/>
          </a:xfrm>
          <a:solidFill>
            <a:srgbClr val="92ED18"/>
          </a:solidFill>
        </p:grpSpPr>
        <p:sp>
          <p:nvSpPr>
            <p:cNvPr id="7" name="Rectángulo redondeado 40">
              <a:extLst>
                <a:ext uri="{FF2B5EF4-FFF2-40B4-BE49-F238E27FC236}">
                  <a16:creationId xmlns:a16="http://schemas.microsoft.com/office/drawing/2014/main" id="{796A8CC4-F4ED-8810-09A7-DEB6ABEA8FA5}"/>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8" name="Redondear rectángulo de esquina del mismo lado 41">
              <a:extLst>
                <a:ext uri="{FF2B5EF4-FFF2-40B4-BE49-F238E27FC236}">
                  <a16:creationId xmlns:a16="http://schemas.microsoft.com/office/drawing/2014/main" id="{8EE2797C-BCBB-D6D0-2BDD-9F213E25104A}"/>
                </a:ext>
              </a:extLst>
            </p:cNvPr>
            <p:cNvSpPr/>
            <p:nvPr/>
          </p:nvSpPr>
          <p:spPr>
            <a:xfrm rot="16200000">
              <a:off x="910299" y="1681637"/>
              <a:ext cx="330378" cy="1693776"/>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9" name="CuadroTexto 8">
              <a:extLst>
                <a:ext uri="{FF2B5EF4-FFF2-40B4-BE49-F238E27FC236}">
                  <a16:creationId xmlns:a16="http://schemas.microsoft.com/office/drawing/2014/main" id="{267249B0-CF00-EB6D-8BD9-092DE3A949DA}"/>
                </a:ext>
              </a:extLst>
            </p:cNvPr>
            <p:cNvSpPr txBox="1"/>
            <p:nvPr/>
          </p:nvSpPr>
          <p:spPr>
            <a:xfrm>
              <a:off x="381122" y="2394411"/>
              <a:ext cx="1448087" cy="282454"/>
            </a:xfrm>
            <a:prstGeom prst="rect">
              <a:avLst/>
            </a:prstGeom>
            <a:solidFill>
              <a:srgbClr val="CCFF99"/>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10" name="Grupo 9">
            <a:extLst>
              <a:ext uri="{FF2B5EF4-FFF2-40B4-BE49-F238E27FC236}">
                <a16:creationId xmlns:a16="http://schemas.microsoft.com/office/drawing/2014/main" id="{6AB20820-3B45-CAB2-7A18-4C9F26F5F833}"/>
              </a:ext>
            </a:extLst>
          </p:cNvPr>
          <p:cNvGrpSpPr/>
          <p:nvPr/>
        </p:nvGrpSpPr>
        <p:grpSpPr>
          <a:xfrm>
            <a:off x="579781" y="8540851"/>
            <a:ext cx="3929413" cy="360000"/>
            <a:chOff x="228604" y="2796373"/>
            <a:chExt cx="5797512" cy="330379"/>
          </a:xfrm>
          <a:solidFill>
            <a:srgbClr val="92ED18"/>
          </a:solidFill>
        </p:grpSpPr>
        <p:sp>
          <p:nvSpPr>
            <p:cNvPr id="11" name="Rectángulo redondeado 29">
              <a:extLst>
                <a:ext uri="{FF2B5EF4-FFF2-40B4-BE49-F238E27FC236}">
                  <a16:creationId xmlns:a16="http://schemas.microsoft.com/office/drawing/2014/main" id="{2EF1858B-3D70-B6E7-1DCA-25C8E785DAFC}"/>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2" name="Redondear rectángulo de esquina del mismo lado 37">
              <a:extLst>
                <a:ext uri="{FF2B5EF4-FFF2-40B4-BE49-F238E27FC236}">
                  <a16:creationId xmlns:a16="http://schemas.microsoft.com/office/drawing/2014/main" id="{00347CBC-32F7-F565-20D8-36DE1EEB47EF}"/>
                </a:ext>
              </a:extLst>
            </p:cNvPr>
            <p:cNvSpPr/>
            <p:nvPr/>
          </p:nvSpPr>
          <p:spPr>
            <a:xfrm rot="16200000">
              <a:off x="910303" y="2114674"/>
              <a:ext cx="330378" cy="1693775"/>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3" name="CuadroTexto 12">
              <a:extLst>
                <a:ext uri="{FF2B5EF4-FFF2-40B4-BE49-F238E27FC236}">
                  <a16:creationId xmlns:a16="http://schemas.microsoft.com/office/drawing/2014/main" id="{1565D986-9F2B-AD96-921C-1FABAA8320ED}"/>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14" name="Grupo 13">
            <a:extLst>
              <a:ext uri="{FF2B5EF4-FFF2-40B4-BE49-F238E27FC236}">
                <a16:creationId xmlns:a16="http://schemas.microsoft.com/office/drawing/2014/main" id="{9CB01974-1516-38C8-BE45-D16389E25B3C}"/>
              </a:ext>
            </a:extLst>
          </p:cNvPr>
          <p:cNvGrpSpPr/>
          <p:nvPr/>
        </p:nvGrpSpPr>
        <p:grpSpPr>
          <a:xfrm>
            <a:off x="2459380" y="1877615"/>
            <a:ext cx="3929415" cy="364090"/>
            <a:chOff x="294499" y="1950140"/>
            <a:chExt cx="5797515" cy="360765"/>
          </a:xfrm>
        </p:grpSpPr>
        <p:sp>
          <p:nvSpPr>
            <p:cNvPr id="15" name="Rectángulo redondeado 44">
              <a:extLst>
                <a:ext uri="{FF2B5EF4-FFF2-40B4-BE49-F238E27FC236}">
                  <a16:creationId xmlns:a16="http://schemas.microsoft.com/office/drawing/2014/main" id="{E6ED9DB5-39FC-1F71-0C34-2630220E15C9}"/>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6" name="Redondear rectángulo de esquina del mismo lado 45">
              <a:extLst>
                <a:ext uri="{FF2B5EF4-FFF2-40B4-BE49-F238E27FC236}">
                  <a16:creationId xmlns:a16="http://schemas.microsoft.com/office/drawing/2014/main" id="{18448A1C-448D-D61A-2006-3A17D05076EA}"/>
                </a:ext>
              </a:extLst>
            </p:cNvPr>
            <p:cNvSpPr/>
            <p:nvPr/>
          </p:nvSpPr>
          <p:spPr>
            <a:xfrm rot="16200000">
              <a:off x="963033" y="1281606"/>
              <a:ext cx="356710" cy="1693778"/>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7" name="CuadroTexto 16">
              <a:extLst>
                <a:ext uri="{FF2B5EF4-FFF2-40B4-BE49-F238E27FC236}">
                  <a16:creationId xmlns:a16="http://schemas.microsoft.com/office/drawing/2014/main" id="{A675FFA9-593C-6F30-E47F-98FDC82922A1}"/>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18" name="Grupo 17">
            <a:extLst>
              <a:ext uri="{FF2B5EF4-FFF2-40B4-BE49-F238E27FC236}">
                <a16:creationId xmlns:a16="http://schemas.microsoft.com/office/drawing/2014/main" id="{D27C6243-D040-5252-9C25-5E34A3D26E5D}"/>
              </a:ext>
            </a:extLst>
          </p:cNvPr>
          <p:cNvGrpSpPr/>
          <p:nvPr/>
        </p:nvGrpSpPr>
        <p:grpSpPr>
          <a:xfrm>
            <a:off x="2459380" y="2333193"/>
            <a:ext cx="3929416" cy="360000"/>
            <a:chOff x="228600" y="2363336"/>
            <a:chExt cx="5797516" cy="330380"/>
          </a:xfrm>
        </p:grpSpPr>
        <p:sp>
          <p:nvSpPr>
            <p:cNvPr id="19" name="Rectángulo redondeado 40">
              <a:extLst>
                <a:ext uri="{FF2B5EF4-FFF2-40B4-BE49-F238E27FC236}">
                  <a16:creationId xmlns:a16="http://schemas.microsoft.com/office/drawing/2014/main" id="{CF9E505B-7B87-462D-4C20-445001A6DBCD}"/>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0" name="Redondear rectángulo de esquina del mismo lado 41">
              <a:extLst>
                <a:ext uri="{FF2B5EF4-FFF2-40B4-BE49-F238E27FC236}">
                  <a16:creationId xmlns:a16="http://schemas.microsoft.com/office/drawing/2014/main" id="{ED064F57-D317-9D17-62C2-2D8A7602D4B4}"/>
                </a:ext>
              </a:extLst>
            </p:cNvPr>
            <p:cNvSpPr/>
            <p:nvPr/>
          </p:nvSpPr>
          <p:spPr>
            <a:xfrm rot="16200000">
              <a:off x="910299" y="1681637"/>
              <a:ext cx="330378" cy="1693776"/>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21" name="CuadroTexto 20">
              <a:extLst>
                <a:ext uri="{FF2B5EF4-FFF2-40B4-BE49-F238E27FC236}">
                  <a16:creationId xmlns:a16="http://schemas.microsoft.com/office/drawing/2014/main" id="{605D5A19-88C0-F971-063B-C11491FF228D}"/>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2" name="Grupo 21">
            <a:extLst>
              <a:ext uri="{FF2B5EF4-FFF2-40B4-BE49-F238E27FC236}">
                <a16:creationId xmlns:a16="http://schemas.microsoft.com/office/drawing/2014/main" id="{8F654575-9498-230A-C604-181D2DD1CA54}"/>
              </a:ext>
            </a:extLst>
          </p:cNvPr>
          <p:cNvGrpSpPr/>
          <p:nvPr/>
        </p:nvGrpSpPr>
        <p:grpSpPr>
          <a:xfrm>
            <a:off x="2459382" y="2767360"/>
            <a:ext cx="3929413" cy="360000"/>
            <a:chOff x="228604" y="2796373"/>
            <a:chExt cx="5797512" cy="330379"/>
          </a:xfrm>
        </p:grpSpPr>
        <p:sp>
          <p:nvSpPr>
            <p:cNvPr id="23" name="Rectángulo redondeado 29">
              <a:extLst>
                <a:ext uri="{FF2B5EF4-FFF2-40B4-BE49-F238E27FC236}">
                  <a16:creationId xmlns:a16="http://schemas.microsoft.com/office/drawing/2014/main" id="{8CB228B5-71AC-4AB4-5D5D-36B231D2FE60}"/>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4" name="Redondear rectángulo de esquina del mismo lado 37">
              <a:extLst>
                <a:ext uri="{FF2B5EF4-FFF2-40B4-BE49-F238E27FC236}">
                  <a16:creationId xmlns:a16="http://schemas.microsoft.com/office/drawing/2014/main" id="{3181BE22-1198-F68D-AE1B-E3B2EBD59759}"/>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5" name="CuadroTexto 24">
              <a:extLst>
                <a:ext uri="{FF2B5EF4-FFF2-40B4-BE49-F238E27FC236}">
                  <a16:creationId xmlns:a16="http://schemas.microsoft.com/office/drawing/2014/main" id="{A9FDDCAB-FEF2-8359-5913-42FDCAE6AFC6}"/>
                </a:ext>
              </a:extLst>
            </p:cNvPr>
            <p:cNvSpPr txBox="1"/>
            <p:nvPr/>
          </p:nvSpPr>
          <p:spPr>
            <a:xfrm>
              <a:off x="337850"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26" name="Grupo 25">
            <a:extLst>
              <a:ext uri="{FF2B5EF4-FFF2-40B4-BE49-F238E27FC236}">
                <a16:creationId xmlns:a16="http://schemas.microsoft.com/office/drawing/2014/main" id="{C11299EC-146E-AE05-CF62-16025BBE86F6}"/>
              </a:ext>
            </a:extLst>
          </p:cNvPr>
          <p:cNvGrpSpPr/>
          <p:nvPr/>
        </p:nvGrpSpPr>
        <p:grpSpPr>
          <a:xfrm>
            <a:off x="2459382" y="3193255"/>
            <a:ext cx="3929413" cy="360000"/>
            <a:chOff x="228604" y="2796373"/>
            <a:chExt cx="5797512" cy="330379"/>
          </a:xfrm>
        </p:grpSpPr>
        <p:sp>
          <p:nvSpPr>
            <p:cNvPr id="27" name="Rectángulo redondeado 29">
              <a:extLst>
                <a:ext uri="{FF2B5EF4-FFF2-40B4-BE49-F238E27FC236}">
                  <a16:creationId xmlns:a16="http://schemas.microsoft.com/office/drawing/2014/main" id="{BE51252F-7265-5EBF-422D-5CA4E6BD5DBF}"/>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8" name="Redondear rectángulo de esquina del mismo lado 37">
              <a:extLst>
                <a:ext uri="{FF2B5EF4-FFF2-40B4-BE49-F238E27FC236}">
                  <a16:creationId xmlns:a16="http://schemas.microsoft.com/office/drawing/2014/main" id="{DEDF0F72-F256-1E4D-773E-18026FAEF320}"/>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9" name="CuadroTexto 28">
              <a:extLst>
                <a:ext uri="{FF2B5EF4-FFF2-40B4-BE49-F238E27FC236}">
                  <a16:creationId xmlns:a16="http://schemas.microsoft.com/office/drawing/2014/main" id="{A58BF06C-70EF-BB1C-AB7C-789217C89128}"/>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30" name="Grupo 29">
            <a:extLst>
              <a:ext uri="{FF2B5EF4-FFF2-40B4-BE49-F238E27FC236}">
                <a16:creationId xmlns:a16="http://schemas.microsoft.com/office/drawing/2014/main" id="{F93A81CA-9064-EEAA-B68E-68C447CB7D0F}"/>
              </a:ext>
            </a:extLst>
          </p:cNvPr>
          <p:cNvGrpSpPr/>
          <p:nvPr/>
        </p:nvGrpSpPr>
        <p:grpSpPr>
          <a:xfrm>
            <a:off x="592479" y="3824893"/>
            <a:ext cx="3929416" cy="1661776"/>
            <a:chOff x="731026" y="3481298"/>
            <a:chExt cx="3929416" cy="1661776"/>
          </a:xfrm>
        </p:grpSpPr>
        <p:grpSp>
          <p:nvGrpSpPr>
            <p:cNvPr id="31" name="Grupo 30">
              <a:extLst>
                <a:ext uri="{FF2B5EF4-FFF2-40B4-BE49-F238E27FC236}">
                  <a16:creationId xmlns:a16="http://schemas.microsoft.com/office/drawing/2014/main" id="{6EAA798A-8550-1CCC-84AF-9FC9F676D534}"/>
                </a:ext>
              </a:extLst>
            </p:cNvPr>
            <p:cNvGrpSpPr/>
            <p:nvPr/>
          </p:nvGrpSpPr>
          <p:grpSpPr>
            <a:xfrm>
              <a:off x="731026" y="3481298"/>
              <a:ext cx="3929415" cy="364387"/>
              <a:chOff x="294499" y="1950140"/>
              <a:chExt cx="5797515" cy="361059"/>
            </a:xfrm>
          </p:grpSpPr>
          <p:sp>
            <p:nvSpPr>
              <p:cNvPr id="44" name="Rectángulo redondeado 44">
                <a:extLst>
                  <a:ext uri="{FF2B5EF4-FFF2-40B4-BE49-F238E27FC236}">
                    <a16:creationId xmlns:a16="http://schemas.microsoft.com/office/drawing/2014/main" id="{E1524E4A-22C4-A34D-DBD6-6E3CBD3BCF47}"/>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600" b="1" dirty="0">
                  <a:solidFill>
                    <a:schemeClr val="tx1"/>
                  </a:solidFill>
                  <a:latin typeface="Becca &amp; Perry" panose="02000500000000000000" pitchFamily="2" charset="0"/>
                </a:endParaRPr>
              </a:p>
            </p:txBody>
          </p:sp>
          <p:sp>
            <p:nvSpPr>
              <p:cNvPr id="45" name="Redondear rectángulo de esquina del mismo lado 45">
                <a:extLst>
                  <a:ext uri="{FF2B5EF4-FFF2-40B4-BE49-F238E27FC236}">
                    <a16:creationId xmlns:a16="http://schemas.microsoft.com/office/drawing/2014/main" id="{F3A5FCFB-B2E3-C92D-8A25-36591893E5F9}"/>
                  </a:ext>
                </a:extLst>
              </p:cNvPr>
              <p:cNvSpPr/>
              <p:nvPr/>
            </p:nvSpPr>
            <p:spPr>
              <a:xfrm rot="16200000">
                <a:off x="963033" y="1281606"/>
                <a:ext cx="356710" cy="1693778"/>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46" name="CuadroTexto 45">
                <a:extLst>
                  <a:ext uri="{FF2B5EF4-FFF2-40B4-BE49-F238E27FC236}">
                    <a16:creationId xmlns:a16="http://schemas.microsoft.com/office/drawing/2014/main" id="{7FD69700-3264-F852-A322-4F114FFEFE07}"/>
                  </a:ext>
                </a:extLst>
              </p:cNvPr>
              <p:cNvSpPr txBox="1"/>
              <p:nvPr/>
            </p:nvSpPr>
            <p:spPr>
              <a:xfrm>
                <a:off x="345601" y="1975737"/>
                <a:ext cx="1575101" cy="335462"/>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r>
                  <a:rPr lang="es-ES" sz="1600" b="1" dirty="0">
                    <a:latin typeface="Becca &amp; Perry" panose="020B0604020202020204" charset="0"/>
                    <a:ea typeface="AGFatPants" panose="02000603000000000000" pitchFamily="2" charset="0"/>
                  </a:rPr>
                  <a:t>:</a:t>
                </a:r>
                <a:endParaRPr lang="es-ES" sz="1600" b="1" dirty="0">
                  <a:latin typeface="Becca &amp; Perry" panose="02000500000000000000" pitchFamily="2" charset="0"/>
                  <a:ea typeface="AGFatPants" panose="02000603000000000000" pitchFamily="2" charset="0"/>
                </a:endParaRPr>
              </a:p>
            </p:txBody>
          </p:sp>
        </p:grpSp>
        <p:grpSp>
          <p:nvGrpSpPr>
            <p:cNvPr id="32" name="Grupo 31">
              <a:extLst>
                <a:ext uri="{FF2B5EF4-FFF2-40B4-BE49-F238E27FC236}">
                  <a16:creationId xmlns:a16="http://schemas.microsoft.com/office/drawing/2014/main" id="{B6778328-4165-E86B-181D-3D2E5D4DF49C}"/>
                </a:ext>
              </a:extLst>
            </p:cNvPr>
            <p:cNvGrpSpPr/>
            <p:nvPr/>
          </p:nvGrpSpPr>
          <p:grpSpPr>
            <a:xfrm>
              <a:off x="731026" y="3921634"/>
              <a:ext cx="3929416" cy="360000"/>
              <a:chOff x="228600" y="2363336"/>
              <a:chExt cx="5797516" cy="330380"/>
            </a:xfrm>
          </p:grpSpPr>
          <p:sp>
            <p:nvSpPr>
              <p:cNvPr id="41" name="Rectángulo redondeado 40">
                <a:extLst>
                  <a:ext uri="{FF2B5EF4-FFF2-40B4-BE49-F238E27FC236}">
                    <a16:creationId xmlns:a16="http://schemas.microsoft.com/office/drawing/2014/main" id="{FFD895E9-7564-9F49-B5F1-01B9E0E83B02}"/>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42" name="Redondear rectángulo de esquina del mismo lado 41">
                <a:extLst>
                  <a:ext uri="{FF2B5EF4-FFF2-40B4-BE49-F238E27FC236}">
                    <a16:creationId xmlns:a16="http://schemas.microsoft.com/office/drawing/2014/main" id="{F6D4FFCB-D339-0DF4-BC5F-CB40DD4F9FE0}"/>
                  </a:ext>
                </a:extLst>
              </p:cNvPr>
              <p:cNvSpPr/>
              <p:nvPr/>
            </p:nvSpPr>
            <p:spPr>
              <a:xfrm rot="16200000">
                <a:off x="910299" y="1681637"/>
                <a:ext cx="330378" cy="1693776"/>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000" b="1"/>
              </a:p>
            </p:txBody>
          </p:sp>
          <p:sp>
            <p:nvSpPr>
              <p:cNvPr id="43" name="CuadroTexto 42">
                <a:extLst>
                  <a:ext uri="{FF2B5EF4-FFF2-40B4-BE49-F238E27FC236}">
                    <a16:creationId xmlns:a16="http://schemas.microsoft.com/office/drawing/2014/main" id="{DAE1F0FC-8EA0-11F5-DC14-4E6D61FD3CBC}"/>
                  </a:ext>
                </a:extLst>
              </p:cNvPr>
              <p:cNvSpPr txBox="1"/>
              <p:nvPr/>
            </p:nvSpPr>
            <p:spPr>
              <a:xfrm>
                <a:off x="381122" y="2394411"/>
                <a:ext cx="1448087"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33" name="Grupo 32">
              <a:extLst>
                <a:ext uri="{FF2B5EF4-FFF2-40B4-BE49-F238E27FC236}">
                  <a16:creationId xmlns:a16="http://schemas.microsoft.com/office/drawing/2014/main" id="{2442B1D5-E5FF-8F9A-104A-FBAC81FC260F}"/>
                </a:ext>
              </a:extLst>
            </p:cNvPr>
            <p:cNvGrpSpPr/>
            <p:nvPr/>
          </p:nvGrpSpPr>
          <p:grpSpPr>
            <a:xfrm>
              <a:off x="731028" y="4355801"/>
              <a:ext cx="3924000" cy="360000"/>
              <a:chOff x="228604" y="2796373"/>
              <a:chExt cx="5797512" cy="330379"/>
            </a:xfrm>
          </p:grpSpPr>
          <p:sp>
            <p:nvSpPr>
              <p:cNvPr id="38" name="Rectángulo redondeado 29">
                <a:extLst>
                  <a:ext uri="{FF2B5EF4-FFF2-40B4-BE49-F238E27FC236}">
                    <a16:creationId xmlns:a16="http://schemas.microsoft.com/office/drawing/2014/main" id="{CF1371AD-038C-AE61-AB67-B20623288895}"/>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39" name="Redondear rectángulo de esquina del mismo lado 37">
                <a:extLst>
                  <a:ext uri="{FF2B5EF4-FFF2-40B4-BE49-F238E27FC236}">
                    <a16:creationId xmlns:a16="http://schemas.microsoft.com/office/drawing/2014/main" id="{542C40D5-8D6D-428B-5741-B6DF4F98ACE0}"/>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40" name="CuadroTexto 39">
                <a:extLst>
                  <a:ext uri="{FF2B5EF4-FFF2-40B4-BE49-F238E27FC236}">
                    <a16:creationId xmlns:a16="http://schemas.microsoft.com/office/drawing/2014/main" id="{72822F24-39DD-51B4-9FB0-7278A34D8DEF}"/>
                  </a:ext>
                </a:extLst>
              </p:cNvPr>
              <p:cNvSpPr txBox="1"/>
              <p:nvPr/>
            </p:nvSpPr>
            <p:spPr>
              <a:xfrm>
                <a:off x="337850" y="2835640"/>
                <a:ext cx="1584525"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34" name="Grupo 33">
              <a:extLst>
                <a:ext uri="{FF2B5EF4-FFF2-40B4-BE49-F238E27FC236}">
                  <a16:creationId xmlns:a16="http://schemas.microsoft.com/office/drawing/2014/main" id="{2C32F31B-DE30-50BB-0499-82719BEABD93}"/>
                </a:ext>
              </a:extLst>
            </p:cNvPr>
            <p:cNvGrpSpPr/>
            <p:nvPr/>
          </p:nvGrpSpPr>
          <p:grpSpPr>
            <a:xfrm>
              <a:off x="731028" y="4783074"/>
              <a:ext cx="3924000" cy="360000"/>
              <a:chOff x="228604" y="2796373"/>
              <a:chExt cx="5797512" cy="330379"/>
            </a:xfrm>
          </p:grpSpPr>
          <p:sp>
            <p:nvSpPr>
              <p:cNvPr id="35" name="Rectángulo redondeado 29">
                <a:extLst>
                  <a:ext uri="{FF2B5EF4-FFF2-40B4-BE49-F238E27FC236}">
                    <a16:creationId xmlns:a16="http://schemas.microsoft.com/office/drawing/2014/main" id="{D0730490-1E2F-8FAF-E5DE-39417736AB60}"/>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b="1" dirty="0">
                  <a:solidFill>
                    <a:schemeClr val="tx1"/>
                  </a:solidFill>
                  <a:latin typeface="Becca &amp; Perry" panose="02000500000000000000" pitchFamily="2" charset="0"/>
                </a:endParaRPr>
              </a:p>
            </p:txBody>
          </p:sp>
          <p:sp>
            <p:nvSpPr>
              <p:cNvPr id="36" name="Redondear rectángulo de esquina del mismo lado 37">
                <a:extLst>
                  <a:ext uri="{FF2B5EF4-FFF2-40B4-BE49-F238E27FC236}">
                    <a16:creationId xmlns:a16="http://schemas.microsoft.com/office/drawing/2014/main" id="{DD4F026A-75E7-5E01-A2BD-4059C00025A2}"/>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2000" b="1" dirty="0"/>
              </a:p>
            </p:txBody>
          </p:sp>
          <p:sp>
            <p:nvSpPr>
              <p:cNvPr id="37" name="CuadroTexto 36">
                <a:extLst>
                  <a:ext uri="{FF2B5EF4-FFF2-40B4-BE49-F238E27FC236}">
                    <a16:creationId xmlns:a16="http://schemas.microsoft.com/office/drawing/2014/main" id="{FA041601-B70D-83AB-6708-B409874422BC}"/>
                  </a:ext>
                </a:extLst>
              </p:cNvPr>
              <p:cNvSpPr txBox="1"/>
              <p:nvPr/>
            </p:nvSpPr>
            <p:spPr>
              <a:xfrm>
                <a:off x="337850" y="2835640"/>
                <a:ext cx="1584525"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47" name="Grupo 46">
            <a:extLst>
              <a:ext uri="{FF2B5EF4-FFF2-40B4-BE49-F238E27FC236}">
                <a16:creationId xmlns:a16="http://schemas.microsoft.com/office/drawing/2014/main" id="{0EDA8320-36DE-C487-B328-A0BE1FAA0522}"/>
              </a:ext>
            </a:extLst>
          </p:cNvPr>
          <p:cNvGrpSpPr/>
          <p:nvPr/>
        </p:nvGrpSpPr>
        <p:grpSpPr>
          <a:xfrm>
            <a:off x="2459380" y="5739390"/>
            <a:ext cx="3929416" cy="1677816"/>
            <a:chOff x="2597927" y="5395795"/>
            <a:chExt cx="3929416" cy="1677816"/>
          </a:xfrm>
        </p:grpSpPr>
        <p:grpSp>
          <p:nvGrpSpPr>
            <p:cNvPr id="48" name="Grupo 47">
              <a:extLst>
                <a:ext uri="{FF2B5EF4-FFF2-40B4-BE49-F238E27FC236}">
                  <a16:creationId xmlns:a16="http://schemas.microsoft.com/office/drawing/2014/main" id="{EAF05E83-3C3D-C83A-F0C6-A5F487431DE6}"/>
                </a:ext>
              </a:extLst>
            </p:cNvPr>
            <p:cNvGrpSpPr/>
            <p:nvPr/>
          </p:nvGrpSpPr>
          <p:grpSpPr>
            <a:xfrm>
              <a:off x="2597927" y="5395795"/>
              <a:ext cx="3929415" cy="360000"/>
              <a:chOff x="294499" y="1950140"/>
              <a:chExt cx="5797515" cy="356712"/>
            </a:xfrm>
            <a:solidFill>
              <a:srgbClr val="00B0F0"/>
            </a:solidFill>
          </p:grpSpPr>
          <p:sp>
            <p:nvSpPr>
              <p:cNvPr id="61" name="Rectángulo redondeado 44">
                <a:extLst>
                  <a:ext uri="{FF2B5EF4-FFF2-40B4-BE49-F238E27FC236}">
                    <a16:creationId xmlns:a16="http://schemas.microsoft.com/office/drawing/2014/main" id="{BCE08BF5-B9DD-C9BF-2D6D-DC9E866D3E9E}"/>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62" name="Redondear rectángulo de esquina del mismo lado 45">
                <a:extLst>
                  <a:ext uri="{FF2B5EF4-FFF2-40B4-BE49-F238E27FC236}">
                    <a16:creationId xmlns:a16="http://schemas.microsoft.com/office/drawing/2014/main" id="{D4537370-72AA-629A-1F48-AD84686DF8CE}"/>
                  </a:ext>
                </a:extLst>
              </p:cNvPr>
              <p:cNvSpPr/>
              <p:nvPr/>
            </p:nvSpPr>
            <p:spPr>
              <a:xfrm rot="16200000">
                <a:off x="963033" y="1281606"/>
                <a:ext cx="356710" cy="1693778"/>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63" name="CuadroTexto 62">
                <a:extLst>
                  <a:ext uri="{FF2B5EF4-FFF2-40B4-BE49-F238E27FC236}">
                    <a16:creationId xmlns:a16="http://schemas.microsoft.com/office/drawing/2014/main" id="{EE79CE26-DFF9-2ECB-758F-C4D19C8460ED}"/>
                  </a:ext>
                </a:extLst>
              </p:cNvPr>
              <p:cNvSpPr txBox="1"/>
              <p:nvPr/>
            </p:nvSpPr>
            <p:spPr>
              <a:xfrm>
                <a:off x="368087" y="1975737"/>
                <a:ext cx="1575101" cy="304966"/>
              </a:xfrm>
              <a:prstGeom prst="rect">
                <a:avLst/>
              </a:prstGeom>
              <a:solidFill>
                <a:srgbClr val="6CC8FF"/>
              </a:solidFill>
              <a:ln w="28575">
                <a:noFill/>
              </a:ln>
            </p:spPr>
            <p:txBody>
              <a:bodyPr wrap="square" rtlCol="0">
                <a:spAutoFit/>
              </a:bodyPr>
              <a:lstStyle/>
              <a:p>
                <a:pPr algn="ctr"/>
                <a:r>
                  <a:rPr lang="es-ES" sz="1400" dirty="0">
                    <a:latin typeface="Becca &amp; Perry" panose="020B0604020202020204" charset="0"/>
                    <a:ea typeface="AGFatPants" panose="02000603000000000000" pitchFamily="2" charset="0"/>
                  </a:rPr>
                  <a:t>Nombre:</a:t>
                </a:r>
                <a:endParaRPr lang="es-ES" sz="1400" dirty="0">
                  <a:latin typeface="Becca &amp; Perry" panose="02000500000000000000" pitchFamily="2" charset="0"/>
                  <a:ea typeface="AGFatPants" panose="02000603000000000000" pitchFamily="2" charset="0"/>
                </a:endParaRPr>
              </a:p>
            </p:txBody>
          </p:sp>
        </p:grpSp>
        <p:grpSp>
          <p:nvGrpSpPr>
            <p:cNvPr id="49" name="Grupo 48">
              <a:extLst>
                <a:ext uri="{FF2B5EF4-FFF2-40B4-BE49-F238E27FC236}">
                  <a16:creationId xmlns:a16="http://schemas.microsoft.com/office/drawing/2014/main" id="{C4316D1E-F8C4-FF6A-CDA5-71024763893E}"/>
                </a:ext>
              </a:extLst>
            </p:cNvPr>
            <p:cNvGrpSpPr/>
            <p:nvPr/>
          </p:nvGrpSpPr>
          <p:grpSpPr>
            <a:xfrm>
              <a:off x="2597927" y="5836131"/>
              <a:ext cx="3929416" cy="360000"/>
              <a:chOff x="228600" y="2363336"/>
              <a:chExt cx="5797516" cy="330380"/>
            </a:xfrm>
            <a:solidFill>
              <a:srgbClr val="00B0F0"/>
            </a:solidFill>
          </p:grpSpPr>
          <p:sp>
            <p:nvSpPr>
              <p:cNvPr id="58" name="Rectángulo redondeado 40">
                <a:extLst>
                  <a:ext uri="{FF2B5EF4-FFF2-40B4-BE49-F238E27FC236}">
                    <a16:creationId xmlns:a16="http://schemas.microsoft.com/office/drawing/2014/main" id="{B700486B-3998-53F1-DEBD-5908B223D484}"/>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9" name="Redondear rectángulo de esquina del mismo lado 41">
                <a:extLst>
                  <a:ext uri="{FF2B5EF4-FFF2-40B4-BE49-F238E27FC236}">
                    <a16:creationId xmlns:a16="http://schemas.microsoft.com/office/drawing/2014/main" id="{0A691C05-8332-E0E3-17FD-9457970000CA}"/>
                  </a:ext>
                </a:extLst>
              </p:cNvPr>
              <p:cNvSpPr/>
              <p:nvPr/>
            </p:nvSpPr>
            <p:spPr>
              <a:xfrm rot="16200000">
                <a:off x="910299" y="1681637"/>
                <a:ext cx="330378" cy="1693776"/>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60" name="CuadroTexto 59">
                <a:extLst>
                  <a:ext uri="{FF2B5EF4-FFF2-40B4-BE49-F238E27FC236}">
                    <a16:creationId xmlns:a16="http://schemas.microsoft.com/office/drawing/2014/main" id="{82AF1327-2816-778D-C7C1-546476A09309}"/>
                  </a:ext>
                </a:extLst>
              </p:cNvPr>
              <p:cNvSpPr txBox="1"/>
              <p:nvPr/>
            </p:nvSpPr>
            <p:spPr>
              <a:xfrm>
                <a:off x="381122" y="2394411"/>
                <a:ext cx="1448087" cy="282454"/>
              </a:xfrm>
              <a:prstGeom prst="rect">
                <a:avLst/>
              </a:prstGeom>
              <a:solidFill>
                <a:srgbClr val="6CC8FF"/>
              </a:solid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Dirección:</a:t>
                </a:r>
              </a:p>
            </p:txBody>
          </p:sp>
        </p:grpSp>
        <p:grpSp>
          <p:nvGrpSpPr>
            <p:cNvPr id="50" name="Grupo 49">
              <a:extLst>
                <a:ext uri="{FF2B5EF4-FFF2-40B4-BE49-F238E27FC236}">
                  <a16:creationId xmlns:a16="http://schemas.microsoft.com/office/drawing/2014/main" id="{0E9CBA62-C747-849E-3716-F49C81F18BBC}"/>
                </a:ext>
              </a:extLst>
            </p:cNvPr>
            <p:cNvGrpSpPr/>
            <p:nvPr/>
          </p:nvGrpSpPr>
          <p:grpSpPr>
            <a:xfrm>
              <a:off x="2597929" y="6285538"/>
              <a:ext cx="3929413" cy="360000"/>
              <a:chOff x="228604" y="2796373"/>
              <a:chExt cx="5797512" cy="330379"/>
            </a:xfrm>
            <a:solidFill>
              <a:srgbClr val="00B0F0"/>
            </a:solidFill>
          </p:grpSpPr>
          <p:sp>
            <p:nvSpPr>
              <p:cNvPr id="55" name="Rectángulo redondeado 29">
                <a:extLst>
                  <a:ext uri="{FF2B5EF4-FFF2-40B4-BE49-F238E27FC236}">
                    <a16:creationId xmlns:a16="http://schemas.microsoft.com/office/drawing/2014/main" id="{2DCF3B51-1419-5C37-2166-7DF43E9BA38F}"/>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6" name="Redondear rectángulo de esquina del mismo lado 37">
                <a:extLst>
                  <a:ext uri="{FF2B5EF4-FFF2-40B4-BE49-F238E27FC236}">
                    <a16:creationId xmlns:a16="http://schemas.microsoft.com/office/drawing/2014/main" id="{EFCEF0CC-0786-0CA8-4FD8-53B41CC2240D}"/>
                  </a:ext>
                </a:extLst>
              </p:cNvPr>
              <p:cNvSpPr/>
              <p:nvPr/>
            </p:nvSpPr>
            <p:spPr>
              <a:xfrm rot="16200000">
                <a:off x="910303" y="2114674"/>
                <a:ext cx="330378" cy="1693775"/>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57" name="CuadroTexto 56">
                <a:extLst>
                  <a:ext uri="{FF2B5EF4-FFF2-40B4-BE49-F238E27FC236}">
                    <a16:creationId xmlns:a16="http://schemas.microsoft.com/office/drawing/2014/main" id="{00AB8ECF-EAA3-CA73-5871-089105702230}"/>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Tel. Mamá:</a:t>
                </a:r>
              </a:p>
            </p:txBody>
          </p:sp>
        </p:grpSp>
        <p:grpSp>
          <p:nvGrpSpPr>
            <p:cNvPr id="51" name="Grupo 50">
              <a:extLst>
                <a:ext uri="{FF2B5EF4-FFF2-40B4-BE49-F238E27FC236}">
                  <a16:creationId xmlns:a16="http://schemas.microsoft.com/office/drawing/2014/main" id="{79D3DBA6-D9B4-5721-07FD-306E9689BD9D}"/>
                </a:ext>
              </a:extLst>
            </p:cNvPr>
            <p:cNvGrpSpPr/>
            <p:nvPr/>
          </p:nvGrpSpPr>
          <p:grpSpPr>
            <a:xfrm>
              <a:off x="2597929" y="6713611"/>
              <a:ext cx="3929413" cy="360000"/>
              <a:chOff x="228604" y="2796373"/>
              <a:chExt cx="5797512" cy="330379"/>
            </a:xfrm>
            <a:solidFill>
              <a:srgbClr val="00B0F0"/>
            </a:solidFill>
          </p:grpSpPr>
          <p:sp>
            <p:nvSpPr>
              <p:cNvPr id="52" name="Rectángulo redondeado 29">
                <a:extLst>
                  <a:ext uri="{FF2B5EF4-FFF2-40B4-BE49-F238E27FC236}">
                    <a16:creationId xmlns:a16="http://schemas.microsoft.com/office/drawing/2014/main" id="{9252A4A7-A1BE-00F4-BB00-D258DA8614A1}"/>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latin typeface="Becca &amp; Perry" panose="02000500000000000000" pitchFamily="2" charset="0"/>
                </a:endParaRPr>
              </a:p>
            </p:txBody>
          </p:sp>
          <p:sp>
            <p:nvSpPr>
              <p:cNvPr id="53" name="Redondear rectángulo de esquina del mismo lado 37">
                <a:extLst>
                  <a:ext uri="{FF2B5EF4-FFF2-40B4-BE49-F238E27FC236}">
                    <a16:creationId xmlns:a16="http://schemas.microsoft.com/office/drawing/2014/main" id="{EEBB6B2A-B72A-76FA-C65E-82BF861BFC12}"/>
                  </a:ext>
                </a:extLst>
              </p:cNvPr>
              <p:cNvSpPr/>
              <p:nvPr/>
            </p:nvSpPr>
            <p:spPr>
              <a:xfrm rot="16200000">
                <a:off x="910303" y="2114674"/>
                <a:ext cx="330378" cy="1693775"/>
              </a:xfrm>
              <a:prstGeom prst="round2SameRect">
                <a:avLst>
                  <a:gd name="adj1" fmla="val 22088"/>
                  <a:gd name="adj2" fmla="val 0"/>
                </a:avLst>
              </a:prstGeom>
              <a:solidFill>
                <a:srgbClr val="6CC8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dirty="0"/>
              </a:p>
            </p:txBody>
          </p:sp>
          <p:sp>
            <p:nvSpPr>
              <p:cNvPr id="54" name="CuadroTexto 53">
                <a:extLst>
                  <a:ext uri="{FF2B5EF4-FFF2-40B4-BE49-F238E27FC236}">
                    <a16:creationId xmlns:a16="http://schemas.microsoft.com/office/drawing/2014/main" id="{F68270EF-7143-43C5-6313-BF2ACF0E8A2E}"/>
                  </a:ext>
                </a:extLst>
              </p:cNvPr>
              <p:cNvSpPr txBox="1"/>
              <p:nvPr/>
            </p:nvSpPr>
            <p:spPr>
              <a:xfrm>
                <a:off x="292879" y="2835640"/>
                <a:ext cx="1584526" cy="282453"/>
              </a:xfrm>
              <a:prstGeom prst="rect">
                <a:avLst/>
              </a:prstGeom>
              <a:noFill/>
              <a:ln w="28575">
                <a:noFill/>
              </a:ln>
            </p:spPr>
            <p:txBody>
              <a:bodyPr wrap="square" rtlCol="0">
                <a:spAutoFit/>
              </a:bodyPr>
              <a:lstStyle/>
              <a:p>
                <a:pPr algn="ctr"/>
                <a:r>
                  <a:rPr lang="es-ES" sz="1400" dirty="0">
                    <a:latin typeface="Becca &amp; Perry" panose="02000500000000000000" pitchFamily="2" charset="0"/>
                    <a:ea typeface="AGFatPants" panose="02000603000000000000" pitchFamily="2" charset="0"/>
                  </a:rPr>
                  <a:t>Tel. Papá:</a:t>
                </a:r>
              </a:p>
            </p:txBody>
          </p:sp>
        </p:grpSp>
      </p:grpSp>
      <p:grpSp>
        <p:nvGrpSpPr>
          <p:cNvPr id="64" name="Grupo 63">
            <a:extLst>
              <a:ext uri="{FF2B5EF4-FFF2-40B4-BE49-F238E27FC236}">
                <a16:creationId xmlns:a16="http://schemas.microsoft.com/office/drawing/2014/main" id="{B9648364-EF78-A479-15C3-AEE6059EC578}"/>
              </a:ext>
            </a:extLst>
          </p:cNvPr>
          <p:cNvGrpSpPr/>
          <p:nvPr/>
        </p:nvGrpSpPr>
        <p:grpSpPr>
          <a:xfrm>
            <a:off x="579781" y="8948303"/>
            <a:ext cx="3929413" cy="360000"/>
            <a:chOff x="228604" y="2796373"/>
            <a:chExt cx="5797512" cy="330379"/>
          </a:xfrm>
          <a:solidFill>
            <a:srgbClr val="92ED18"/>
          </a:solidFill>
        </p:grpSpPr>
        <p:sp>
          <p:nvSpPr>
            <p:cNvPr id="65" name="Rectángulo redondeado 29">
              <a:extLst>
                <a:ext uri="{FF2B5EF4-FFF2-40B4-BE49-F238E27FC236}">
                  <a16:creationId xmlns:a16="http://schemas.microsoft.com/office/drawing/2014/main" id="{FC39B22A-9F73-E8CC-C370-0028091D913A}"/>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6" name="Redondear rectángulo de esquina del mismo lado 37">
              <a:extLst>
                <a:ext uri="{FF2B5EF4-FFF2-40B4-BE49-F238E27FC236}">
                  <a16:creationId xmlns:a16="http://schemas.microsoft.com/office/drawing/2014/main" id="{830CAA37-996C-74F2-D083-FCED375E35C0}"/>
                </a:ext>
              </a:extLst>
            </p:cNvPr>
            <p:cNvSpPr/>
            <p:nvPr/>
          </p:nvSpPr>
          <p:spPr>
            <a:xfrm rot="16200000">
              <a:off x="910303" y="2114674"/>
              <a:ext cx="330378" cy="1693775"/>
            </a:xfrm>
            <a:prstGeom prst="round2SameRect">
              <a:avLst>
                <a:gd name="adj1" fmla="val 22088"/>
                <a:gd name="adj2" fmla="val 0"/>
              </a:avLst>
            </a:prstGeom>
            <a:solidFill>
              <a:srgbClr val="CC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7" name="CuadroTexto 66">
              <a:extLst>
                <a:ext uri="{FF2B5EF4-FFF2-40B4-BE49-F238E27FC236}">
                  <a16:creationId xmlns:a16="http://schemas.microsoft.com/office/drawing/2014/main" id="{99A0311A-405A-7AE1-2DF0-2168D25BF7BA}"/>
                </a:ext>
              </a:extLst>
            </p:cNvPr>
            <p:cNvSpPr txBox="1"/>
            <p:nvPr/>
          </p:nvSpPr>
          <p:spPr>
            <a:xfrm>
              <a:off x="315364"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68" name="Grupo 67">
            <a:extLst>
              <a:ext uri="{FF2B5EF4-FFF2-40B4-BE49-F238E27FC236}">
                <a16:creationId xmlns:a16="http://schemas.microsoft.com/office/drawing/2014/main" id="{84E74FF7-7016-8FFC-CD2C-CFB94F92E641}"/>
              </a:ext>
            </a:extLst>
          </p:cNvPr>
          <p:cNvGrpSpPr/>
          <p:nvPr/>
        </p:nvGrpSpPr>
        <p:grpSpPr>
          <a:xfrm>
            <a:off x="497769" y="1816720"/>
            <a:ext cx="1793768" cy="1755450"/>
            <a:chOff x="636316" y="1747445"/>
            <a:chExt cx="1793768" cy="1755450"/>
          </a:xfrm>
        </p:grpSpPr>
        <p:sp>
          <p:nvSpPr>
            <p:cNvPr id="69" name="Rectángulo: esquinas redondeadas 68">
              <a:extLst>
                <a:ext uri="{FF2B5EF4-FFF2-40B4-BE49-F238E27FC236}">
                  <a16:creationId xmlns:a16="http://schemas.microsoft.com/office/drawing/2014/main" id="{9E70DDA2-AB5C-4FA4-BF0B-4A436CDB645E}"/>
                </a:ext>
              </a:extLst>
            </p:cNvPr>
            <p:cNvSpPr/>
            <p:nvPr/>
          </p:nvSpPr>
          <p:spPr>
            <a:xfrm>
              <a:off x="636316" y="1751834"/>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0" name="Freeform 2">
              <a:extLst>
                <a:ext uri="{FF2B5EF4-FFF2-40B4-BE49-F238E27FC236}">
                  <a16:creationId xmlns:a16="http://schemas.microsoft.com/office/drawing/2014/main" id="{7A6038C6-CE7F-419F-F194-03B0474A9FA0}"/>
                </a:ext>
              </a:extLst>
            </p:cNvPr>
            <p:cNvSpPr/>
            <p:nvPr/>
          </p:nvSpPr>
          <p:spPr>
            <a:xfrm>
              <a:off x="731026" y="1747445"/>
              <a:ext cx="1468836" cy="1708183"/>
            </a:xfrm>
            <a:custGeom>
              <a:avLst/>
              <a:gdLst/>
              <a:ahLst/>
              <a:cxnLst/>
              <a:rect l="l" t="t" r="r" b="b"/>
              <a:pathLst>
                <a:path w="4812788" h="6229318">
                  <a:moveTo>
                    <a:pt x="0" y="0"/>
                  </a:moveTo>
                  <a:lnTo>
                    <a:pt x="4812788" y="0"/>
                  </a:lnTo>
                  <a:lnTo>
                    <a:pt x="4812788" y="6229318"/>
                  </a:lnTo>
                  <a:lnTo>
                    <a:pt x="0" y="6229318"/>
                  </a:lnTo>
                  <a:lnTo>
                    <a:pt x="0" y="0"/>
                  </a:lnTo>
                  <a:close/>
                </a:path>
              </a:pathLst>
            </a:custGeom>
            <a:blipFill>
              <a:blip r:embed="rId2"/>
              <a:stretch>
                <a:fillRect/>
              </a:stretch>
            </a:blipFill>
          </p:spPr>
        </p:sp>
      </p:grpSp>
      <p:grpSp>
        <p:nvGrpSpPr>
          <p:cNvPr id="71" name="Grupo 70">
            <a:extLst>
              <a:ext uri="{FF2B5EF4-FFF2-40B4-BE49-F238E27FC236}">
                <a16:creationId xmlns:a16="http://schemas.microsoft.com/office/drawing/2014/main" id="{7EBEC83E-FD6B-2F2F-120F-83958156F7FD}"/>
              </a:ext>
            </a:extLst>
          </p:cNvPr>
          <p:cNvGrpSpPr/>
          <p:nvPr/>
        </p:nvGrpSpPr>
        <p:grpSpPr>
          <a:xfrm>
            <a:off x="4655347" y="3829000"/>
            <a:ext cx="1793768" cy="1762357"/>
            <a:chOff x="4793894" y="3759725"/>
            <a:chExt cx="1793768" cy="1762357"/>
          </a:xfrm>
        </p:grpSpPr>
        <p:sp>
          <p:nvSpPr>
            <p:cNvPr id="72" name="Rectángulo: esquinas redondeadas 71">
              <a:extLst>
                <a:ext uri="{FF2B5EF4-FFF2-40B4-BE49-F238E27FC236}">
                  <a16:creationId xmlns:a16="http://schemas.microsoft.com/office/drawing/2014/main" id="{8389DB8E-41A0-CD4A-3615-1847A53F3B1B}"/>
                </a:ext>
              </a:extLst>
            </p:cNvPr>
            <p:cNvSpPr/>
            <p:nvPr/>
          </p:nvSpPr>
          <p:spPr>
            <a:xfrm>
              <a:off x="4793894" y="3759725"/>
              <a:ext cx="1793768" cy="1751061"/>
            </a:xfrm>
            <a:prstGeom prst="roundRect">
              <a:avLst/>
            </a:prstGeom>
            <a:solidFill>
              <a:srgbClr val="F589CE"/>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3" name="Freeform 2">
              <a:extLst>
                <a:ext uri="{FF2B5EF4-FFF2-40B4-BE49-F238E27FC236}">
                  <a16:creationId xmlns:a16="http://schemas.microsoft.com/office/drawing/2014/main" id="{AE11BD29-F6AC-CF36-2310-DA1E416FFA16}"/>
                </a:ext>
              </a:extLst>
            </p:cNvPr>
            <p:cNvSpPr/>
            <p:nvPr/>
          </p:nvSpPr>
          <p:spPr>
            <a:xfrm>
              <a:off x="4958139" y="3781764"/>
              <a:ext cx="1494214" cy="1740318"/>
            </a:xfrm>
            <a:custGeom>
              <a:avLst/>
              <a:gdLst/>
              <a:ahLst/>
              <a:cxnLst/>
              <a:rect l="l" t="t" r="r" b="b"/>
              <a:pathLst>
                <a:path w="4748568" h="6249892">
                  <a:moveTo>
                    <a:pt x="0" y="0"/>
                  </a:moveTo>
                  <a:lnTo>
                    <a:pt x="4748568" y="0"/>
                  </a:lnTo>
                  <a:lnTo>
                    <a:pt x="4748568" y="6249892"/>
                  </a:lnTo>
                  <a:lnTo>
                    <a:pt x="0" y="6249892"/>
                  </a:lnTo>
                  <a:lnTo>
                    <a:pt x="0" y="0"/>
                  </a:lnTo>
                  <a:close/>
                </a:path>
              </a:pathLst>
            </a:custGeom>
            <a:blipFill>
              <a:blip r:embed="rId3"/>
              <a:stretch>
                <a:fillRect/>
              </a:stretch>
            </a:blipFill>
          </p:spPr>
        </p:sp>
      </p:grpSp>
      <p:grpSp>
        <p:nvGrpSpPr>
          <p:cNvPr id="74" name="Grupo 73">
            <a:extLst>
              <a:ext uri="{FF2B5EF4-FFF2-40B4-BE49-F238E27FC236}">
                <a16:creationId xmlns:a16="http://schemas.microsoft.com/office/drawing/2014/main" id="{1254C670-0FEC-DABB-246C-23DC5C4636B0}"/>
              </a:ext>
            </a:extLst>
          </p:cNvPr>
          <p:cNvGrpSpPr/>
          <p:nvPr/>
        </p:nvGrpSpPr>
        <p:grpSpPr>
          <a:xfrm>
            <a:off x="502157" y="5705733"/>
            <a:ext cx="1793768" cy="1751061"/>
            <a:chOff x="640704" y="5636458"/>
            <a:chExt cx="1793768" cy="1751061"/>
          </a:xfrm>
        </p:grpSpPr>
        <p:sp>
          <p:nvSpPr>
            <p:cNvPr id="75" name="Rectángulo: esquinas redondeadas 74">
              <a:extLst>
                <a:ext uri="{FF2B5EF4-FFF2-40B4-BE49-F238E27FC236}">
                  <a16:creationId xmlns:a16="http://schemas.microsoft.com/office/drawing/2014/main" id="{CCD4FA84-C903-D46A-B608-62586C6AE030}"/>
                </a:ext>
              </a:extLst>
            </p:cNvPr>
            <p:cNvSpPr/>
            <p:nvPr/>
          </p:nvSpPr>
          <p:spPr>
            <a:xfrm>
              <a:off x="640704" y="5636458"/>
              <a:ext cx="1793768" cy="1751061"/>
            </a:xfrm>
            <a:prstGeom prst="roundRect">
              <a:avLst/>
            </a:prstGeom>
            <a:solidFill>
              <a:srgbClr val="E59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6" name="Freeform 4">
              <a:extLst>
                <a:ext uri="{FF2B5EF4-FFF2-40B4-BE49-F238E27FC236}">
                  <a16:creationId xmlns:a16="http://schemas.microsoft.com/office/drawing/2014/main" id="{C24FE0DA-2EF3-D85C-036A-829B430BB3FA}"/>
                </a:ext>
              </a:extLst>
            </p:cNvPr>
            <p:cNvSpPr/>
            <p:nvPr/>
          </p:nvSpPr>
          <p:spPr>
            <a:xfrm>
              <a:off x="755602" y="5746565"/>
              <a:ext cx="1588360" cy="1625387"/>
            </a:xfrm>
            <a:custGeom>
              <a:avLst/>
              <a:gdLst/>
              <a:ahLst/>
              <a:cxnLst/>
              <a:rect l="l" t="t" r="r" b="b"/>
              <a:pathLst>
                <a:path w="5868979" h="5900197">
                  <a:moveTo>
                    <a:pt x="0" y="0"/>
                  </a:moveTo>
                  <a:lnTo>
                    <a:pt x="5868979" y="0"/>
                  </a:lnTo>
                  <a:lnTo>
                    <a:pt x="5868979" y="5900198"/>
                  </a:lnTo>
                  <a:lnTo>
                    <a:pt x="0" y="5900198"/>
                  </a:lnTo>
                  <a:lnTo>
                    <a:pt x="0" y="0"/>
                  </a:lnTo>
                  <a:close/>
                </a:path>
              </a:pathLst>
            </a:custGeom>
            <a:blipFill>
              <a:blip r:embed="rId4"/>
              <a:stretch>
                <a:fillRect/>
              </a:stretch>
            </a:blipFill>
          </p:spPr>
        </p:sp>
      </p:grpSp>
      <p:grpSp>
        <p:nvGrpSpPr>
          <p:cNvPr id="77" name="Grupo 76">
            <a:extLst>
              <a:ext uri="{FF2B5EF4-FFF2-40B4-BE49-F238E27FC236}">
                <a16:creationId xmlns:a16="http://schemas.microsoft.com/office/drawing/2014/main" id="{BBD00504-589C-2339-B1C0-E914573C2002}"/>
              </a:ext>
            </a:extLst>
          </p:cNvPr>
          <p:cNvGrpSpPr/>
          <p:nvPr/>
        </p:nvGrpSpPr>
        <p:grpSpPr>
          <a:xfrm>
            <a:off x="4647288" y="7588031"/>
            <a:ext cx="1793768" cy="1767529"/>
            <a:chOff x="4785835" y="7518756"/>
            <a:chExt cx="1793768" cy="1767529"/>
          </a:xfrm>
        </p:grpSpPr>
        <p:sp>
          <p:nvSpPr>
            <p:cNvPr id="78" name="Rectángulo: esquinas redondeadas 77">
              <a:extLst>
                <a:ext uri="{FF2B5EF4-FFF2-40B4-BE49-F238E27FC236}">
                  <a16:creationId xmlns:a16="http://schemas.microsoft.com/office/drawing/2014/main" id="{A39F401B-449E-0E2D-E9BA-1B0DA5587AF4}"/>
                </a:ext>
              </a:extLst>
            </p:cNvPr>
            <p:cNvSpPr/>
            <p:nvPr/>
          </p:nvSpPr>
          <p:spPr>
            <a:xfrm>
              <a:off x="4785835" y="7518756"/>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9" name="Freeform 3">
              <a:extLst>
                <a:ext uri="{FF2B5EF4-FFF2-40B4-BE49-F238E27FC236}">
                  <a16:creationId xmlns:a16="http://schemas.microsoft.com/office/drawing/2014/main" id="{1BFC60E6-AAC9-9054-2F95-5CE2961DA845}"/>
                </a:ext>
              </a:extLst>
            </p:cNvPr>
            <p:cNvSpPr/>
            <p:nvPr/>
          </p:nvSpPr>
          <p:spPr>
            <a:xfrm>
              <a:off x="4958139" y="7612313"/>
              <a:ext cx="1303729" cy="1673972"/>
            </a:xfrm>
            <a:custGeom>
              <a:avLst/>
              <a:gdLst/>
              <a:ahLst/>
              <a:cxnLst/>
              <a:rect l="l" t="t" r="r" b="b"/>
              <a:pathLst>
                <a:path w="4495569" h="6348095">
                  <a:moveTo>
                    <a:pt x="0" y="0"/>
                  </a:moveTo>
                  <a:lnTo>
                    <a:pt x="4495570" y="0"/>
                  </a:lnTo>
                  <a:lnTo>
                    <a:pt x="4495570" y="6348096"/>
                  </a:lnTo>
                  <a:lnTo>
                    <a:pt x="0" y="6348096"/>
                  </a:lnTo>
                  <a:lnTo>
                    <a:pt x="0" y="0"/>
                  </a:lnTo>
                  <a:close/>
                </a:path>
              </a:pathLst>
            </a:custGeom>
            <a:blipFill>
              <a:blip r:embed="rId5"/>
              <a:stretch>
                <a:fillRect/>
              </a:stretch>
            </a:blipFill>
          </p:spPr>
        </p:sp>
      </p:grpSp>
      <p:sp>
        <p:nvSpPr>
          <p:cNvPr id="80" name="Rectángulo: esquinas redondeadas 79">
            <a:extLst>
              <a:ext uri="{FF2B5EF4-FFF2-40B4-BE49-F238E27FC236}">
                <a16:creationId xmlns:a16="http://schemas.microsoft.com/office/drawing/2014/main" id="{F9E9EF66-F1F6-1186-8214-6B8E9CDFB21A}"/>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1" name="Rectángulo 80">
            <a:extLst>
              <a:ext uri="{FF2B5EF4-FFF2-40B4-BE49-F238E27FC236}">
                <a16:creationId xmlns:a16="http://schemas.microsoft.com/office/drawing/2014/main" id="{639D1A97-B5D4-7549-AF10-F456BE39CEF3}"/>
              </a:ext>
            </a:extLst>
          </p:cNvPr>
          <p:cNvSpPr/>
          <p:nvPr/>
        </p:nvSpPr>
        <p:spPr>
          <a:xfrm>
            <a:off x="238913" y="767647"/>
            <a:ext cx="6307759" cy="995377"/>
          </a:xfrm>
          <a:prstGeom prst="rect">
            <a:avLst/>
          </a:prstGeom>
          <a:solidFill>
            <a:srgbClr val="CC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82" name="Imagen 81">
            <a:extLst>
              <a:ext uri="{FF2B5EF4-FFF2-40B4-BE49-F238E27FC236}">
                <a16:creationId xmlns:a16="http://schemas.microsoft.com/office/drawing/2014/main" id="{66E609D3-0C5B-A15D-0D27-C3EFAA2419B7}"/>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83" name="Grupo 82">
            <a:extLst>
              <a:ext uri="{FF2B5EF4-FFF2-40B4-BE49-F238E27FC236}">
                <a16:creationId xmlns:a16="http://schemas.microsoft.com/office/drawing/2014/main" id="{FC21C283-F4D7-F9D5-2F82-97D3B1E598CF}"/>
              </a:ext>
            </a:extLst>
          </p:cNvPr>
          <p:cNvGrpSpPr/>
          <p:nvPr/>
        </p:nvGrpSpPr>
        <p:grpSpPr>
          <a:xfrm rot="16200000">
            <a:off x="3285069" y="-2431831"/>
            <a:ext cx="206008" cy="6098771"/>
            <a:chOff x="6363126" y="1068524"/>
            <a:chExt cx="232096" cy="7870106"/>
          </a:xfrm>
        </p:grpSpPr>
        <p:grpSp>
          <p:nvGrpSpPr>
            <p:cNvPr id="84" name="Grupo 83">
              <a:extLst>
                <a:ext uri="{FF2B5EF4-FFF2-40B4-BE49-F238E27FC236}">
                  <a16:creationId xmlns:a16="http://schemas.microsoft.com/office/drawing/2014/main" id="{7146889E-FAF8-61DD-C93B-7DF762DDA7F4}"/>
                </a:ext>
              </a:extLst>
            </p:cNvPr>
            <p:cNvGrpSpPr/>
            <p:nvPr/>
          </p:nvGrpSpPr>
          <p:grpSpPr>
            <a:xfrm>
              <a:off x="6363127" y="1068524"/>
              <a:ext cx="232095" cy="3884476"/>
              <a:chOff x="5707970" y="2690022"/>
              <a:chExt cx="232095" cy="3884476"/>
            </a:xfrm>
          </p:grpSpPr>
          <p:grpSp>
            <p:nvGrpSpPr>
              <p:cNvPr id="100" name="Grupo 99">
                <a:extLst>
                  <a:ext uri="{FF2B5EF4-FFF2-40B4-BE49-F238E27FC236}">
                    <a16:creationId xmlns:a16="http://schemas.microsoft.com/office/drawing/2014/main" id="{05BF1653-8E22-54B9-44DD-12CF96DCEE1B}"/>
                  </a:ext>
                </a:extLst>
              </p:cNvPr>
              <p:cNvGrpSpPr/>
              <p:nvPr/>
            </p:nvGrpSpPr>
            <p:grpSpPr>
              <a:xfrm rot="16200000">
                <a:off x="4880225" y="3517767"/>
                <a:ext cx="1887583" cy="232094"/>
                <a:chOff x="2622620" y="2060894"/>
                <a:chExt cx="1887583" cy="232094"/>
              </a:xfrm>
            </p:grpSpPr>
            <p:sp>
              <p:nvSpPr>
                <p:cNvPr id="108" name="Rectángulo 107">
                  <a:extLst>
                    <a:ext uri="{FF2B5EF4-FFF2-40B4-BE49-F238E27FC236}">
                      <a16:creationId xmlns:a16="http://schemas.microsoft.com/office/drawing/2014/main" id="{C7DD2677-C695-3799-93DF-20C70604BB4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F7B9D051-AE88-E532-6166-23B54E60161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0" name="Rectángulo 109">
                  <a:extLst>
                    <a:ext uri="{FF2B5EF4-FFF2-40B4-BE49-F238E27FC236}">
                      <a16:creationId xmlns:a16="http://schemas.microsoft.com/office/drawing/2014/main" id="{7EB36ACF-BD6D-BE29-45E3-BE7E8A2E75F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11" name="Rectángulo 110">
                  <a:extLst>
                    <a:ext uri="{FF2B5EF4-FFF2-40B4-BE49-F238E27FC236}">
                      <a16:creationId xmlns:a16="http://schemas.microsoft.com/office/drawing/2014/main" id="{31911786-BE9C-47FD-9233-33FA2CC958E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2" name="Rectángulo 111">
                  <a:extLst>
                    <a:ext uri="{FF2B5EF4-FFF2-40B4-BE49-F238E27FC236}">
                      <a16:creationId xmlns:a16="http://schemas.microsoft.com/office/drawing/2014/main" id="{969B8EE3-BD7B-51D6-473F-021605D2DE6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3" name="Rectángulo 112">
                  <a:extLst>
                    <a:ext uri="{FF2B5EF4-FFF2-40B4-BE49-F238E27FC236}">
                      <a16:creationId xmlns:a16="http://schemas.microsoft.com/office/drawing/2014/main" id="{960AF417-718B-63D0-720F-B8B8FD0253E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01" name="Grupo 100">
                <a:extLst>
                  <a:ext uri="{FF2B5EF4-FFF2-40B4-BE49-F238E27FC236}">
                    <a16:creationId xmlns:a16="http://schemas.microsoft.com/office/drawing/2014/main" id="{CD9A2C3A-9E88-E169-F106-9DAFFFF2BE3F}"/>
                  </a:ext>
                </a:extLst>
              </p:cNvPr>
              <p:cNvGrpSpPr/>
              <p:nvPr/>
            </p:nvGrpSpPr>
            <p:grpSpPr>
              <a:xfrm rot="16200000">
                <a:off x="4880226" y="5514660"/>
                <a:ext cx="1887583" cy="232094"/>
                <a:chOff x="2622620" y="2060894"/>
                <a:chExt cx="1887583" cy="232094"/>
              </a:xfrm>
            </p:grpSpPr>
            <p:sp>
              <p:nvSpPr>
                <p:cNvPr id="102" name="Rectángulo 101">
                  <a:extLst>
                    <a:ext uri="{FF2B5EF4-FFF2-40B4-BE49-F238E27FC236}">
                      <a16:creationId xmlns:a16="http://schemas.microsoft.com/office/drawing/2014/main" id="{A326C1AD-FE46-2692-8D40-2B3944F003E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B4BA8CEE-57EA-1AFF-A995-1977A894BEE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4" name="Rectángulo 103">
                  <a:extLst>
                    <a:ext uri="{FF2B5EF4-FFF2-40B4-BE49-F238E27FC236}">
                      <a16:creationId xmlns:a16="http://schemas.microsoft.com/office/drawing/2014/main" id="{4767C71B-3632-0131-3799-B5ECECADCD1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5" name="Rectángulo 104">
                  <a:extLst>
                    <a:ext uri="{FF2B5EF4-FFF2-40B4-BE49-F238E27FC236}">
                      <a16:creationId xmlns:a16="http://schemas.microsoft.com/office/drawing/2014/main" id="{3160196D-DBDB-5487-951B-BB20C471F2D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2A1E9716-8074-109A-AF51-DD4324DDBFE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7" name="Rectángulo 106">
                  <a:extLst>
                    <a:ext uri="{FF2B5EF4-FFF2-40B4-BE49-F238E27FC236}">
                      <a16:creationId xmlns:a16="http://schemas.microsoft.com/office/drawing/2014/main" id="{1E3C5D5E-1DB2-9E98-BA18-3A799846B75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5" name="Grupo 84">
              <a:extLst>
                <a:ext uri="{FF2B5EF4-FFF2-40B4-BE49-F238E27FC236}">
                  <a16:creationId xmlns:a16="http://schemas.microsoft.com/office/drawing/2014/main" id="{883AC2C6-10F4-C859-843C-B83765921C5E}"/>
                </a:ext>
              </a:extLst>
            </p:cNvPr>
            <p:cNvGrpSpPr/>
            <p:nvPr/>
          </p:nvGrpSpPr>
          <p:grpSpPr>
            <a:xfrm>
              <a:off x="6363126" y="5054154"/>
              <a:ext cx="232095" cy="3884476"/>
              <a:chOff x="5707970" y="2690022"/>
              <a:chExt cx="232095" cy="3884476"/>
            </a:xfrm>
          </p:grpSpPr>
          <p:grpSp>
            <p:nvGrpSpPr>
              <p:cNvPr id="86" name="Grupo 85">
                <a:extLst>
                  <a:ext uri="{FF2B5EF4-FFF2-40B4-BE49-F238E27FC236}">
                    <a16:creationId xmlns:a16="http://schemas.microsoft.com/office/drawing/2014/main" id="{5B0BB261-1ECA-27E0-3A68-9FA566CC4947}"/>
                  </a:ext>
                </a:extLst>
              </p:cNvPr>
              <p:cNvGrpSpPr/>
              <p:nvPr/>
            </p:nvGrpSpPr>
            <p:grpSpPr>
              <a:xfrm rot="16200000">
                <a:off x="4880225" y="3517767"/>
                <a:ext cx="1887583" cy="232094"/>
                <a:chOff x="2622620" y="2060894"/>
                <a:chExt cx="1887583" cy="232094"/>
              </a:xfrm>
            </p:grpSpPr>
            <p:sp>
              <p:nvSpPr>
                <p:cNvPr id="94" name="Rectángulo 93">
                  <a:extLst>
                    <a:ext uri="{FF2B5EF4-FFF2-40B4-BE49-F238E27FC236}">
                      <a16:creationId xmlns:a16="http://schemas.microsoft.com/office/drawing/2014/main" id="{BFD4719F-F074-E009-88E5-3A066A1632C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B853ABED-99C9-C131-1878-D9DFA9DB150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6" name="Rectángulo 95">
                  <a:extLst>
                    <a:ext uri="{FF2B5EF4-FFF2-40B4-BE49-F238E27FC236}">
                      <a16:creationId xmlns:a16="http://schemas.microsoft.com/office/drawing/2014/main" id="{0635BCE2-343B-E9F3-AE50-3760A11C204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7" name="Rectángulo 96">
                  <a:extLst>
                    <a:ext uri="{FF2B5EF4-FFF2-40B4-BE49-F238E27FC236}">
                      <a16:creationId xmlns:a16="http://schemas.microsoft.com/office/drawing/2014/main" id="{48CE2FC7-2547-A415-B05D-09B37002F2F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8" name="Rectángulo 97">
                  <a:extLst>
                    <a:ext uri="{FF2B5EF4-FFF2-40B4-BE49-F238E27FC236}">
                      <a16:creationId xmlns:a16="http://schemas.microsoft.com/office/drawing/2014/main" id="{BDAD7FA7-57D4-295F-2BE6-CF8162EC5E7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0DBD483E-E236-9AB8-B095-CC4162F6BA5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7" name="Grupo 86">
                <a:extLst>
                  <a:ext uri="{FF2B5EF4-FFF2-40B4-BE49-F238E27FC236}">
                    <a16:creationId xmlns:a16="http://schemas.microsoft.com/office/drawing/2014/main" id="{419B236E-CD7B-74C4-EE93-C1A92DB7C0E8}"/>
                  </a:ext>
                </a:extLst>
              </p:cNvPr>
              <p:cNvGrpSpPr/>
              <p:nvPr/>
            </p:nvGrpSpPr>
            <p:grpSpPr>
              <a:xfrm rot="16200000">
                <a:off x="4880226" y="5514660"/>
                <a:ext cx="1887583" cy="232094"/>
                <a:chOff x="2622620" y="2060894"/>
                <a:chExt cx="1887583" cy="232094"/>
              </a:xfrm>
            </p:grpSpPr>
            <p:sp>
              <p:nvSpPr>
                <p:cNvPr id="88" name="Rectángulo 87">
                  <a:extLst>
                    <a:ext uri="{FF2B5EF4-FFF2-40B4-BE49-F238E27FC236}">
                      <a16:creationId xmlns:a16="http://schemas.microsoft.com/office/drawing/2014/main" id="{B43C9623-654E-CA3F-2200-85A32FA5B71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F620CE94-4DE0-5235-2E26-F146571DBDE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0" name="Rectángulo 89">
                  <a:extLst>
                    <a:ext uri="{FF2B5EF4-FFF2-40B4-BE49-F238E27FC236}">
                      <a16:creationId xmlns:a16="http://schemas.microsoft.com/office/drawing/2014/main" id="{983DD7C2-180F-A761-6F43-E793CFCCD46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1" name="Rectángulo 90">
                  <a:extLst>
                    <a:ext uri="{FF2B5EF4-FFF2-40B4-BE49-F238E27FC236}">
                      <a16:creationId xmlns:a16="http://schemas.microsoft.com/office/drawing/2014/main" id="{72AF77B4-B30F-E2D2-4ECC-FE0339FD3E1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127EE3DA-15FF-7665-0DDB-8F5204DC1D9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3" name="Rectángulo 92">
                  <a:extLst>
                    <a:ext uri="{FF2B5EF4-FFF2-40B4-BE49-F238E27FC236}">
                      <a16:creationId xmlns:a16="http://schemas.microsoft.com/office/drawing/2014/main" id="{3B9329DF-F0EC-AD22-695E-F2D269A66F4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114" name="Imagen 113">
            <a:extLst>
              <a:ext uri="{FF2B5EF4-FFF2-40B4-BE49-F238E27FC236}">
                <a16:creationId xmlns:a16="http://schemas.microsoft.com/office/drawing/2014/main" id="{C509162F-8822-72E2-A8C0-1633D9AA0EF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8713" y="454752"/>
            <a:ext cx="5369300" cy="1588767"/>
          </a:xfrm>
          <a:prstGeom prst="rect">
            <a:avLst/>
          </a:prstGeom>
        </p:spPr>
      </p:pic>
    </p:spTree>
    <p:extLst>
      <p:ext uri="{BB962C8B-B14F-4D97-AF65-F5344CB8AC3E}">
        <p14:creationId xmlns:p14="http://schemas.microsoft.com/office/powerpoint/2010/main" val="2106362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ángulo 44">
            <a:extLst>
              <a:ext uri="{FF2B5EF4-FFF2-40B4-BE49-F238E27FC236}">
                <a16:creationId xmlns:a16="http://schemas.microsoft.com/office/drawing/2014/main" id="{619B0EAB-7AE4-99CF-ED04-6C832EC5600F}"/>
              </a:ext>
            </a:extLst>
          </p:cNvPr>
          <p:cNvSpPr/>
          <p:nvPr/>
        </p:nvSpPr>
        <p:spPr>
          <a:xfrm>
            <a:off x="230447" y="663698"/>
            <a:ext cx="6327569" cy="1462997"/>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2" name="Imagen 1">
            <a:extLst>
              <a:ext uri="{FF2B5EF4-FFF2-40B4-BE49-F238E27FC236}">
                <a16:creationId xmlns:a16="http://schemas.microsoft.com/office/drawing/2014/main" id="{B181F5C2-37A3-45F1-1C15-F9A8112A5F34}"/>
              </a:ext>
            </a:extLst>
          </p:cNvPr>
          <p:cNvPicPr>
            <a:picLocks noChangeAspect="1"/>
          </p:cNvPicPr>
          <p:nvPr/>
        </p:nvPicPr>
        <p:blipFill rotWithShape="1">
          <a:blip r:embed="rId2">
            <a:extLst>
              <a:ext uri="{28A0092B-C50C-407E-A947-70E740481C1C}">
                <a14:useLocalDpi xmlns:a14="http://schemas.microsoft.com/office/drawing/2010/main" val="0"/>
              </a:ext>
            </a:extLst>
          </a:blip>
          <a:srcRect l="31670" t="14976" r="30699" b="20820"/>
          <a:stretch/>
        </p:blipFill>
        <p:spPr>
          <a:xfrm>
            <a:off x="-60672" y="1757559"/>
            <a:ext cx="6722347" cy="7869637"/>
          </a:xfrm>
          <a:prstGeom prst="rect">
            <a:avLst/>
          </a:prstGeom>
        </p:spPr>
      </p:pic>
      <p:sp>
        <p:nvSpPr>
          <p:cNvPr id="3" name="CuadroTexto 2">
            <a:extLst>
              <a:ext uri="{FF2B5EF4-FFF2-40B4-BE49-F238E27FC236}">
                <a16:creationId xmlns:a16="http://schemas.microsoft.com/office/drawing/2014/main" id="{B06F10BE-E06A-D488-C00E-5876689F01CF}"/>
              </a:ext>
            </a:extLst>
          </p:cNvPr>
          <p:cNvSpPr txBox="1"/>
          <p:nvPr/>
        </p:nvSpPr>
        <p:spPr>
          <a:xfrm>
            <a:off x="1315244" y="2993124"/>
            <a:ext cx="4310311" cy="4985980"/>
          </a:xfrm>
          <a:prstGeom prst="rect">
            <a:avLst/>
          </a:prstGeom>
          <a:noFill/>
        </p:spPr>
        <p:txBody>
          <a:bodyPr wrap="square">
            <a:spAutoFit/>
          </a:bodyPr>
          <a:lstStyle/>
          <a:p>
            <a:pPr algn="just"/>
            <a:r>
              <a:rPr lang="es-MX" sz="1400" dirty="0">
                <a:latin typeface="AGCanYouNotBold" panose="02000803000000000000" pitchFamily="2" charset="0"/>
                <a:ea typeface="AGCanYouNotBold" panose="02000803000000000000" pitchFamily="2" charset="0"/>
              </a:rPr>
              <a:t>        </a:t>
            </a:r>
            <a:endParaRPr lang="es-ES" sz="1400" b="0" i="0" dirty="0">
              <a:effectLst/>
              <a:latin typeface="AGCanYouNotBold" panose="02000803000000000000" pitchFamily="2" charset="0"/>
              <a:ea typeface="AGCanYouNotBold" panose="02000803000000000000" pitchFamily="2" charset="0"/>
            </a:endParaRPr>
          </a:p>
          <a:p>
            <a:pPr algn="ctr"/>
            <a:r>
              <a:rPr lang="es-ES" sz="1600" b="0" i="0" dirty="0">
                <a:effectLst/>
                <a:latin typeface="Becca &amp; Perry" panose="02000500000000000000" pitchFamily="2" charset="0"/>
                <a:ea typeface="AGCanYouNotBold" panose="02000803000000000000" pitchFamily="2" charset="0"/>
              </a:rPr>
              <a:t>Oh Dios, en mi labor como maestro te invoco,</a:t>
            </a:r>
          </a:p>
          <a:p>
            <a:pPr algn="ctr"/>
            <a:r>
              <a:rPr lang="es-ES" sz="1600" b="0" i="0" dirty="0">
                <a:effectLst/>
                <a:latin typeface="Becca &amp; Perry" panose="02000500000000000000" pitchFamily="2" charset="0"/>
                <a:ea typeface="AGCanYouNotBold" panose="02000803000000000000" pitchFamily="2" charset="0"/>
              </a:rPr>
              <a:t>Con humildad y devoción, en Ti confío,</a:t>
            </a:r>
          </a:p>
          <a:p>
            <a:pPr algn="ctr"/>
            <a:r>
              <a:rPr lang="es-ES" sz="1600" b="0" i="0" dirty="0">
                <a:effectLst/>
                <a:latin typeface="Becca &amp; Perry" panose="02000500000000000000" pitchFamily="2" charset="0"/>
                <a:ea typeface="AGCanYouNotBold" panose="02000803000000000000" pitchFamily="2" charset="0"/>
              </a:rPr>
              <a:t>Guía mis palabras y acciones con tu luz,</a:t>
            </a:r>
          </a:p>
          <a:p>
            <a:pPr algn="ctr"/>
            <a:r>
              <a:rPr lang="es-ES" sz="1600" b="0" i="0" dirty="0">
                <a:effectLst/>
                <a:latin typeface="Becca &amp; Perry" panose="02000500000000000000" pitchFamily="2" charset="0"/>
                <a:ea typeface="AGCanYouNotBold" panose="02000803000000000000" pitchFamily="2" charset="0"/>
              </a:rPr>
              <a:t>Para sembrar en mis alumnos sabiduría y virtud,</a:t>
            </a:r>
          </a:p>
          <a:p>
            <a:pPr algn="ctr"/>
            <a:r>
              <a:rPr lang="es-ES" sz="1600" b="0" i="0" dirty="0">
                <a:effectLst/>
                <a:latin typeface="Becca &amp; Perry" panose="02000500000000000000" pitchFamily="2" charset="0"/>
                <a:ea typeface="AGCanYouNotBold" panose="02000803000000000000" pitchFamily="2" charset="0"/>
              </a:rPr>
              <a:t>Que en cada lección encuentren tu amor y tu paz.</a:t>
            </a:r>
          </a:p>
          <a:p>
            <a:pPr algn="ctr"/>
            <a:endParaRPr lang="es-ES" sz="1600" b="0" i="0" dirty="0">
              <a:effectLst/>
              <a:latin typeface="Becca &amp; Perry" panose="02000500000000000000" pitchFamily="2" charset="0"/>
              <a:ea typeface="AGCanYouNotBold" panose="02000803000000000000" pitchFamily="2" charset="0"/>
            </a:endParaRPr>
          </a:p>
          <a:p>
            <a:pPr algn="ctr"/>
            <a:r>
              <a:rPr lang="es-ES" sz="1600" b="0" i="0" dirty="0">
                <a:effectLst/>
                <a:latin typeface="Becca &amp; Perry" panose="02000500000000000000" pitchFamily="2" charset="0"/>
                <a:ea typeface="AGCanYouNotBold" panose="02000803000000000000" pitchFamily="2" charset="0"/>
              </a:rPr>
              <a:t>Concede, Señor, que mi enseñanza sea fuente de inspiración, Que cada gesto refleje tu bondad y compasión, Que en el aula reine el respeto y la amistad, Y que juntos, como una familia, avancemos con bondad, Construyendo un futuro lleno de esperanza y verdad.</a:t>
            </a:r>
          </a:p>
          <a:p>
            <a:pPr algn="ctr"/>
            <a:endParaRPr lang="es-ES" sz="1600" b="0" i="0" dirty="0">
              <a:effectLst/>
              <a:latin typeface="Becca &amp; Perry" panose="02000500000000000000" pitchFamily="2" charset="0"/>
              <a:ea typeface="AGCanYouNotBold" panose="02000803000000000000" pitchFamily="2" charset="0"/>
            </a:endParaRPr>
          </a:p>
          <a:p>
            <a:pPr algn="ctr"/>
            <a:r>
              <a:rPr lang="es-ES" sz="1600" b="0" i="0" dirty="0">
                <a:effectLst/>
                <a:latin typeface="Becca &amp; Perry" panose="02000500000000000000" pitchFamily="2" charset="0"/>
                <a:ea typeface="AGCanYouNotBold" panose="02000803000000000000" pitchFamily="2" charset="0"/>
              </a:rPr>
              <a:t>Fortaléceme, oh Padre, para ser ejemplo de rectitud, Para guiar a mis alumnos con amor y plenitud, Que en sus corazones florezcan sueños y anhelos, Y que mi labor como maestro sea un faro en sus destellos, iluminando el camino hacia un mundo mejor y más bello.</a:t>
            </a:r>
            <a:endParaRPr lang="es-PE" sz="1600" dirty="0">
              <a:latin typeface="Becca &amp; Perry" panose="02000500000000000000" pitchFamily="2" charset="0"/>
              <a:ea typeface="AGCanYouNotBold" panose="02000803000000000000" pitchFamily="2" charset="0"/>
            </a:endParaRPr>
          </a:p>
        </p:txBody>
      </p:sp>
      <p:pic>
        <p:nvPicPr>
          <p:cNvPr id="4" name="Imagen 3">
            <a:extLst>
              <a:ext uri="{FF2B5EF4-FFF2-40B4-BE49-F238E27FC236}">
                <a16:creationId xmlns:a16="http://schemas.microsoft.com/office/drawing/2014/main" id="{989A7F33-B728-C800-AAC0-2235E3BA248D}"/>
              </a:ext>
            </a:extLst>
          </p:cNvPr>
          <p:cNvPicPr>
            <a:picLocks noChangeAspect="1"/>
          </p:cNvPicPr>
          <p:nvPr/>
        </p:nvPicPr>
        <p:blipFill rotWithShape="1">
          <a:blip r:embed="rId3">
            <a:extLst>
              <a:ext uri="{28A0092B-C50C-407E-A947-70E740481C1C}">
                <a14:useLocalDpi xmlns:a14="http://schemas.microsoft.com/office/drawing/2010/main" val="0"/>
              </a:ext>
            </a:extLst>
          </a:blip>
          <a:srcRect l="32178" t="21792" r="34400" b="27557"/>
          <a:stretch/>
        </p:blipFill>
        <p:spPr>
          <a:xfrm>
            <a:off x="4722409" y="7548176"/>
            <a:ext cx="1853184" cy="1579744"/>
          </a:xfrm>
          <a:prstGeom prst="rect">
            <a:avLst/>
          </a:prstGeom>
        </p:spPr>
      </p:pic>
      <p:pic>
        <p:nvPicPr>
          <p:cNvPr id="5" name="Marcador de contenido 16">
            <a:extLst>
              <a:ext uri="{FF2B5EF4-FFF2-40B4-BE49-F238E27FC236}">
                <a16:creationId xmlns:a16="http://schemas.microsoft.com/office/drawing/2014/main" id="{D5D8690D-26DB-7B01-8BDE-5B72F618E8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241" y="697972"/>
            <a:ext cx="1206087" cy="1462998"/>
          </a:xfrm>
          <a:prstGeom prst="rect">
            <a:avLst/>
          </a:prstGeom>
        </p:spPr>
      </p:pic>
      <p:sp>
        <p:nvSpPr>
          <p:cNvPr id="6" name="Rectángulo 5">
            <a:extLst>
              <a:ext uri="{FF2B5EF4-FFF2-40B4-BE49-F238E27FC236}">
                <a16:creationId xmlns:a16="http://schemas.microsoft.com/office/drawing/2014/main" id="{528FED58-06A7-C3FF-A1A8-82E344845A20}"/>
              </a:ext>
            </a:extLst>
          </p:cNvPr>
          <p:cNvSpPr/>
          <p:nvPr/>
        </p:nvSpPr>
        <p:spPr>
          <a:xfrm>
            <a:off x="3032020" y="7933586"/>
            <a:ext cx="923650" cy="461665"/>
          </a:xfrm>
          <a:prstGeom prst="rect">
            <a:avLst/>
          </a:prstGeom>
          <a:noFill/>
        </p:spPr>
        <p:txBody>
          <a:bodyPr wrap="none" lIns="91440" tIns="45720" rIns="91440" bIns="45720">
            <a:spAutoFit/>
          </a:bodyPr>
          <a:lstStyle/>
          <a:p>
            <a:pPr algn="ctr"/>
            <a:r>
              <a:rPr lang="es-ES" sz="2400" dirty="0">
                <a:ln w="0"/>
                <a:effectLst>
                  <a:outerShdw blurRad="38100" dist="19050" dir="2700000" algn="tl" rotWithShape="0">
                    <a:schemeClr val="dk1">
                      <a:alpha val="40000"/>
                    </a:schemeClr>
                  </a:outerShdw>
                </a:effectLst>
              </a:rPr>
              <a:t>Amén</a:t>
            </a:r>
            <a:endParaRPr lang="es-ES" sz="2400" b="0" cap="none" spc="0" dirty="0">
              <a:ln w="0"/>
              <a:solidFill>
                <a:schemeClr val="tx1"/>
              </a:solidFill>
              <a:effectLst>
                <a:outerShdw blurRad="38100" dist="19050" dir="2700000" algn="tl" rotWithShape="0">
                  <a:schemeClr val="dk1">
                    <a:alpha val="40000"/>
                  </a:schemeClr>
                </a:outerShdw>
              </a:effectLst>
            </a:endParaRPr>
          </a:p>
        </p:txBody>
      </p:sp>
      <p:pic>
        <p:nvPicPr>
          <p:cNvPr id="12" name="Imagen 11">
            <a:extLst>
              <a:ext uri="{FF2B5EF4-FFF2-40B4-BE49-F238E27FC236}">
                <a16:creationId xmlns:a16="http://schemas.microsoft.com/office/drawing/2014/main" id="{BFFAE472-44A3-B822-FE93-94B2B92759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22054" y="470862"/>
            <a:ext cx="4462919" cy="1891510"/>
          </a:xfrm>
          <a:prstGeom prst="rect">
            <a:avLst/>
          </a:prstGeom>
        </p:spPr>
      </p:pic>
      <p:grpSp>
        <p:nvGrpSpPr>
          <p:cNvPr id="11" name="Grupo 10">
            <a:extLst>
              <a:ext uri="{FF2B5EF4-FFF2-40B4-BE49-F238E27FC236}">
                <a16:creationId xmlns:a16="http://schemas.microsoft.com/office/drawing/2014/main" id="{9D9BB14D-C0F7-B5FF-EDC8-6120C5EC3161}"/>
              </a:ext>
            </a:extLst>
          </p:cNvPr>
          <p:cNvGrpSpPr/>
          <p:nvPr/>
        </p:nvGrpSpPr>
        <p:grpSpPr>
          <a:xfrm rot="16200000">
            <a:off x="3291226" y="-2518467"/>
            <a:ext cx="206008" cy="6098771"/>
            <a:chOff x="6363126" y="1068524"/>
            <a:chExt cx="232096" cy="7870106"/>
          </a:xfrm>
        </p:grpSpPr>
        <p:grpSp>
          <p:nvGrpSpPr>
            <p:cNvPr id="13" name="Grupo 12">
              <a:extLst>
                <a:ext uri="{FF2B5EF4-FFF2-40B4-BE49-F238E27FC236}">
                  <a16:creationId xmlns:a16="http://schemas.microsoft.com/office/drawing/2014/main" id="{6218EEF3-777C-DA53-D70B-06FC34CC956E}"/>
                </a:ext>
              </a:extLst>
            </p:cNvPr>
            <p:cNvGrpSpPr/>
            <p:nvPr/>
          </p:nvGrpSpPr>
          <p:grpSpPr>
            <a:xfrm>
              <a:off x="6363127" y="1068524"/>
              <a:ext cx="232095" cy="3884476"/>
              <a:chOff x="5707970" y="2690022"/>
              <a:chExt cx="232095" cy="3884476"/>
            </a:xfrm>
          </p:grpSpPr>
          <p:grpSp>
            <p:nvGrpSpPr>
              <p:cNvPr id="29" name="Grupo 28">
                <a:extLst>
                  <a:ext uri="{FF2B5EF4-FFF2-40B4-BE49-F238E27FC236}">
                    <a16:creationId xmlns:a16="http://schemas.microsoft.com/office/drawing/2014/main" id="{2BC88FB1-455F-7242-0BA1-20499C5E81DC}"/>
                  </a:ext>
                </a:extLst>
              </p:cNvPr>
              <p:cNvGrpSpPr/>
              <p:nvPr/>
            </p:nvGrpSpPr>
            <p:grpSpPr>
              <a:xfrm rot="16200000">
                <a:off x="4880225" y="3517767"/>
                <a:ext cx="1887583" cy="232094"/>
                <a:chOff x="2622620" y="2060894"/>
                <a:chExt cx="1887583" cy="232094"/>
              </a:xfrm>
            </p:grpSpPr>
            <p:sp>
              <p:nvSpPr>
                <p:cNvPr id="37" name="Rectángulo 36">
                  <a:extLst>
                    <a:ext uri="{FF2B5EF4-FFF2-40B4-BE49-F238E27FC236}">
                      <a16:creationId xmlns:a16="http://schemas.microsoft.com/office/drawing/2014/main" id="{015D2988-3EDA-24AF-B40D-B1BA0C6D382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ADAB57A8-82C5-5051-2BFE-69554CD7D55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9" name="Rectángulo 38">
                  <a:extLst>
                    <a:ext uri="{FF2B5EF4-FFF2-40B4-BE49-F238E27FC236}">
                      <a16:creationId xmlns:a16="http://schemas.microsoft.com/office/drawing/2014/main" id="{DFB398E9-D61A-2C47-45B9-2B4F4BF2ECD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0" name="Rectángulo 39">
                  <a:extLst>
                    <a:ext uri="{FF2B5EF4-FFF2-40B4-BE49-F238E27FC236}">
                      <a16:creationId xmlns:a16="http://schemas.microsoft.com/office/drawing/2014/main" id="{721AFF3B-3C5D-2281-E77B-572A37BA669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C7A5C019-6355-3578-0A11-5A401632D17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2" name="Rectángulo 41">
                  <a:extLst>
                    <a:ext uri="{FF2B5EF4-FFF2-40B4-BE49-F238E27FC236}">
                      <a16:creationId xmlns:a16="http://schemas.microsoft.com/office/drawing/2014/main" id="{7FD82CC6-FAA9-9041-82F6-5D90AC198BC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30" name="Grupo 29">
                <a:extLst>
                  <a:ext uri="{FF2B5EF4-FFF2-40B4-BE49-F238E27FC236}">
                    <a16:creationId xmlns:a16="http://schemas.microsoft.com/office/drawing/2014/main" id="{F434B229-EC0D-0481-C293-882583D01804}"/>
                  </a:ext>
                </a:extLst>
              </p:cNvPr>
              <p:cNvGrpSpPr/>
              <p:nvPr/>
            </p:nvGrpSpPr>
            <p:grpSpPr>
              <a:xfrm rot="16200000">
                <a:off x="4880226" y="5514660"/>
                <a:ext cx="1887583" cy="232094"/>
                <a:chOff x="2622620" y="2060894"/>
                <a:chExt cx="1887583" cy="232094"/>
              </a:xfrm>
            </p:grpSpPr>
            <p:sp>
              <p:nvSpPr>
                <p:cNvPr id="31" name="Rectángulo 30">
                  <a:extLst>
                    <a:ext uri="{FF2B5EF4-FFF2-40B4-BE49-F238E27FC236}">
                      <a16:creationId xmlns:a16="http://schemas.microsoft.com/office/drawing/2014/main" id="{23241F16-5A43-FA11-F37F-8B763A51F55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8CE2C2A6-61F6-5123-13D3-92EA2CAD202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4F20880A-39E6-4EBA-48C8-C4F565D3771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4" name="Rectángulo 33">
                  <a:extLst>
                    <a:ext uri="{FF2B5EF4-FFF2-40B4-BE49-F238E27FC236}">
                      <a16:creationId xmlns:a16="http://schemas.microsoft.com/office/drawing/2014/main" id="{F6BC9C6D-3E0F-C405-B57E-35C816BCFFA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7B9AA1E4-D34A-1A46-76C3-1E0E1A4D793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6" name="Rectángulo 35">
                  <a:extLst>
                    <a:ext uri="{FF2B5EF4-FFF2-40B4-BE49-F238E27FC236}">
                      <a16:creationId xmlns:a16="http://schemas.microsoft.com/office/drawing/2014/main" id="{2FB1D8A2-F108-7344-A615-93FA4ADCC1C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4" name="Grupo 13">
              <a:extLst>
                <a:ext uri="{FF2B5EF4-FFF2-40B4-BE49-F238E27FC236}">
                  <a16:creationId xmlns:a16="http://schemas.microsoft.com/office/drawing/2014/main" id="{F7FF8290-607A-7B67-3C4D-B0CA01FADD95}"/>
                </a:ext>
              </a:extLst>
            </p:cNvPr>
            <p:cNvGrpSpPr/>
            <p:nvPr/>
          </p:nvGrpSpPr>
          <p:grpSpPr>
            <a:xfrm>
              <a:off x="6363126" y="5054154"/>
              <a:ext cx="232095" cy="3884476"/>
              <a:chOff x="5707970" y="2690022"/>
              <a:chExt cx="232095" cy="3884476"/>
            </a:xfrm>
          </p:grpSpPr>
          <p:grpSp>
            <p:nvGrpSpPr>
              <p:cNvPr id="15" name="Grupo 14">
                <a:extLst>
                  <a:ext uri="{FF2B5EF4-FFF2-40B4-BE49-F238E27FC236}">
                    <a16:creationId xmlns:a16="http://schemas.microsoft.com/office/drawing/2014/main" id="{6F57497B-C3F8-6404-7A80-E4A6B08A22A4}"/>
                  </a:ext>
                </a:extLst>
              </p:cNvPr>
              <p:cNvGrpSpPr/>
              <p:nvPr/>
            </p:nvGrpSpPr>
            <p:grpSpPr>
              <a:xfrm rot="16200000">
                <a:off x="4880225" y="3517767"/>
                <a:ext cx="1887583" cy="232094"/>
                <a:chOff x="2622620" y="2060894"/>
                <a:chExt cx="1887583" cy="232094"/>
              </a:xfrm>
            </p:grpSpPr>
            <p:sp>
              <p:nvSpPr>
                <p:cNvPr id="23" name="Rectángulo 22">
                  <a:extLst>
                    <a:ext uri="{FF2B5EF4-FFF2-40B4-BE49-F238E27FC236}">
                      <a16:creationId xmlns:a16="http://schemas.microsoft.com/office/drawing/2014/main" id="{E519F2C9-F414-6311-E067-DD16C359A95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4E074BC2-410E-65D2-38BF-AEDD4A30EE7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5" name="Rectángulo 24">
                  <a:extLst>
                    <a:ext uri="{FF2B5EF4-FFF2-40B4-BE49-F238E27FC236}">
                      <a16:creationId xmlns:a16="http://schemas.microsoft.com/office/drawing/2014/main" id="{C2D54FA1-4EBF-0456-292E-0676C243E51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6" name="Rectángulo 25">
                  <a:extLst>
                    <a:ext uri="{FF2B5EF4-FFF2-40B4-BE49-F238E27FC236}">
                      <a16:creationId xmlns:a16="http://schemas.microsoft.com/office/drawing/2014/main" id="{FA0D6445-33A5-1AD0-9A60-9DF1A571356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71F02660-BC03-360B-2BA7-75EDE3C3D4C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 name="Rectángulo 27">
                  <a:extLst>
                    <a:ext uri="{FF2B5EF4-FFF2-40B4-BE49-F238E27FC236}">
                      <a16:creationId xmlns:a16="http://schemas.microsoft.com/office/drawing/2014/main" id="{D2D1C93A-6E5D-546B-D076-52591C87905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6" name="Grupo 15">
                <a:extLst>
                  <a:ext uri="{FF2B5EF4-FFF2-40B4-BE49-F238E27FC236}">
                    <a16:creationId xmlns:a16="http://schemas.microsoft.com/office/drawing/2014/main" id="{F63FAAD0-2618-F317-627A-53E005D87B30}"/>
                  </a:ext>
                </a:extLst>
              </p:cNvPr>
              <p:cNvGrpSpPr/>
              <p:nvPr/>
            </p:nvGrpSpPr>
            <p:grpSpPr>
              <a:xfrm rot="16200000">
                <a:off x="4880226" y="5514660"/>
                <a:ext cx="1887583" cy="232094"/>
                <a:chOff x="2622620" y="2060894"/>
                <a:chExt cx="1887583" cy="232094"/>
              </a:xfrm>
            </p:grpSpPr>
            <p:sp>
              <p:nvSpPr>
                <p:cNvPr id="17" name="Rectángulo 16">
                  <a:extLst>
                    <a:ext uri="{FF2B5EF4-FFF2-40B4-BE49-F238E27FC236}">
                      <a16:creationId xmlns:a16="http://schemas.microsoft.com/office/drawing/2014/main" id="{20419DE6-CFD2-A832-B589-DA5607321EE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CDE711C4-EDF4-BC29-55C1-B4D5F9DCFD7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9" name="Rectángulo 18">
                  <a:extLst>
                    <a:ext uri="{FF2B5EF4-FFF2-40B4-BE49-F238E27FC236}">
                      <a16:creationId xmlns:a16="http://schemas.microsoft.com/office/drawing/2014/main" id="{8C254012-BA8B-8BB1-716E-1B8446FAC2E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0" name="Rectángulo 19">
                  <a:extLst>
                    <a:ext uri="{FF2B5EF4-FFF2-40B4-BE49-F238E27FC236}">
                      <a16:creationId xmlns:a16="http://schemas.microsoft.com/office/drawing/2014/main" id="{37CA390E-66D0-1D0C-735E-1D09F049D20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18D2D642-5918-45D5-9274-C1EF99C7AE8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2" name="Rectángulo 21">
                  <a:extLst>
                    <a:ext uri="{FF2B5EF4-FFF2-40B4-BE49-F238E27FC236}">
                      <a16:creationId xmlns:a16="http://schemas.microsoft.com/office/drawing/2014/main" id="{873F77CC-B53C-46FC-3F59-47D14C076D0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43" name="Rectángulo: esquinas redondeadas 42">
            <a:extLst>
              <a:ext uri="{FF2B5EF4-FFF2-40B4-BE49-F238E27FC236}">
                <a16:creationId xmlns:a16="http://schemas.microsoft.com/office/drawing/2014/main" id="{E1CCAEAC-49DD-C337-2D55-CFC63FBD8792}"/>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29638162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2584E-AFF5-A77B-B411-14DF4AB65AB8}"/>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54A20070-93F4-A3BA-6640-06A210A64AD3}"/>
              </a:ext>
            </a:extLst>
          </p:cNvPr>
          <p:cNvGrpSpPr/>
          <p:nvPr/>
        </p:nvGrpSpPr>
        <p:grpSpPr>
          <a:xfrm>
            <a:off x="400828" y="5734582"/>
            <a:ext cx="3929415" cy="364090"/>
            <a:chOff x="294499" y="1950140"/>
            <a:chExt cx="5797515" cy="360765"/>
          </a:xfrm>
        </p:grpSpPr>
        <p:sp>
          <p:nvSpPr>
            <p:cNvPr id="3" name="Rectángulo redondeado 44">
              <a:extLst>
                <a:ext uri="{FF2B5EF4-FFF2-40B4-BE49-F238E27FC236}">
                  <a16:creationId xmlns:a16="http://schemas.microsoft.com/office/drawing/2014/main" id="{448C7B05-380A-42DE-B2D0-7198034CB82B}"/>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 name="Redondear rectángulo de esquina del mismo lado 45">
              <a:extLst>
                <a:ext uri="{FF2B5EF4-FFF2-40B4-BE49-F238E27FC236}">
                  <a16:creationId xmlns:a16="http://schemas.microsoft.com/office/drawing/2014/main" id="{24C91C62-202F-F60C-997C-3ABA3ADB5CF2}"/>
                </a:ext>
              </a:extLst>
            </p:cNvPr>
            <p:cNvSpPr/>
            <p:nvPr/>
          </p:nvSpPr>
          <p:spPr>
            <a:xfrm rot="16200000">
              <a:off x="963033" y="1281606"/>
              <a:ext cx="356710" cy="1693778"/>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 name="CuadroTexto 4">
              <a:extLst>
                <a:ext uri="{FF2B5EF4-FFF2-40B4-BE49-F238E27FC236}">
                  <a16:creationId xmlns:a16="http://schemas.microsoft.com/office/drawing/2014/main" id="{E4AB1F52-4316-6D9D-349D-1A0777F2AE8C}"/>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6" name="Grupo 5">
            <a:extLst>
              <a:ext uri="{FF2B5EF4-FFF2-40B4-BE49-F238E27FC236}">
                <a16:creationId xmlns:a16="http://schemas.microsoft.com/office/drawing/2014/main" id="{B68FB935-351F-1B16-8019-51817BB45E3E}"/>
              </a:ext>
            </a:extLst>
          </p:cNvPr>
          <p:cNvGrpSpPr/>
          <p:nvPr/>
        </p:nvGrpSpPr>
        <p:grpSpPr>
          <a:xfrm>
            <a:off x="400827" y="6174920"/>
            <a:ext cx="3929416" cy="360000"/>
            <a:chOff x="228600" y="2363336"/>
            <a:chExt cx="5797516" cy="330380"/>
          </a:xfrm>
        </p:grpSpPr>
        <p:sp>
          <p:nvSpPr>
            <p:cNvPr id="7" name="Rectángulo redondeado 40">
              <a:extLst>
                <a:ext uri="{FF2B5EF4-FFF2-40B4-BE49-F238E27FC236}">
                  <a16:creationId xmlns:a16="http://schemas.microsoft.com/office/drawing/2014/main" id="{361EDEDE-B5B1-561A-36BE-48E93CB33618}"/>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8" name="Redondear rectángulo de esquina del mismo lado 41">
              <a:extLst>
                <a:ext uri="{FF2B5EF4-FFF2-40B4-BE49-F238E27FC236}">
                  <a16:creationId xmlns:a16="http://schemas.microsoft.com/office/drawing/2014/main" id="{42A6DF4A-2CBF-85F2-C9AD-12DBD412D08F}"/>
                </a:ext>
              </a:extLst>
            </p:cNvPr>
            <p:cNvSpPr/>
            <p:nvPr/>
          </p:nvSpPr>
          <p:spPr>
            <a:xfrm rot="16200000">
              <a:off x="910299" y="1681637"/>
              <a:ext cx="330378" cy="1693776"/>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9" name="CuadroTexto 8">
              <a:extLst>
                <a:ext uri="{FF2B5EF4-FFF2-40B4-BE49-F238E27FC236}">
                  <a16:creationId xmlns:a16="http://schemas.microsoft.com/office/drawing/2014/main" id="{89F906D9-2051-0EA4-0757-FFBD3EC36816}"/>
                </a:ext>
              </a:extLst>
            </p:cNvPr>
            <p:cNvSpPr txBox="1"/>
            <p:nvPr/>
          </p:nvSpPr>
          <p:spPr>
            <a:xfrm>
              <a:off x="381122" y="2394411"/>
              <a:ext cx="1448087" cy="282454"/>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10" name="Grupo 9">
            <a:extLst>
              <a:ext uri="{FF2B5EF4-FFF2-40B4-BE49-F238E27FC236}">
                <a16:creationId xmlns:a16="http://schemas.microsoft.com/office/drawing/2014/main" id="{2898E7D7-D2CF-DF0F-B284-5EB1939838AA}"/>
              </a:ext>
            </a:extLst>
          </p:cNvPr>
          <p:cNvGrpSpPr/>
          <p:nvPr/>
        </p:nvGrpSpPr>
        <p:grpSpPr>
          <a:xfrm>
            <a:off x="400830" y="6624327"/>
            <a:ext cx="3929413" cy="360000"/>
            <a:chOff x="228604" y="2796373"/>
            <a:chExt cx="5797512" cy="330379"/>
          </a:xfrm>
        </p:grpSpPr>
        <p:sp>
          <p:nvSpPr>
            <p:cNvPr id="11" name="Rectángulo redondeado 29">
              <a:extLst>
                <a:ext uri="{FF2B5EF4-FFF2-40B4-BE49-F238E27FC236}">
                  <a16:creationId xmlns:a16="http://schemas.microsoft.com/office/drawing/2014/main" id="{4CF6972E-13BE-D370-6E47-47A4C9027109}"/>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2" name="Redondear rectángulo de esquina del mismo lado 37">
              <a:extLst>
                <a:ext uri="{FF2B5EF4-FFF2-40B4-BE49-F238E27FC236}">
                  <a16:creationId xmlns:a16="http://schemas.microsoft.com/office/drawing/2014/main" id="{26A0C30D-FD94-4540-8895-9E7F3C8CFC1F}"/>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3" name="CuadroTexto 12">
              <a:extLst>
                <a:ext uri="{FF2B5EF4-FFF2-40B4-BE49-F238E27FC236}">
                  <a16:creationId xmlns:a16="http://schemas.microsoft.com/office/drawing/2014/main" id="{76F42C76-F64B-BC4E-776F-FD4956B52788}"/>
                </a:ext>
              </a:extLst>
            </p:cNvPr>
            <p:cNvSpPr txBox="1"/>
            <p:nvPr/>
          </p:nvSpPr>
          <p:spPr>
            <a:xfrm>
              <a:off x="281636"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14" name="Grupo 13">
            <a:extLst>
              <a:ext uri="{FF2B5EF4-FFF2-40B4-BE49-F238E27FC236}">
                <a16:creationId xmlns:a16="http://schemas.microsoft.com/office/drawing/2014/main" id="{9C2F621C-910F-7854-735E-E4BA3C254742}"/>
              </a:ext>
            </a:extLst>
          </p:cNvPr>
          <p:cNvGrpSpPr/>
          <p:nvPr/>
        </p:nvGrpSpPr>
        <p:grpSpPr>
          <a:xfrm>
            <a:off x="2547127" y="7656460"/>
            <a:ext cx="3929415" cy="360000"/>
            <a:chOff x="294499" y="1950140"/>
            <a:chExt cx="5797515" cy="356712"/>
          </a:xfrm>
          <a:solidFill>
            <a:srgbClr val="CA51F4"/>
          </a:solidFill>
        </p:grpSpPr>
        <p:sp>
          <p:nvSpPr>
            <p:cNvPr id="15" name="Rectángulo redondeado 44">
              <a:extLst>
                <a:ext uri="{FF2B5EF4-FFF2-40B4-BE49-F238E27FC236}">
                  <a16:creationId xmlns:a16="http://schemas.microsoft.com/office/drawing/2014/main" id="{4CBBF250-BC62-A4CC-5EF8-BDDBE7FCAFBC}"/>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16" name="Redondear rectángulo de esquina del mismo lado 45">
              <a:extLst>
                <a:ext uri="{FF2B5EF4-FFF2-40B4-BE49-F238E27FC236}">
                  <a16:creationId xmlns:a16="http://schemas.microsoft.com/office/drawing/2014/main" id="{95629571-A371-F333-0D5C-AFDC84181C93}"/>
                </a:ext>
              </a:extLst>
            </p:cNvPr>
            <p:cNvSpPr/>
            <p:nvPr/>
          </p:nvSpPr>
          <p:spPr>
            <a:xfrm rot="16200000">
              <a:off x="963033" y="1281606"/>
              <a:ext cx="356710" cy="1693778"/>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17" name="CuadroTexto 16">
              <a:extLst>
                <a:ext uri="{FF2B5EF4-FFF2-40B4-BE49-F238E27FC236}">
                  <a16:creationId xmlns:a16="http://schemas.microsoft.com/office/drawing/2014/main" id="{99A8D3CE-9D11-65A5-7596-C64584E5349F}"/>
                </a:ext>
              </a:extLst>
            </p:cNvPr>
            <p:cNvSpPr txBox="1"/>
            <p:nvPr/>
          </p:nvSpPr>
          <p:spPr>
            <a:xfrm>
              <a:off x="345601" y="1990838"/>
              <a:ext cx="1575101" cy="304966"/>
            </a:xfrm>
            <a:prstGeom prst="rect">
              <a:avLst/>
            </a:prstGeom>
            <a:solidFill>
              <a:srgbClr val="CCCCFF"/>
            </a:solid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18" name="Grupo 17">
            <a:extLst>
              <a:ext uri="{FF2B5EF4-FFF2-40B4-BE49-F238E27FC236}">
                <a16:creationId xmlns:a16="http://schemas.microsoft.com/office/drawing/2014/main" id="{5E1D58BE-FD5A-7440-EAE6-F6E914719F9F}"/>
              </a:ext>
            </a:extLst>
          </p:cNvPr>
          <p:cNvGrpSpPr/>
          <p:nvPr/>
        </p:nvGrpSpPr>
        <p:grpSpPr>
          <a:xfrm>
            <a:off x="2547126" y="8096796"/>
            <a:ext cx="3929416" cy="360000"/>
            <a:chOff x="228600" y="2363336"/>
            <a:chExt cx="5797516" cy="330380"/>
          </a:xfrm>
          <a:solidFill>
            <a:srgbClr val="CA51F4"/>
          </a:solidFill>
        </p:grpSpPr>
        <p:sp>
          <p:nvSpPr>
            <p:cNvPr id="19" name="Rectángulo redondeado 40">
              <a:extLst>
                <a:ext uri="{FF2B5EF4-FFF2-40B4-BE49-F238E27FC236}">
                  <a16:creationId xmlns:a16="http://schemas.microsoft.com/office/drawing/2014/main" id="{8D486A17-A8B6-8E27-6F28-CB695E81CE75}"/>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0" name="Redondear rectángulo de esquina del mismo lado 41">
              <a:extLst>
                <a:ext uri="{FF2B5EF4-FFF2-40B4-BE49-F238E27FC236}">
                  <a16:creationId xmlns:a16="http://schemas.microsoft.com/office/drawing/2014/main" id="{86FEB686-6F7C-DD2A-E978-65A7B4170478}"/>
                </a:ext>
              </a:extLst>
            </p:cNvPr>
            <p:cNvSpPr/>
            <p:nvPr/>
          </p:nvSpPr>
          <p:spPr>
            <a:xfrm rot="16200000">
              <a:off x="910299" y="1681637"/>
              <a:ext cx="330378" cy="1693776"/>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21" name="CuadroTexto 20">
              <a:extLst>
                <a:ext uri="{FF2B5EF4-FFF2-40B4-BE49-F238E27FC236}">
                  <a16:creationId xmlns:a16="http://schemas.microsoft.com/office/drawing/2014/main" id="{5472241B-34BB-E133-CFE9-B1A8697FE42C}"/>
                </a:ext>
              </a:extLst>
            </p:cNvPr>
            <p:cNvSpPr txBox="1"/>
            <p:nvPr/>
          </p:nvSpPr>
          <p:spPr>
            <a:xfrm>
              <a:off x="381122" y="2394411"/>
              <a:ext cx="1448087" cy="282454"/>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2" name="Grupo 21">
            <a:extLst>
              <a:ext uri="{FF2B5EF4-FFF2-40B4-BE49-F238E27FC236}">
                <a16:creationId xmlns:a16="http://schemas.microsoft.com/office/drawing/2014/main" id="{1F48E6BF-F4DA-FC6C-3AEF-62D6129A5BEE}"/>
              </a:ext>
            </a:extLst>
          </p:cNvPr>
          <p:cNvGrpSpPr/>
          <p:nvPr/>
        </p:nvGrpSpPr>
        <p:grpSpPr>
          <a:xfrm>
            <a:off x="2547129" y="8546203"/>
            <a:ext cx="3929413" cy="360000"/>
            <a:chOff x="228604" y="2796373"/>
            <a:chExt cx="5797512" cy="330379"/>
          </a:xfrm>
          <a:solidFill>
            <a:srgbClr val="CA51F4"/>
          </a:solidFill>
        </p:grpSpPr>
        <p:sp>
          <p:nvSpPr>
            <p:cNvPr id="23" name="Rectángulo redondeado 29">
              <a:extLst>
                <a:ext uri="{FF2B5EF4-FFF2-40B4-BE49-F238E27FC236}">
                  <a16:creationId xmlns:a16="http://schemas.microsoft.com/office/drawing/2014/main" id="{82D4E728-0779-DC2C-BBF7-705A676AC115}"/>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24" name="Redondear rectángulo de esquina del mismo lado 37">
              <a:extLst>
                <a:ext uri="{FF2B5EF4-FFF2-40B4-BE49-F238E27FC236}">
                  <a16:creationId xmlns:a16="http://schemas.microsoft.com/office/drawing/2014/main" id="{7721BC0D-D2AA-B7FF-804E-323590139E55}"/>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25" name="CuadroTexto 24">
              <a:extLst>
                <a:ext uri="{FF2B5EF4-FFF2-40B4-BE49-F238E27FC236}">
                  <a16:creationId xmlns:a16="http://schemas.microsoft.com/office/drawing/2014/main" id="{4EE23184-34B7-0A2F-D28F-1144C44D0AF8}"/>
                </a:ext>
              </a:extLst>
            </p:cNvPr>
            <p:cNvSpPr txBox="1"/>
            <p:nvPr/>
          </p:nvSpPr>
          <p:spPr>
            <a:xfrm>
              <a:off x="300374" y="2835640"/>
              <a:ext cx="1584526"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26" name="Grupo 25">
            <a:extLst>
              <a:ext uri="{FF2B5EF4-FFF2-40B4-BE49-F238E27FC236}">
                <a16:creationId xmlns:a16="http://schemas.microsoft.com/office/drawing/2014/main" id="{F72D215A-69FA-3DC7-1150-FE3D938A8CD5}"/>
              </a:ext>
            </a:extLst>
          </p:cNvPr>
          <p:cNvGrpSpPr/>
          <p:nvPr/>
        </p:nvGrpSpPr>
        <p:grpSpPr>
          <a:xfrm>
            <a:off x="400827" y="1841735"/>
            <a:ext cx="3929416" cy="1692284"/>
            <a:chOff x="400827" y="1441013"/>
            <a:chExt cx="3929416" cy="1692284"/>
          </a:xfrm>
        </p:grpSpPr>
        <p:grpSp>
          <p:nvGrpSpPr>
            <p:cNvPr id="27" name="Grupo 26">
              <a:extLst>
                <a:ext uri="{FF2B5EF4-FFF2-40B4-BE49-F238E27FC236}">
                  <a16:creationId xmlns:a16="http://schemas.microsoft.com/office/drawing/2014/main" id="{D9827694-56D6-5D3B-B9C2-71AC0787DBCF}"/>
                </a:ext>
              </a:extLst>
            </p:cNvPr>
            <p:cNvGrpSpPr/>
            <p:nvPr/>
          </p:nvGrpSpPr>
          <p:grpSpPr>
            <a:xfrm>
              <a:off x="400827" y="1441013"/>
              <a:ext cx="3929415" cy="364090"/>
              <a:chOff x="294499" y="1950140"/>
              <a:chExt cx="5797515" cy="360765"/>
            </a:xfrm>
          </p:grpSpPr>
          <p:sp>
            <p:nvSpPr>
              <p:cNvPr id="40" name="Rectángulo redondeado 44">
                <a:extLst>
                  <a:ext uri="{FF2B5EF4-FFF2-40B4-BE49-F238E27FC236}">
                    <a16:creationId xmlns:a16="http://schemas.microsoft.com/office/drawing/2014/main" id="{8F5D08FD-417C-59F8-5506-B43F541C3726}"/>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1" name="Redondear rectángulo de esquina del mismo lado 45">
                <a:extLst>
                  <a:ext uri="{FF2B5EF4-FFF2-40B4-BE49-F238E27FC236}">
                    <a16:creationId xmlns:a16="http://schemas.microsoft.com/office/drawing/2014/main" id="{AA2FE553-0D56-D1C0-F02D-4C8EE411FB82}"/>
                  </a:ext>
                </a:extLst>
              </p:cNvPr>
              <p:cNvSpPr/>
              <p:nvPr/>
            </p:nvSpPr>
            <p:spPr>
              <a:xfrm rot="16200000">
                <a:off x="963033" y="1281606"/>
                <a:ext cx="356710" cy="1693778"/>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42" name="CuadroTexto 41">
                <a:extLst>
                  <a:ext uri="{FF2B5EF4-FFF2-40B4-BE49-F238E27FC236}">
                    <a16:creationId xmlns:a16="http://schemas.microsoft.com/office/drawing/2014/main" id="{CBFEB5CF-D883-FBAC-6D1A-924FD2A82816}"/>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28" name="Grupo 27">
              <a:extLst>
                <a:ext uri="{FF2B5EF4-FFF2-40B4-BE49-F238E27FC236}">
                  <a16:creationId xmlns:a16="http://schemas.microsoft.com/office/drawing/2014/main" id="{C2822F65-BAA5-8D68-D451-A9E3661E6A74}"/>
                </a:ext>
              </a:extLst>
            </p:cNvPr>
            <p:cNvGrpSpPr/>
            <p:nvPr/>
          </p:nvGrpSpPr>
          <p:grpSpPr>
            <a:xfrm>
              <a:off x="400827" y="1881351"/>
              <a:ext cx="3929416" cy="360000"/>
              <a:chOff x="228600" y="2363336"/>
              <a:chExt cx="5797516" cy="330380"/>
            </a:xfrm>
          </p:grpSpPr>
          <p:sp>
            <p:nvSpPr>
              <p:cNvPr id="37" name="Rectángulo redondeado 40">
                <a:extLst>
                  <a:ext uri="{FF2B5EF4-FFF2-40B4-BE49-F238E27FC236}">
                    <a16:creationId xmlns:a16="http://schemas.microsoft.com/office/drawing/2014/main" id="{A60C5880-7D29-0943-7FAF-27EB990E8792}"/>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8" name="Redondear rectángulo de esquina del mismo lado 41">
                <a:extLst>
                  <a:ext uri="{FF2B5EF4-FFF2-40B4-BE49-F238E27FC236}">
                    <a16:creationId xmlns:a16="http://schemas.microsoft.com/office/drawing/2014/main" id="{225853FC-3CE9-A79A-2557-F3880029F0FD}"/>
                  </a:ext>
                </a:extLst>
              </p:cNvPr>
              <p:cNvSpPr/>
              <p:nvPr/>
            </p:nvSpPr>
            <p:spPr>
              <a:xfrm rot="16200000">
                <a:off x="910299" y="1681637"/>
                <a:ext cx="330378" cy="1693776"/>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39" name="CuadroTexto 38">
                <a:extLst>
                  <a:ext uri="{FF2B5EF4-FFF2-40B4-BE49-F238E27FC236}">
                    <a16:creationId xmlns:a16="http://schemas.microsoft.com/office/drawing/2014/main" id="{C6FAD7A8-141E-F458-1179-1F03EFCC29D9}"/>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29" name="Grupo 28">
              <a:extLst>
                <a:ext uri="{FF2B5EF4-FFF2-40B4-BE49-F238E27FC236}">
                  <a16:creationId xmlns:a16="http://schemas.microsoft.com/office/drawing/2014/main" id="{AB803259-9026-0021-1465-3CD85431B390}"/>
                </a:ext>
              </a:extLst>
            </p:cNvPr>
            <p:cNvGrpSpPr/>
            <p:nvPr/>
          </p:nvGrpSpPr>
          <p:grpSpPr>
            <a:xfrm>
              <a:off x="400829" y="2330758"/>
              <a:ext cx="3929413" cy="360000"/>
              <a:chOff x="228604" y="2796373"/>
              <a:chExt cx="5797512" cy="330379"/>
            </a:xfrm>
          </p:grpSpPr>
          <p:sp>
            <p:nvSpPr>
              <p:cNvPr id="34" name="Rectángulo redondeado 29">
                <a:extLst>
                  <a:ext uri="{FF2B5EF4-FFF2-40B4-BE49-F238E27FC236}">
                    <a16:creationId xmlns:a16="http://schemas.microsoft.com/office/drawing/2014/main" id="{F157363D-9AA6-C0EE-B8FB-E1AAAD393EAB}"/>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5" name="Redondear rectángulo de esquina del mismo lado 37">
                <a:extLst>
                  <a:ext uri="{FF2B5EF4-FFF2-40B4-BE49-F238E27FC236}">
                    <a16:creationId xmlns:a16="http://schemas.microsoft.com/office/drawing/2014/main" id="{F16EEF3D-D7BD-0699-5229-839B19C36BAB}"/>
                  </a:ext>
                </a:extLst>
              </p:cNvPr>
              <p:cNvSpPr/>
              <p:nvPr/>
            </p:nvSpPr>
            <p:spPr>
              <a:xfrm rot="16200000">
                <a:off x="910303" y="2114674"/>
                <a:ext cx="330378" cy="1693775"/>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36" name="CuadroTexto 35">
                <a:extLst>
                  <a:ext uri="{FF2B5EF4-FFF2-40B4-BE49-F238E27FC236}">
                    <a16:creationId xmlns:a16="http://schemas.microsoft.com/office/drawing/2014/main" id="{3FD4D9DB-128C-6865-DB7A-83B2977A67CF}"/>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30" name="Grupo 29">
              <a:extLst>
                <a:ext uri="{FF2B5EF4-FFF2-40B4-BE49-F238E27FC236}">
                  <a16:creationId xmlns:a16="http://schemas.microsoft.com/office/drawing/2014/main" id="{9664820C-E558-48B4-587B-530896A6D99D}"/>
                </a:ext>
              </a:extLst>
            </p:cNvPr>
            <p:cNvGrpSpPr/>
            <p:nvPr/>
          </p:nvGrpSpPr>
          <p:grpSpPr>
            <a:xfrm>
              <a:off x="400829" y="2773297"/>
              <a:ext cx="3929413" cy="360000"/>
              <a:chOff x="228604" y="2796373"/>
              <a:chExt cx="5797512" cy="330379"/>
            </a:xfrm>
          </p:grpSpPr>
          <p:sp>
            <p:nvSpPr>
              <p:cNvPr id="31" name="Rectángulo redondeado 29">
                <a:extLst>
                  <a:ext uri="{FF2B5EF4-FFF2-40B4-BE49-F238E27FC236}">
                    <a16:creationId xmlns:a16="http://schemas.microsoft.com/office/drawing/2014/main" id="{0AFA3B62-3490-DF76-386B-0D0C22B031E6}"/>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32" name="Redondear rectángulo de esquina del mismo lado 37">
                <a:extLst>
                  <a:ext uri="{FF2B5EF4-FFF2-40B4-BE49-F238E27FC236}">
                    <a16:creationId xmlns:a16="http://schemas.microsoft.com/office/drawing/2014/main" id="{91E4F3B9-80A9-1B7B-4979-73DDB5757265}"/>
                  </a:ext>
                </a:extLst>
              </p:cNvPr>
              <p:cNvSpPr/>
              <p:nvPr/>
            </p:nvSpPr>
            <p:spPr>
              <a:xfrm rot="16200000">
                <a:off x="910303" y="2114674"/>
                <a:ext cx="330378" cy="1693775"/>
              </a:xfrm>
              <a:prstGeom prst="round2SameRect">
                <a:avLst>
                  <a:gd name="adj1" fmla="val 22088"/>
                  <a:gd name="adj2" fmla="val 0"/>
                </a:avLst>
              </a:prstGeom>
              <a:solidFill>
                <a:srgbClr val="FF99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33" name="CuadroTexto 32">
                <a:extLst>
                  <a:ext uri="{FF2B5EF4-FFF2-40B4-BE49-F238E27FC236}">
                    <a16:creationId xmlns:a16="http://schemas.microsoft.com/office/drawing/2014/main" id="{255A6D21-63F5-2FA9-4065-126510D768EA}"/>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43" name="Grupo 42">
            <a:extLst>
              <a:ext uri="{FF2B5EF4-FFF2-40B4-BE49-F238E27FC236}">
                <a16:creationId xmlns:a16="http://schemas.microsoft.com/office/drawing/2014/main" id="{B94F6CD6-93BE-F3FD-ADD8-7E4F6462AEE6}"/>
              </a:ext>
            </a:extLst>
          </p:cNvPr>
          <p:cNvGrpSpPr/>
          <p:nvPr/>
        </p:nvGrpSpPr>
        <p:grpSpPr>
          <a:xfrm>
            <a:off x="2534425" y="3839813"/>
            <a:ext cx="3929416" cy="1676088"/>
            <a:chOff x="2534425" y="3454331"/>
            <a:chExt cx="3929416" cy="1676088"/>
          </a:xfrm>
        </p:grpSpPr>
        <p:grpSp>
          <p:nvGrpSpPr>
            <p:cNvPr id="44" name="Grupo 43">
              <a:extLst>
                <a:ext uri="{FF2B5EF4-FFF2-40B4-BE49-F238E27FC236}">
                  <a16:creationId xmlns:a16="http://schemas.microsoft.com/office/drawing/2014/main" id="{7AF73E8E-B93A-CCB1-3F85-20206370F422}"/>
                </a:ext>
              </a:extLst>
            </p:cNvPr>
            <p:cNvGrpSpPr/>
            <p:nvPr/>
          </p:nvGrpSpPr>
          <p:grpSpPr>
            <a:xfrm>
              <a:off x="2534425" y="3454331"/>
              <a:ext cx="3929415" cy="364090"/>
              <a:chOff x="294499" y="1950140"/>
              <a:chExt cx="5797515" cy="360765"/>
            </a:xfrm>
          </p:grpSpPr>
          <p:sp>
            <p:nvSpPr>
              <p:cNvPr id="57" name="Rectángulo redondeado 44">
                <a:extLst>
                  <a:ext uri="{FF2B5EF4-FFF2-40B4-BE49-F238E27FC236}">
                    <a16:creationId xmlns:a16="http://schemas.microsoft.com/office/drawing/2014/main" id="{77E64A14-2B80-8EEC-DC0C-093B0E20C498}"/>
                  </a:ext>
                </a:extLst>
              </p:cNvPr>
              <p:cNvSpPr/>
              <p:nvPr/>
            </p:nvSpPr>
            <p:spPr>
              <a:xfrm>
                <a:off x="1895108" y="1950142"/>
                <a:ext cx="4196906" cy="356710"/>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8" name="Redondear rectángulo de esquina del mismo lado 45">
                <a:extLst>
                  <a:ext uri="{FF2B5EF4-FFF2-40B4-BE49-F238E27FC236}">
                    <a16:creationId xmlns:a16="http://schemas.microsoft.com/office/drawing/2014/main" id="{471B76DE-D9C6-C2F5-7270-4B5ED28F9D2C}"/>
                  </a:ext>
                </a:extLst>
              </p:cNvPr>
              <p:cNvSpPr/>
              <p:nvPr/>
            </p:nvSpPr>
            <p:spPr>
              <a:xfrm rot="16200000">
                <a:off x="963033" y="1281606"/>
                <a:ext cx="356710" cy="1693778"/>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9" name="CuadroTexto 58">
                <a:extLst>
                  <a:ext uri="{FF2B5EF4-FFF2-40B4-BE49-F238E27FC236}">
                    <a16:creationId xmlns:a16="http://schemas.microsoft.com/office/drawing/2014/main" id="{FB21C51F-438E-19E4-D369-08581F82703E}"/>
                  </a:ext>
                </a:extLst>
              </p:cNvPr>
              <p:cNvSpPr txBox="1"/>
              <p:nvPr/>
            </p:nvSpPr>
            <p:spPr>
              <a:xfrm>
                <a:off x="345601" y="2005939"/>
                <a:ext cx="1575101" cy="304966"/>
              </a:xfrm>
              <a:prstGeom prst="rect">
                <a:avLst/>
              </a:prstGeom>
              <a:noFill/>
              <a:ln w="28575">
                <a:noFill/>
              </a:ln>
            </p:spPr>
            <p:txBody>
              <a:bodyPr wrap="square" rtlCol="0">
                <a:spAutoFit/>
              </a:bodyPr>
              <a:lstStyle/>
              <a:p>
                <a:pPr algn="ctr"/>
                <a:r>
                  <a:rPr lang="es-ES" sz="1400" b="1" dirty="0">
                    <a:latin typeface="Becca &amp; Perry" panose="020B0604020202020204" charset="0"/>
                    <a:ea typeface="AGFatPants" panose="02000603000000000000" pitchFamily="2" charset="0"/>
                  </a:rPr>
                  <a:t>Nombre:</a:t>
                </a:r>
                <a:endParaRPr lang="es-ES" sz="1400" b="1" dirty="0">
                  <a:latin typeface="Becca &amp; Perry" panose="02000500000000000000" pitchFamily="2" charset="0"/>
                  <a:ea typeface="AGFatPants" panose="02000603000000000000" pitchFamily="2" charset="0"/>
                </a:endParaRPr>
              </a:p>
            </p:txBody>
          </p:sp>
        </p:grpSp>
        <p:grpSp>
          <p:nvGrpSpPr>
            <p:cNvPr id="45" name="Grupo 44">
              <a:extLst>
                <a:ext uri="{FF2B5EF4-FFF2-40B4-BE49-F238E27FC236}">
                  <a16:creationId xmlns:a16="http://schemas.microsoft.com/office/drawing/2014/main" id="{F351E84C-23D8-5F55-505C-3C2FEFB1EE5E}"/>
                </a:ext>
              </a:extLst>
            </p:cNvPr>
            <p:cNvGrpSpPr/>
            <p:nvPr/>
          </p:nvGrpSpPr>
          <p:grpSpPr>
            <a:xfrm>
              <a:off x="2534425" y="3879429"/>
              <a:ext cx="3929416" cy="360000"/>
              <a:chOff x="228600" y="2363336"/>
              <a:chExt cx="5797516" cy="330380"/>
            </a:xfrm>
          </p:grpSpPr>
          <p:sp>
            <p:nvSpPr>
              <p:cNvPr id="54" name="Rectángulo redondeado 40">
                <a:extLst>
                  <a:ext uri="{FF2B5EF4-FFF2-40B4-BE49-F238E27FC236}">
                    <a16:creationId xmlns:a16="http://schemas.microsoft.com/office/drawing/2014/main" id="{0A1F1140-1E1E-455A-984F-E44C55F1FE5E}"/>
                  </a:ext>
                </a:extLst>
              </p:cNvPr>
              <p:cNvSpPr/>
              <p:nvPr/>
            </p:nvSpPr>
            <p:spPr>
              <a:xfrm>
                <a:off x="1871910" y="2363338"/>
                <a:ext cx="4154206" cy="330378"/>
              </a:xfrm>
              <a:prstGeom prst="roundRect">
                <a:avLst>
                  <a:gd name="adj" fmla="val 1511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5" name="Redondear rectángulo de esquina del mismo lado 41">
                <a:extLst>
                  <a:ext uri="{FF2B5EF4-FFF2-40B4-BE49-F238E27FC236}">
                    <a16:creationId xmlns:a16="http://schemas.microsoft.com/office/drawing/2014/main" id="{93CC41FE-C39E-006F-79CE-CBF74BF801C1}"/>
                  </a:ext>
                </a:extLst>
              </p:cNvPr>
              <p:cNvSpPr/>
              <p:nvPr/>
            </p:nvSpPr>
            <p:spPr>
              <a:xfrm rot="16200000">
                <a:off x="910299" y="1681637"/>
                <a:ext cx="330378" cy="1693776"/>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a:p>
            </p:txBody>
          </p:sp>
          <p:sp>
            <p:nvSpPr>
              <p:cNvPr id="56" name="CuadroTexto 55">
                <a:extLst>
                  <a:ext uri="{FF2B5EF4-FFF2-40B4-BE49-F238E27FC236}">
                    <a16:creationId xmlns:a16="http://schemas.microsoft.com/office/drawing/2014/main" id="{CFC0EE4D-6DA2-AC6B-144E-4D1AB91CC2A1}"/>
                  </a:ext>
                </a:extLst>
              </p:cNvPr>
              <p:cNvSpPr txBox="1"/>
              <p:nvPr/>
            </p:nvSpPr>
            <p:spPr>
              <a:xfrm>
                <a:off x="381122" y="2394411"/>
                <a:ext cx="1448087" cy="282454"/>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Dirección:</a:t>
                </a:r>
              </a:p>
            </p:txBody>
          </p:sp>
        </p:grpSp>
        <p:grpSp>
          <p:nvGrpSpPr>
            <p:cNvPr id="46" name="Grupo 45">
              <a:extLst>
                <a:ext uri="{FF2B5EF4-FFF2-40B4-BE49-F238E27FC236}">
                  <a16:creationId xmlns:a16="http://schemas.microsoft.com/office/drawing/2014/main" id="{5EE28B6A-E58F-B48D-E9E0-7B593DC81791}"/>
                </a:ext>
              </a:extLst>
            </p:cNvPr>
            <p:cNvGrpSpPr/>
            <p:nvPr/>
          </p:nvGrpSpPr>
          <p:grpSpPr>
            <a:xfrm>
              <a:off x="2534427" y="4313596"/>
              <a:ext cx="3929413" cy="360000"/>
              <a:chOff x="228604" y="2796373"/>
              <a:chExt cx="5797512" cy="330379"/>
            </a:xfrm>
          </p:grpSpPr>
          <p:sp>
            <p:nvSpPr>
              <p:cNvPr id="51" name="Rectángulo redondeado 29">
                <a:extLst>
                  <a:ext uri="{FF2B5EF4-FFF2-40B4-BE49-F238E27FC236}">
                    <a16:creationId xmlns:a16="http://schemas.microsoft.com/office/drawing/2014/main" id="{AF31D41B-5ED3-534E-D12F-BC63CD2486A6}"/>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52" name="Redondear rectángulo de esquina del mismo lado 37">
                <a:extLst>
                  <a:ext uri="{FF2B5EF4-FFF2-40B4-BE49-F238E27FC236}">
                    <a16:creationId xmlns:a16="http://schemas.microsoft.com/office/drawing/2014/main" id="{8D16C645-DF04-71B0-7C95-45042F251302}"/>
                  </a:ext>
                </a:extLst>
              </p:cNvPr>
              <p:cNvSpPr/>
              <p:nvPr/>
            </p:nvSpPr>
            <p:spPr>
              <a:xfrm rot="16200000">
                <a:off x="910303" y="2114674"/>
                <a:ext cx="330378" cy="1693775"/>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3" name="CuadroTexto 52">
                <a:extLst>
                  <a:ext uri="{FF2B5EF4-FFF2-40B4-BE49-F238E27FC236}">
                    <a16:creationId xmlns:a16="http://schemas.microsoft.com/office/drawing/2014/main" id="{6520CBF9-32CE-A039-9658-CD7F67EDF05B}"/>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Mamá:</a:t>
                </a:r>
              </a:p>
            </p:txBody>
          </p:sp>
        </p:grpSp>
        <p:grpSp>
          <p:nvGrpSpPr>
            <p:cNvPr id="47" name="Grupo 46">
              <a:extLst>
                <a:ext uri="{FF2B5EF4-FFF2-40B4-BE49-F238E27FC236}">
                  <a16:creationId xmlns:a16="http://schemas.microsoft.com/office/drawing/2014/main" id="{E33BEB9C-80AE-4A6D-9AED-A5287BD01072}"/>
                </a:ext>
              </a:extLst>
            </p:cNvPr>
            <p:cNvGrpSpPr/>
            <p:nvPr/>
          </p:nvGrpSpPr>
          <p:grpSpPr>
            <a:xfrm>
              <a:off x="2534425" y="4770419"/>
              <a:ext cx="3929413" cy="360000"/>
              <a:chOff x="228604" y="2796373"/>
              <a:chExt cx="5797512" cy="330379"/>
            </a:xfrm>
          </p:grpSpPr>
          <p:sp>
            <p:nvSpPr>
              <p:cNvPr id="48" name="Rectángulo redondeado 29">
                <a:extLst>
                  <a:ext uri="{FF2B5EF4-FFF2-40B4-BE49-F238E27FC236}">
                    <a16:creationId xmlns:a16="http://schemas.microsoft.com/office/drawing/2014/main" id="{9AD91E08-6CD7-779A-9B0C-AB68A22B0B22}"/>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49" name="Redondear rectángulo de esquina del mismo lado 37">
                <a:extLst>
                  <a:ext uri="{FF2B5EF4-FFF2-40B4-BE49-F238E27FC236}">
                    <a16:creationId xmlns:a16="http://schemas.microsoft.com/office/drawing/2014/main" id="{CEEB1A6E-1844-3666-6729-B2B1E5BEE72A}"/>
                  </a:ext>
                </a:extLst>
              </p:cNvPr>
              <p:cNvSpPr/>
              <p:nvPr/>
            </p:nvSpPr>
            <p:spPr>
              <a:xfrm rot="16200000">
                <a:off x="910303" y="2114674"/>
                <a:ext cx="330378" cy="1693775"/>
              </a:xfrm>
              <a:prstGeom prst="round2SameRect">
                <a:avLst>
                  <a:gd name="adj1" fmla="val 22088"/>
                  <a:gd name="adj2" fmla="val 0"/>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50" name="CuadroTexto 49">
                <a:extLst>
                  <a:ext uri="{FF2B5EF4-FFF2-40B4-BE49-F238E27FC236}">
                    <a16:creationId xmlns:a16="http://schemas.microsoft.com/office/drawing/2014/main" id="{ECF2C6DB-AC50-40C4-F52F-906BEBB6C768}"/>
                  </a:ext>
                </a:extLst>
              </p:cNvPr>
              <p:cNvSpPr txBox="1"/>
              <p:nvPr/>
            </p:nvSpPr>
            <p:spPr>
              <a:xfrm>
                <a:off x="337850" y="2835640"/>
                <a:ext cx="1584526" cy="282453"/>
              </a:xfrm>
              <a:prstGeom prst="rect">
                <a:avLst/>
              </a:prstGeom>
              <a:no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grpSp>
        <p:nvGrpSpPr>
          <p:cNvPr id="60" name="Grupo 59">
            <a:extLst>
              <a:ext uri="{FF2B5EF4-FFF2-40B4-BE49-F238E27FC236}">
                <a16:creationId xmlns:a16="http://schemas.microsoft.com/office/drawing/2014/main" id="{38D2927F-1A55-770A-4F83-EDA3DA46F86F}"/>
              </a:ext>
            </a:extLst>
          </p:cNvPr>
          <p:cNvGrpSpPr/>
          <p:nvPr/>
        </p:nvGrpSpPr>
        <p:grpSpPr>
          <a:xfrm>
            <a:off x="400830" y="7065008"/>
            <a:ext cx="3929413" cy="360000"/>
            <a:chOff x="228604" y="2796373"/>
            <a:chExt cx="5797512" cy="330379"/>
          </a:xfrm>
        </p:grpSpPr>
        <p:sp>
          <p:nvSpPr>
            <p:cNvPr id="61" name="Rectángulo redondeado 29">
              <a:extLst>
                <a:ext uri="{FF2B5EF4-FFF2-40B4-BE49-F238E27FC236}">
                  <a16:creationId xmlns:a16="http://schemas.microsoft.com/office/drawing/2014/main" id="{9FDCAC95-7E68-A69F-436C-FF2339C72818}"/>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2" name="Redondear rectángulo de esquina del mismo lado 37">
              <a:extLst>
                <a:ext uri="{FF2B5EF4-FFF2-40B4-BE49-F238E27FC236}">
                  <a16:creationId xmlns:a16="http://schemas.microsoft.com/office/drawing/2014/main" id="{9F799268-25A6-B665-4CE5-4E8429BA5B8D}"/>
                </a:ext>
              </a:extLst>
            </p:cNvPr>
            <p:cNvSpPr/>
            <p:nvPr/>
          </p:nvSpPr>
          <p:spPr>
            <a:xfrm rot="16200000">
              <a:off x="910303" y="2114674"/>
              <a:ext cx="330378" cy="1693775"/>
            </a:xfrm>
            <a:prstGeom prst="round2SameRect">
              <a:avLst>
                <a:gd name="adj1" fmla="val 22088"/>
                <a:gd name="adj2" fmla="val 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3" name="CuadroTexto 62">
              <a:extLst>
                <a:ext uri="{FF2B5EF4-FFF2-40B4-BE49-F238E27FC236}">
                  <a16:creationId xmlns:a16="http://schemas.microsoft.com/office/drawing/2014/main" id="{7B419200-A01F-91D6-7334-9705316775CE}"/>
                </a:ext>
              </a:extLst>
            </p:cNvPr>
            <p:cNvSpPr txBox="1"/>
            <p:nvPr/>
          </p:nvSpPr>
          <p:spPr>
            <a:xfrm>
              <a:off x="281636" y="2835640"/>
              <a:ext cx="1584526" cy="282453"/>
            </a:xfrm>
            <a:prstGeom prst="rect">
              <a:avLst/>
            </a:prstGeom>
            <a:solidFill>
              <a:srgbClr val="FFC000"/>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grpSp>
        <p:nvGrpSpPr>
          <p:cNvPr id="64" name="Grupo 63">
            <a:extLst>
              <a:ext uri="{FF2B5EF4-FFF2-40B4-BE49-F238E27FC236}">
                <a16:creationId xmlns:a16="http://schemas.microsoft.com/office/drawing/2014/main" id="{2DB0B4DA-0318-4712-1B26-3A53836BD967}"/>
              </a:ext>
            </a:extLst>
          </p:cNvPr>
          <p:cNvGrpSpPr/>
          <p:nvPr/>
        </p:nvGrpSpPr>
        <p:grpSpPr>
          <a:xfrm>
            <a:off x="2547129" y="8985751"/>
            <a:ext cx="3929413" cy="360000"/>
            <a:chOff x="228604" y="2796373"/>
            <a:chExt cx="5797512" cy="330379"/>
          </a:xfrm>
          <a:solidFill>
            <a:srgbClr val="CA51F4"/>
          </a:solidFill>
        </p:grpSpPr>
        <p:sp>
          <p:nvSpPr>
            <p:cNvPr id="65" name="Rectángulo redondeado 29">
              <a:extLst>
                <a:ext uri="{FF2B5EF4-FFF2-40B4-BE49-F238E27FC236}">
                  <a16:creationId xmlns:a16="http://schemas.microsoft.com/office/drawing/2014/main" id="{42A9D6AB-B400-9B66-AC52-62D7F1D822DB}"/>
                </a:ext>
              </a:extLst>
            </p:cNvPr>
            <p:cNvSpPr/>
            <p:nvPr/>
          </p:nvSpPr>
          <p:spPr>
            <a:xfrm>
              <a:off x="1829210" y="2796374"/>
              <a:ext cx="4196906" cy="330378"/>
            </a:xfrm>
            <a:prstGeom prst="roundRect">
              <a:avLst>
                <a:gd name="adj" fmla="val 1859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400" b="1" dirty="0">
                <a:solidFill>
                  <a:schemeClr val="tx1"/>
                </a:solidFill>
                <a:latin typeface="Becca &amp; Perry" panose="02000500000000000000" pitchFamily="2" charset="0"/>
              </a:endParaRPr>
            </a:p>
          </p:txBody>
        </p:sp>
        <p:sp>
          <p:nvSpPr>
            <p:cNvPr id="66" name="Redondear rectángulo de esquina del mismo lado 37">
              <a:extLst>
                <a:ext uri="{FF2B5EF4-FFF2-40B4-BE49-F238E27FC236}">
                  <a16:creationId xmlns:a16="http://schemas.microsoft.com/office/drawing/2014/main" id="{0232F8D7-5634-52F9-4AB3-92F64247BE61}"/>
                </a:ext>
              </a:extLst>
            </p:cNvPr>
            <p:cNvSpPr/>
            <p:nvPr/>
          </p:nvSpPr>
          <p:spPr>
            <a:xfrm rot="16200000">
              <a:off x="910303" y="2114674"/>
              <a:ext cx="330378" cy="1693775"/>
            </a:xfrm>
            <a:prstGeom prst="round2SameRect">
              <a:avLst>
                <a:gd name="adj1" fmla="val 22088"/>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s-ES" sz="1400" b="1" dirty="0"/>
            </a:p>
          </p:txBody>
        </p:sp>
        <p:sp>
          <p:nvSpPr>
            <p:cNvPr id="67" name="CuadroTexto 66">
              <a:extLst>
                <a:ext uri="{FF2B5EF4-FFF2-40B4-BE49-F238E27FC236}">
                  <a16:creationId xmlns:a16="http://schemas.microsoft.com/office/drawing/2014/main" id="{1AE52785-7500-ABAD-62B6-5322F040FF96}"/>
                </a:ext>
              </a:extLst>
            </p:cNvPr>
            <p:cNvSpPr txBox="1"/>
            <p:nvPr/>
          </p:nvSpPr>
          <p:spPr>
            <a:xfrm>
              <a:off x="300374" y="2835640"/>
              <a:ext cx="1584526" cy="282453"/>
            </a:xfrm>
            <a:prstGeom prst="rect">
              <a:avLst/>
            </a:prstGeom>
            <a:solidFill>
              <a:srgbClr val="CCCCFF"/>
            </a:solidFill>
            <a:ln w="28575">
              <a:noFill/>
            </a:ln>
          </p:spPr>
          <p:txBody>
            <a:bodyPr wrap="square" rtlCol="0">
              <a:spAutoFit/>
            </a:bodyPr>
            <a:lstStyle/>
            <a:p>
              <a:pPr algn="ctr"/>
              <a:r>
                <a:rPr lang="es-ES" sz="1400" b="1" dirty="0">
                  <a:latin typeface="Becca &amp; Perry" panose="02000500000000000000" pitchFamily="2" charset="0"/>
                  <a:ea typeface="AGFatPants" panose="02000603000000000000" pitchFamily="2" charset="0"/>
                </a:rPr>
                <a:t>Tel. Papá:</a:t>
              </a:r>
            </a:p>
          </p:txBody>
        </p:sp>
      </p:grpSp>
      <p:sp>
        <p:nvSpPr>
          <p:cNvPr id="68" name="Rectángulo: esquinas redondeadas 67">
            <a:extLst>
              <a:ext uri="{FF2B5EF4-FFF2-40B4-BE49-F238E27FC236}">
                <a16:creationId xmlns:a16="http://schemas.microsoft.com/office/drawing/2014/main" id="{0E1D0A4D-6B8F-AF06-CC61-CF72AD358EB0}"/>
              </a:ext>
            </a:extLst>
          </p:cNvPr>
          <p:cNvSpPr/>
          <p:nvPr/>
        </p:nvSpPr>
        <p:spPr>
          <a:xfrm>
            <a:off x="4560029" y="1812329"/>
            <a:ext cx="1793768" cy="1751061"/>
          </a:xfrm>
          <a:prstGeom prst="roundRect">
            <a:avLst/>
          </a:prstGeom>
          <a:solidFill>
            <a:srgbClr val="6CC8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9" name="Rectángulo: esquinas redondeadas 68">
            <a:extLst>
              <a:ext uri="{FF2B5EF4-FFF2-40B4-BE49-F238E27FC236}">
                <a16:creationId xmlns:a16="http://schemas.microsoft.com/office/drawing/2014/main" id="{CF889814-8A0E-4C55-189A-FC591B4058E4}"/>
              </a:ext>
            </a:extLst>
          </p:cNvPr>
          <p:cNvSpPr/>
          <p:nvPr/>
        </p:nvSpPr>
        <p:spPr>
          <a:xfrm>
            <a:off x="338629" y="3731018"/>
            <a:ext cx="1793768" cy="1751061"/>
          </a:xfrm>
          <a:prstGeom prst="roundRect">
            <a:avLst/>
          </a:prstGeom>
          <a:solidFill>
            <a:srgbClr val="CCCCFF"/>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0" name="Rectángulo: esquinas redondeadas 69">
            <a:extLst>
              <a:ext uri="{FF2B5EF4-FFF2-40B4-BE49-F238E27FC236}">
                <a16:creationId xmlns:a16="http://schemas.microsoft.com/office/drawing/2014/main" id="{37034306-F286-6CEA-D6E6-589ED0961CAA}"/>
              </a:ext>
            </a:extLst>
          </p:cNvPr>
          <p:cNvSpPr/>
          <p:nvPr/>
        </p:nvSpPr>
        <p:spPr>
          <a:xfrm>
            <a:off x="4560029" y="5699403"/>
            <a:ext cx="1793768" cy="1751061"/>
          </a:xfrm>
          <a:prstGeom prst="roundRect">
            <a:avLst/>
          </a:prstGeom>
          <a:solidFill>
            <a:srgbClr val="FFD1D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Rectángulo: esquinas redondeadas 70">
            <a:extLst>
              <a:ext uri="{FF2B5EF4-FFF2-40B4-BE49-F238E27FC236}">
                <a16:creationId xmlns:a16="http://schemas.microsoft.com/office/drawing/2014/main" id="{7BB7AAA1-D053-098D-1286-2972D37349E1}"/>
              </a:ext>
            </a:extLst>
          </p:cNvPr>
          <p:cNvSpPr/>
          <p:nvPr/>
        </p:nvSpPr>
        <p:spPr>
          <a:xfrm>
            <a:off x="400826" y="7640080"/>
            <a:ext cx="1793768" cy="1751061"/>
          </a:xfrm>
          <a:prstGeom prst="roundRect">
            <a:avLst/>
          </a:prstGeom>
          <a:solidFill>
            <a:srgbClr val="FFFF99"/>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2" name="Freeform 5">
            <a:extLst>
              <a:ext uri="{FF2B5EF4-FFF2-40B4-BE49-F238E27FC236}">
                <a16:creationId xmlns:a16="http://schemas.microsoft.com/office/drawing/2014/main" id="{0319CA8D-64A8-6BD5-9366-8E7607685FBB}"/>
              </a:ext>
            </a:extLst>
          </p:cNvPr>
          <p:cNvSpPr/>
          <p:nvPr/>
        </p:nvSpPr>
        <p:spPr>
          <a:xfrm>
            <a:off x="4693113" y="2012895"/>
            <a:ext cx="1545036" cy="1538401"/>
          </a:xfrm>
          <a:custGeom>
            <a:avLst/>
            <a:gdLst/>
            <a:ahLst/>
            <a:cxnLst/>
            <a:rect l="l" t="t" r="r" b="b"/>
            <a:pathLst>
              <a:path w="5624670" h="5964348">
                <a:moveTo>
                  <a:pt x="0" y="0"/>
                </a:moveTo>
                <a:lnTo>
                  <a:pt x="5624671" y="0"/>
                </a:lnTo>
                <a:lnTo>
                  <a:pt x="5624671" y="5964348"/>
                </a:lnTo>
                <a:lnTo>
                  <a:pt x="0" y="5964348"/>
                </a:lnTo>
                <a:lnTo>
                  <a:pt x="0" y="0"/>
                </a:lnTo>
                <a:close/>
              </a:path>
            </a:pathLst>
          </a:custGeom>
          <a:blipFill>
            <a:blip r:embed="rId2"/>
            <a:stretch>
              <a:fillRect/>
            </a:stretch>
          </a:blipFill>
        </p:spPr>
      </p:sp>
      <p:sp>
        <p:nvSpPr>
          <p:cNvPr id="73" name="Freeform 3">
            <a:extLst>
              <a:ext uri="{FF2B5EF4-FFF2-40B4-BE49-F238E27FC236}">
                <a16:creationId xmlns:a16="http://schemas.microsoft.com/office/drawing/2014/main" id="{49498001-D2C1-7894-7083-CC138E3D145D}"/>
              </a:ext>
            </a:extLst>
          </p:cNvPr>
          <p:cNvSpPr/>
          <p:nvPr/>
        </p:nvSpPr>
        <p:spPr>
          <a:xfrm>
            <a:off x="515555" y="3876192"/>
            <a:ext cx="1349473" cy="1605887"/>
          </a:xfrm>
          <a:custGeom>
            <a:avLst/>
            <a:gdLst/>
            <a:ahLst/>
            <a:cxnLst/>
            <a:rect l="l" t="t" r="r" b="b"/>
            <a:pathLst>
              <a:path w="4646323" h="6288629">
                <a:moveTo>
                  <a:pt x="0" y="0"/>
                </a:moveTo>
                <a:lnTo>
                  <a:pt x="4646322" y="0"/>
                </a:lnTo>
                <a:lnTo>
                  <a:pt x="4646322" y="6288628"/>
                </a:lnTo>
                <a:lnTo>
                  <a:pt x="0" y="6288628"/>
                </a:lnTo>
                <a:lnTo>
                  <a:pt x="0" y="0"/>
                </a:lnTo>
                <a:close/>
              </a:path>
            </a:pathLst>
          </a:custGeom>
          <a:blipFill>
            <a:blip r:embed="rId3"/>
            <a:stretch>
              <a:fillRect/>
            </a:stretch>
          </a:blipFill>
        </p:spPr>
      </p:sp>
      <p:sp>
        <p:nvSpPr>
          <p:cNvPr id="74" name="Freeform 7">
            <a:extLst>
              <a:ext uri="{FF2B5EF4-FFF2-40B4-BE49-F238E27FC236}">
                <a16:creationId xmlns:a16="http://schemas.microsoft.com/office/drawing/2014/main" id="{D2306DE3-63F7-B4A7-3700-C5D35F73BC4E}"/>
              </a:ext>
            </a:extLst>
          </p:cNvPr>
          <p:cNvSpPr/>
          <p:nvPr/>
        </p:nvSpPr>
        <p:spPr>
          <a:xfrm>
            <a:off x="4818043" y="5965778"/>
            <a:ext cx="1295176" cy="1459229"/>
          </a:xfrm>
          <a:custGeom>
            <a:avLst/>
            <a:gdLst/>
            <a:ahLst/>
            <a:cxnLst/>
            <a:rect l="l" t="t" r="r" b="b"/>
            <a:pathLst>
              <a:path w="5173551" h="6101665">
                <a:moveTo>
                  <a:pt x="0" y="0"/>
                </a:moveTo>
                <a:lnTo>
                  <a:pt x="5173551" y="0"/>
                </a:lnTo>
                <a:lnTo>
                  <a:pt x="5173551" y="6101665"/>
                </a:lnTo>
                <a:lnTo>
                  <a:pt x="0" y="6101665"/>
                </a:lnTo>
                <a:lnTo>
                  <a:pt x="0" y="0"/>
                </a:lnTo>
                <a:close/>
              </a:path>
            </a:pathLst>
          </a:custGeom>
          <a:blipFill>
            <a:blip r:embed="rId4"/>
            <a:stretch>
              <a:fillRect/>
            </a:stretch>
          </a:blipFill>
        </p:spPr>
      </p:sp>
      <p:sp>
        <p:nvSpPr>
          <p:cNvPr id="75" name="Freeform 6">
            <a:extLst>
              <a:ext uri="{FF2B5EF4-FFF2-40B4-BE49-F238E27FC236}">
                <a16:creationId xmlns:a16="http://schemas.microsoft.com/office/drawing/2014/main" id="{86F460B5-EAD2-2322-3184-07BA2D7716AF}"/>
              </a:ext>
            </a:extLst>
          </p:cNvPr>
          <p:cNvSpPr/>
          <p:nvPr/>
        </p:nvSpPr>
        <p:spPr>
          <a:xfrm>
            <a:off x="634686" y="7689924"/>
            <a:ext cx="1326047" cy="1677704"/>
          </a:xfrm>
          <a:custGeom>
            <a:avLst/>
            <a:gdLst/>
            <a:ahLst/>
            <a:cxnLst/>
            <a:rect l="l" t="t" r="r" b="b"/>
            <a:pathLst>
              <a:path w="3886777" h="6622683">
                <a:moveTo>
                  <a:pt x="0" y="0"/>
                </a:moveTo>
                <a:lnTo>
                  <a:pt x="3886778" y="0"/>
                </a:lnTo>
                <a:lnTo>
                  <a:pt x="3886778" y="6622682"/>
                </a:lnTo>
                <a:lnTo>
                  <a:pt x="0" y="6622682"/>
                </a:lnTo>
                <a:lnTo>
                  <a:pt x="0" y="0"/>
                </a:lnTo>
                <a:close/>
              </a:path>
            </a:pathLst>
          </a:custGeom>
          <a:blipFill>
            <a:blip r:embed="rId5"/>
            <a:stretch>
              <a:fillRect/>
            </a:stretch>
          </a:blipFill>
        </p:spPr>
      </p:sp>
      <p:sp>
        <p:nvSpPr>
          <p:cNvPr id="76" name="Rectángulo: esquinas redondeadas 75">
            <a:extLst>
              <a:ext uri="{FF2B5EF4-FFF2-40B4-BE49-F238E27FC236}">
                <a16:creationId xmlns:a16="http://schemas.microsoft.com/office/drawing/2014/main" id="{8BA7BD8D-0CC2-5EBC-EE68-32B6E02C5CE8}"/>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7" name="Rectángulo 76">
            <a:extLst>
              <a:ext uri="{FF2B5EF4-FFF2-40B4-BE49-F238E27FC236}">
                <a16:creationId xmlns:a16="http://schemas.microsoft.com/office/drawing/2014/main" id="{90C1A897-FD56-AC0A-8DFC-D9F381FE0DDF}"/>
              </a:ext>
            </a:extLst>
          </p:cNvPr>
          <p:cNvSpPr/>
          <p:nvPr/>
        </p:nvSpPr>
        <p:spPr>
          <a:xfrm>
            <a:off x="238913" y="767647"/>
            <a:ext cx="6307759" cy="995377"/>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78" name="Imagen 77">
            <a:extLst>
              <a:ext uri="{FF2B5EF4-FFF2-40B4-BE49-F238E27FC236}">
                <a16:creationId xmlns:a16="http://schemas.microsoft.com/office/drawing/2014/main" id="{9B002B36-C39C-D22C-A861-D61E1BD91E9F}"/>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36682" y="854239"/>
            <a:ext cx="901523" cy="962575"/>
          </a:xfrm>
          <a:prstGeom prst="rect">
            <a:avLst/>
          </a:prstGeom>
        </p:spPr>
      </p:pic>
      <p:grpSp>
        <p:nvGrpSpPr>
          <p:cNvPr id="79" name="Grupo 78">
            <a:extLst>
              <a:ext uri="{FF2B5EF4-FFF2-40B4-BE49-F238E27FC236}">
                <a16:creationId xmlns:a16="http://schemas.microsoft.com/office/drawing/2014/main" id="{5051620F-FFFC-9718-0D6B-33BBD747A9C8}"/>
              </a:ext>
            </a:extLst>
          </p:cNvPr>
          <p:cNvGrpSpPr/>
          <p:nvPr/>
        </p:nvGrpSpPr>
        <p:grpSpPr>
          <a:xfrm rot="16200000">
            <a:off x="3285069" y="-2431831"/>
            <a:ext cx="206008" cy="6098771"/>
            <a:chOff x="6363126" y="1068524"/>
            <a:chExt cx="232096" cy="7870106"/>
          </a:xfrm>
        </p:grpSpPr>
        <p:grpSp>
          <p:nvGrpSpPr>
            <p:cNvPr id="80" name="Grupo 79">
              <a:extLst>
                <a:ext uri="{FF2B5EF4-FFF2-40B4-BE49-F238E27FC236}">
                  <a16:creationId xmlns:a16="http://schemas.microsoft.com/office/drawing/2014/main" id="{8BB81601-DA96-2C43-F353-14542C21FA49}"/>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262E619E-66CE-70F8-F73C-75FE65842F37}"/>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A9E0AB2D-42BC-F038-8AE3-8B1AA78F034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F86FF425-8923-4647-4F0E-3CD21CBFDC7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BB5A65D4-DBE6-20D4-11F7-5E919EF8518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FC531EBB-F511-B9FC-D124-D14D4FC1755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54EE1775-75EC-682A-47B4-40AFEEE48E2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EFF19212-94AD-5770-14E2-5FFBE567A52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DADE4098-A189-C894-7B16-0422E31D55E6}"/>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12D476DB-E271-E47B-3073-88AA4335038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1DED2143-B87E-8E4A-FC47-FA963A39DFA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C0F4922C-96F9-64C4-525F-963287183C4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790B5879-EC87-2A31-EAC8-F0E31D6568E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0D2A8B97-0F2C-032E-DE49-10E267CAE5C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8666A908-D588-28C1-16A0-CFB2BFFEEFF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13639ABC-D124-B10A-1FA3-7937F7F69A5E}"/>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313ED5DA-06D2-ADCF-7D80-B4DE58A82C45}"/>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A3653DAC-D1EA-0413-B825-143860009E0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C5D3DF4B-1871-0462-114E-114447BE4E4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C7FCE565-A2DD-7011-FA2E-26E0242A97F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22051E08-3FAE-B7B9-9214-4825B21A9BB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15947063-785E-0FD6-D75A-A0A981C1F77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87AF3CC7-2982-C02E-D480-24EBCCFE2C6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AE9EB23C-1342-96ED-7B97-054EC8E876A0}"/>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B8AC78C3-3819-D74F-387E-CF2A59BCDD7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C7199B97-F643-3CDA-6E2F-D46AF9F1F52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4B430630-DDD6-1C73-3C76-521EA9BAEB3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6F61DC5B-4C74-8901-C1FA-464F6B333C7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45986C1A-A5F1-C9BD-D85E-69156DA1142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FC45FDB7-D18B-A06C-541B-2D02F99EC26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110" name="Imagen 109">
            <a:extLst>
              <a:ext uri="{FF2B5EF4-FFF2-40B4-BE49-F238E27FC236}">
                <a16:creationId xmlns:a16="http://schemas.microsoft.com/office/drawing/2014/main" id="{7BCFC96E-AE5E-9D53-73F4-299B345142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8713" y="454752"/>
            <a:ext cx="5369300" cy="1588767"/>
          </a:xfrm>
          <a:prstGeom prst="rect">
            <a:avLst/>
          </a:prstGeom>
        </p:spPr>
      </p:pic>
    </p:spTree>
    <p:extLst>
      <p:ext uri="{BB962C8B-B14F-4D97-AF65-F5344CB8AC3E}">
        <p14:creationId xmlns:p14="http://schemas.microsoft.com/office/powerpoint/2010/main" val="27548202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ángulo 78">
            <a:extLst>
              <a:ext uri="{FF2B5EF4-FFF2-40B4-BE49-F238E27FC236}">
                <a16:creationId xmlns:a16="http://schemas.microsoft.com/office/drawing/2014/main" id="{6575F974-405B-9961-49CF-CC5795447F49}"/>
              </a:ext>
            </a:extLst>
          </p:cNvPr>
          <p:cNvSpPr/>
          <p:nvPr/>
        </p:nvSpPr>
        <p:spPr>
          <a:xfrm>
            <a:off x="220866" y="784414"/>
            <a:ext cx="6327569" cy="94573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aphicFrame>
        <p:nvGraphicFramePr>
          <p:cNvPr id="2" name="Tabla 1">
            <a:extLst>
              <a:ext uri="{FF2B5EF4-FFF2-40B4-BE49-F238E27FC236}">
                <a16:creationId xmlns:a16="http://schemas.microsoft.com/office/drawing/2014/main" id="{F6381474-C4AE-87E4-CB36-F6B8D64FB433}"/>
              </a:ext>
            </a:extLst>
          </p:cNvPr>
          <p:cNvGraphicFramePr>
            <a:graphicFrameLocks noGrp="1"/>
          </p:cNvGraphicFramePr>
          <p:nvPr>
            <p:extLst>
              <p:ext uri="{D42A27DB-BD31-4B8C-83A1-F6EECF244321}">
                <p14:modId xmlns:p14="http://schemas.microsoft.com/office/powerpoint/2010/main" val="1277087320"/>
              </p:ext>
            </p:extLst>
          </p:nvPr>
        </p:nvGraphicFramePr>
        <p:xfrm>
          <a:off x="798427" y="2478320"/>
          <a:ext cx="2044796" cy="6789906"/>
        </p:xfrm>
        <a:graphic>
          <a:graphicData uri="http://schemas.openxmlformats.org/drawingml/2006/table">
            <a:tbl>
              <a:tblPr firstRow="1" bandRow="1">
                <a:tableStyleId>{5C22544A-7EE6-4342-B048-85BDC9FD1C3A}</a:tableStyleId>
              </a:tblPr>
              <a:tblGrid>
                <a:gridCol w="2044796">
                  <a:extLst>
                    <a:ext uri="{9D8B030D-6E8A-4147-A177-3AD203B41FA5}">
                      <a16:colId xmlns:a16="http://schemas.microsoft.com/office/drawing/2014/main" val="2195043291"/>
                    </a:ext>
                  </a:extLst>
                </a:gridCol>
              </a:tblGrid>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852242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0851780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0763716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2952969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167034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45668384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995163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0973651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683413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1561841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485553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5200204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9651025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4762790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38122757"/>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1716400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9840445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79350881"/>
                  </a:ext>
                </a:extLst>
              </a:tr>
            </a:tbl>
          </a:graphicData>
        </a:graphic>
      </p:graphicFrame>
      <p:graphicFrame>
        <p:nvGraphicFramePr>
          <p:cNvPr id="3" name="Tabla 2">
            <a:extLst>
              <a:ext uri="{FF2B5EF4-FFF2-40B4-BE49-F238E27FC236}">
                <a16:creationId xmlns:a16="http://schemas.microsoft.com/office/drawing/2014/main" id="{0B10D4FC-9001-6DBC-20C7-941061B62024}"/>
              </a:ext>
            </a:extLst>
          </p:cNvPr>
          <p:cNvGraphicFramePr>
            <a:graphicFrameLocks noGrp="1"/>
          </p:cNvGraphicFramePr>
          <p:nvPr>
            <p:extLst>
              <p:ext uri="{D42A27DB-BD31-4B8C-83A1-F6EECF244321}">
                <p14:modId xmlns:p14="http://schemas.microsoft.com/office/powerpoint/2010/main" val="2100440907"/>
              </p:ext>
            </p:extLst>
          </p:nvPr>
        </p:nvGraphicFramePr>
        <p:xfrm>
          <a:off x="3453527" y="2468990"/>
          <a:ext cx="3083754" cy="6789906"/>
        </p:xfrm>
        <a:graphic>
          <a:graphicData uri="http://schemas.openxmlformats.org/drawingml/2006/table">
            <a:tbl>
              <a:tblPr firstRow="1" bandRow="1">
                <a:tableStyleId>{5C22544A-7EE6-4342-B048-85BDC9FD1C3A}</a:tableStyleId>
              </a:tblPr>
              <a:tblGrid>
                <a:gridCol w="3083754">
                  <a:extLst>
                    <a:ext uri="{9D8B030D-6E8A-4147-A177-3AD203B41FA5}">
                      <a16:colId xmlns:a16="http://schemas.microsoft.com/office/drawing/2014/main" val="2195043291"/>
                    </a:ext>
                  </a:extLst>
                </a:gridCol>
              </a:tblGrid>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852242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0851780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0763716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2952969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167034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45668384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995163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0973651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683413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1561841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485553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5200204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9651025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4762790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38122757"/>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4219203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095721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14702593"/>
                  </a:ext>
                </a:extLst>
              </a:tr>
            </a:tbl>
          </a:graphicData>
        </a:graphic>
      </p:graphicFrame>
      <p:grpSp>
        <p:nvGrpSpPr>
          <p:cNvPr id="4" name="Grupo 3">
            <a:extLst>
              <a:ext uri="{FF2B5EF4-FFF2-40B4-BE49-F238E27FC236}">
                <a16:creationId xmlns:a16="http://schemas.microsoft.com/office/drawing/2014/main" id="{9C69BF2D-5C28-A67F-A850-7027B0CB3FD2}"/>
              </a:ext>
            </a:extLst>
          </p:cNvPr>
          <p:cNvGrpSpPr/>
          <p:nvPr/>
        </p:nvGrpSpPr>
        <p:grpSpPr>
          <a:xfrm>
            <a:off x="360953" y="2478320"/>
            <a:ext cx="426757" cy="6746576"/>
            <a:chOff x="360952" y="1971963"/>
            <a:chExt cx="426757" cy="6746576"/>
          </a:xfrm>
        </p:grpSpPr>
        <p:grpSp>
          <p:nvGrpSpPr>
            <p:cNvPr id="5" name="Grupo 4">
              <a:extLst>
                <a:ext uri="{FF2B5EF4-FFF2-40B4-BE49-F238E27FC236}">
                  <a16:creationId xmlns:a16="http://schemas.microsoft.com/office/drawing/2014/main" id="{DAD4AF17-3B81-CDDF-60EB-2451CC7954C0}"/>
                </a:ext>
              </a:extLst>
            </p:cNvPr>
            <p:cNvGrpSpPr/>
            <p:nvPr/>
          </p:nvGrpSpPr>
          <p:grpSpPr>
            <a:xfrm>
              <a:off x="365848" y="1971963"/>
              <a:ext cx="421861" cy="5963301"/>
              <a:chOff x="365848" y="1971963"/>
              <a:chExt cx="421861" cy="5963301"/>
            </a:xfrm>
          </p:grpSpPr>
          <p:grpSp>
            <p:nvGrpSpPr>
              <p:cNvPr id="9" name="Grupo 8">
                <a:extLst>
                  <a:ext uri="{FF2B5EF4-FFF2-40B4-BE49-F238E27FC236}">
                    <a16:creationId xmlns:a16="http://schemas.microsoft.com/office/drawing/2014/main" id="{634E9546-8DD4-AB86-E9E0-CA59DBED6FCE}"/>
                  </a:ext>
                </a:extLst>
              </p:cNvPr>
              <p:cNvGrpSpPr/>
              <p:nvPr/>
            </p:nvGrpSpPr>
            <p:grpSpPr>
              <a:xfrm>
                <a:off x="411764" y="1971963"/>
                <a:ext cx="375945" cy="2958483"/>
                <a:chOff x="411764" y="1971963"/>
                <a:chExt cx="375945" cy="2958483"/>
              </a:xfrm>
            </p:grpSpPr>
            <p:grpSp>
              <p:nvGrpSpPr>
                <p:cNvPr id="25" name="Grupo 24">
                  <a:extLst>
                    <a:ext uri="{FF2B5EF4-FFF2-40B4-BE49-F238E27FC236}">
                      <a16:creationId xmlns:a16="http://schemas.microsoft.com/office/drawing/2014/main" id="{5F2DF1A8-4EB9-FC3C-F9EC-E6990E287CF2}"/>
                    </a:ext>
                  </a:extLst>
                </p:cNvPr>
                <p:cNvGrpSpPr/>
                <p:nvPr/>
              </p:nvGrpSpPr>
              <p:grpSpPr>
                <a:xfrm>
                  <a:off x="432189" y="1971963"/>
                  <a:ext cx="355520" cy="1473880"/>
                  <a:chOff x="432189" y="1971963"/>
                  <a:chExt cx="355520" cy="1473880"/>
                </a:xfrm>
              </p:grpSpPr>
              <p:grpSp>
                <p:nvGrpSpPr>
                  <p:cNvPr id="33" name="Grupo 32">
                    <a:extLst>
                      <a:ext uri="{FF2B5EF4-FFF2-40B4-BE49-F238E27FC236}">
                        <a16:creationId xmlns:a16="http://schemas.microsoft.com/office/drawing/2014/main" id="{79EF27B2-5F50-E036-45EA-6896C4216C48}"/>
                      </a:ext>
                    </a:extLst>
                  </p:cNvPr>
                  <p:cNvGrpSpPr/>
                  <p:nvPr/>
                </p:nvGrpSpPr>
                <p:grpSpPr>
                  <a:xfrm>
                    <a:off x="452614" y="1971963"/>
                    <a:ext cx="335095" cy="736940"/>
                    <a:chOff x="452614" y="1971963"/>
                    <a:chExt cx="335095" cy="736940"/>
                  </a:xfrm>
                </p:grpSpPr>
                <p:pic>
                  <p:nvPicPr>
                    <p:cNvPr id="37" name="Imagen 36">
                      <a:extLst>
                        <a:ext uri="{FF2B5EF4-FFF2-40B4-BE49-F238E27FC236}">
                          <a16:creationId xmlns:a16="http://schemas.microsoft.com/office/drawing/2014/main" id="{2857CA0D-BC47-21F2-D987-287F1A110650}"/>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8" name="Imagen 37">
                      <a:extLst>
                        <a:ext uri="{FF2B5EF4-FFF2-40B4-BE49-F238E27FC236}">
                          <a16:creationId xmlns:a16="http://schemas.microsoft.com/office/drawing/2014/main" id="{E0D15288-9692-11F8-89FF-DBCCE57945E6}"/>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34" name="Grupo 33">
                    <a:extLst>
                      <a:ext uri="{FF2B5EF4-FFF2-40B4-BE49-F238E27FC236}">
                        <a16:creationId xmlns:a16="http://schemas.microsoft.com/office/drawing/2014/main" id="{0D1F8531-15F4-1A4F-9303-BFA4790526BF}"/>
                      </a:ext>
                    </a:extLst>
                  </p:cNvPr>
                  <p:cNvGrpSpPr/>
                  <p:nvPr/>
                </p:nvGrpSpPr>
                <p:grpSpPr>
                  <a:xfrm>
                    <a:off x="432189" y="2708903"/>
                    <a:ext cx="335095" cy="736940"/>
                    <a:chOff x="452614" y="1971963"/>
                    <a:chExt cx="335095" cy="736940"/>
                  </a:xfrm>
                </p:grpSpPr>
                <p:pic>
                  <p:nvPicPr>
                    <p:cNvPr id="35" name="Imagen 34">
                      <a:extLst>
                        <a:ext uri="{FF2B5EF4-FFF2-40B4-BE49-F238E27FC236}">
                          <a16:creationId xmlns:a16="http://schemas.microsoft.com/office/drawing/2014/main" id="{CA0C52F8-CB85-D926-A10C-18845B868E66}"/>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6" name="Imagen 35">
                      <a:extLst>
                        <a:ext uri="{FF2B5EF4-FFF2-40B4-BE49-F238E27FC236}">
                          <a16:creationId xmlns:a16="http://schemas.microsoft.com/office/drawing/2014/main" id="{BD7FF483-35E0-DF66-0476-F3AEA524CBC4}"/>
                        </a:ext>
                      </a:extLst>
                    </p:cNvPr>
                    <p:cNvPicPr>
                      <a:picLocks noChangeAspect="1"/>
                    </p:cNvPicPr>
                    <p:nvPr/>
                  </p:nvPicPr>
                  <p:blipFill>
                    <a:blip r:embed="rId3"/>
                    <a:stretch>
                      <a:fillRect/>
                    </a:stretch>
                  </p:blipFill>
                  <p:spPr>
                    <a:xfrm>
                      <a:off x="452614" y="2382016"/>
                      <a:ext cx="330199" cy="326887"/>
                    </a:xfrm>
                    <a:prstGeom prst="rect">
                      <a:avLst/>
                    </a:prstGeom>
                  </p:spPr>
                </p:pic>
              </p:grpSp>
            </p:grpSp>
            <p:grpSp>
              <p:nvGrpSpPr>
                <p:cNvPr id="26" name="Grupo 25">
                  <a:extLst>
                    <a:ext uri="{FF2B5EF4-FFF2-40B4-BE49-F238E27FC236}">
                      <a16:creationId xmlns:a16="http://schemas.microsoft.com/office/drawing/2014/main" id="{1B9A11C6-63E2-EB16-45DD-CF3D355B3920}"/>
                    </a:ext>
                  </a:extLst>
                </p:cNvPr>
                <p:cNvGrpSpPr/>
                <p:nvPr/>
              </p:nvGrpSpPr>
              <p:grpSpPr>
                <a:xfrm>
                  <a:off x="411764" y="3456566"/>
                  <a:ext cx="355520" cy="1473880"/>
                  <a:chOff x="432189" y="1971963"/>
                  <a:chExt cx="355520" cy="1473880"/>
                </a:xfrm>
              </p:grpSpPr>
              <p:grpSp>
                <p:nvGrpSpPr>
                  <p:cNvPr id="27" name="Grupo 26">
                    <a:extLst>
                      <a:ext uri="{FF2B5EF4-FFF2-40B4-BE49-F238E27FC236}">
                        <a16:creationId xmlns:a16="http://schemas.microsoft.com/office/drawing/2014/main" id="{0BE310B0-F630-0E29-A207-0F4A49E16BF4}"/>
                      </a:ext>
                    </a:extLst>
                  </p:cNvPr>
                  <p:cNvGrpSpPr/>
                  <p:nvPr/>
                </p:nvGrpSpPr>
                <p:grpSpPr>
                  <a:xfrm>
                    <a:off x="452614" y="1971963"/>
                    <a:ext cx="335095" cy="736940"/>
                    <a:chOff x="452614" y="1971963"/>
                    <a:chExt cx="335095" cy="736940"/>
                  </a:xfrm>
                </p:grpSpPr>
                <p:pic>
                  <p:nvPicPr>
                    <p:cNvPr id="31" name="Imagen 30">
                      <a:extLst>
                        <a:ext uri="{FF2B5EF4-FFF2-40B4-BE49-F238E27FC236}">
                          <a16:creationId xmlns:a16="http://schemas.microsoft.com/office/drawing/2014/main" id="{FAF57ACC-87D3-E29F-A72C-CE1A2388B47D}"/>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2" name="Imagen 31">
                      <a:extLst>
                        <a:ext uri="{FF2B5EF4-FFF2-40B4-BE49-F238E27FC236}">
                          <a16:creationId xmlns:a16="http://schemas.microsoft.com/office/drawing/2014/main" id="{B7D76C85-6463-E4A5-8BA1-8FFC98B381B8}"/>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28" name="Grupo 27">
                    <a:extLst>
                      <a:ext uri="{FF2B5EF4-FFF2-40B4-BE49-F238E27FC236}">
                        <a16:creationId xmlns:a16="http://schemas.microsoft.com/office/drawing/2014/main" id="{0BD9A084-B361-6D03-2B07-21438FFE7BB7}"/>
                      </a:ext>
                    </a:extLst>
                  </p:cNvPr>
                  <p:cNvGrpSpPr/>
                  <p:nvPr/>
                </p:nvGrpSpPr>
                <p:grpSpPr>
                  <a:xfrm>
                    <a:off x="432189" y="2708903"/>
                    <a:ext cx="335095" cy="736940"/>
                    <a:chOff x="452614" y="1971963"/>
                    <a:chExt cx="335095" cy="736940"/>
                  </a:xfrm>
                </p:grpSpPr>
                <p:pic>
                  <p:nvPicPr>
                    <p:cNvPr id="29" name="Imagen 28">
                      <a:extLst>
                        <a:ext uri="{FF2B5EF4-FFF2-40B4-BE49-F238E27FC236}">
                          <a16:creationId xmlns:a16="http://schemas.microsoft.com/office/drawing/2014/main" id="{A4FC2812-4E3A-C952-ACE0-E55391425328}"/>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0" name="Imagen 29">
                      <a:extLst>
                        <a:ext uri="{FF2B5EF4-FFF2-40B4-BE49-F238E27FC236}">
                          <a16:creationId xmlns:a16="http://schemas.microsoft.com/office/drawing/2014/main" id="{BA299887-DBD7-AEF7-C3CC-16D185B094FD}"/>
                        </a:ext>
                      </a:extLst>
                    </p:cNvPr>
                    <p:cNvPicPr>
                      <a:picLocks noChangeAspect="1"/>
                    </p:cNvPicPr>
                    <p:nvPr/>
                  </p:nvPicPr>
                  <p:blipFill>
                    <a:blip r:embed="rId3"/>
                    <a:stretch>
                      <a:fillRect/>
                    </a:stretch>
                  </p:blipFill>
                  <p:spPr>
                    <a:xfrm>
                      <a:off x="452614" y="2382016"/>
                      <a:ext cx="330199" cy="326887"/>
                    </a:xfrm>
                    <a:prstGeom prst="rect">
                      <a:avLst/>
                    </a:prstGeom>
                  </p:spPr>
                </p:pic>
              </p:grpSp>
            </p:grpSp>
          </p:grpSp>
          <p:grpSp>
            <p:nvGrpSpPr>
              <p:cNvPr id="10" name="Grupo 9">
                <a:extLst>
                  <a:ext uri="{FF2B5EF4-FFF2-40B4-BE49-F238E27FC236}">
                    <a16:creationId xmlns:a16="http://schemas.microsoft.com/office/drawing/2014/main" id="{50E61416-EFD5-E80D-BA69-ED4F9BEC706D}"/>
                  </a:ext>
                </a:extLst>
              </p:cNvPr>
              <p:cNvGrpSpPr/>
              <p:nvPr/>
            </p:nvGrpSpPr>
            <p:grpSpPr>
              <a:xfrm>
                <a:off x="365848" y="4976781"/>
                <a:ext cx="375945" cy="2958483"/>
                <a:chOff x="411764" y="1971963"/>
                <a:chExt cx="375945" cy="2958483"/>
              </a:xfrm>
            </p:grpSpPr>
            <p:grpSp>
              <p:nvGrpSpPr>
                <p:cNvPr id="11" name="Grupo 10">
                  <a:extLst>
                    <a:ext uri="{FF2B5EF4-FFF2-40B4-BE49-F238E27FC236}">
                      <a16:creationId xmlns:a16="http://schemas.microsoft.com/office/drawing/2014/main" id="{165B52CE-60DA-0A69-8C77-3DAC66E420EF}"/>
                    </a:ext>
                  </a:extLst>
                </p:cNvPr>
                <p:cNvGrpSpPr/>
                <p:nvPr/>
              </p:nvGrpSpPr>
              <p:grpSpPr>
                <a:xfrm>
                  <a:off x="432189" y="1971963"/>
                  <a:ext cx="355520" cy="1473880"/>
                  <a:chOff x="432189" y="1971963"/>
                  <a:chExt cx="355520" cy="1473880"/>
                </a:xfrm>
              </p:grpSpPr>
              <p:grpSp>
                <p:nvGrpSpPr>
                  <p:cNvPr id="19" name="Grupo 18">
                    <a:extLst>
                      <a:ext uri="{FF2B5EF4-FFF2-40B4-BE49-F238E27FC236}">
                        <a16:creationId xmlns:a16="http://schemas.microsoft.com/office/drawing/2014/main" id="{225F6E68-A6B5-F27C-89BC-BD792325F200}"/>
                      </a:ext>
                    </a:extLst>
                  </p:cNvPr>
                  <p:cNvGrpSpPr/>
                  <p:nvPr/>
                </p:nvGrpSpPr>
                <p:grpSpPr>
                  <a:xfrm>
                    <a:off x="452614" y="1971963"/>
                    <a:ext cx="335095" cy="736940"/>
                    <a:chOff x="452614" y="1971963"/>
                    <a:chExt cx="335095" cy="736940"/>
                  </a:xfrm>
                </p:grpSpPr>
                <p:pic>
                  <p:nvPicPr>
                    <p:cNvPr id="23" name="Imagen 22">
                      <a:extLst>
                        <a:ext uri="{FF2B5EF4-FFF2-40B4-BE49-F238E27FC236}">
                          <a16:creationId xmlns:a16="http://schemas.microsoft.com/office/drawing/2014/main" id="{17570385-7A7A-8ED3-A177-757A4DA362FE}"/>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24" name="Imagen 23">
                      <a:extLst>
                        <a:ext uri="{FF2B5EF4-FFF2-40B4-BE49-F238E27FC236}">
                          <a16:creationId xmlns:a16="http://schemas.microsoft.com/office/drawing/2014/main" id="{F398D1E3-6B81-52DF-2A6B-C8D76FA0852E}"/>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20" name="Grupo 19">
                    <a:extLst>
                      <a:ext uri="{FF2B5EF4-FFF2-40B4-BE49-F238E27FC236}">
                        <a16:creationId xmlns:a16="http://schemas.microsoft.com/office/drawing/2014/main" id="{61F9306A-D436-4AD9-E373-CA7CBDBCD925}"/>
                      </a:ext>
                    </a:extLst>
                  </p:cNvPr>
                  <p:cNvGrpSpPr/>
                  <p:nvPr/>
                </p:nvGrpSpPr>
                <p:grpSpPr>
                  <a:xfrm>
                    <a:off x="432189" y="2708903"/>
                    <a:ext cx="335095" cy="736940"/>
                    <a:chOff x="452614" y="1971963"/>
                    <a:chExt cx="335095" cy="736940"/>
                  </a:xfrm>
                </p:grpSpPr>
                <p:pic>
                  <p:nvPicPr>
                    <p:cNvPr id="21" name="Imagen 20">
                      <a:extLst>
                        <a:ext uri="{FF2B5EF4-FFF2-40B4-BE49-F238E27FC236}">
                          <a16:creationId xmlns:a16="http://schemas.microsoft.com/office/drawing/2014/main" id="{B53D7E23-7AFE-EC25-96FB-AC3767FA4111}"/>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22" name="Imagen 21">
                      <a:extLst>
                        <a:ext uri="{FF2B5EF4-FFF2-40B4-BE49-F238E27FC236}">
                          <a16:creationId xmlns:a16="http://schemas.microsoft.com/office/drawing/2014/main" id="{06572B17-C07B-B665-025C-56DBE384C32C}"/>
                        </a:ext>
                      </a:extLst>
                    </p:cNvPr>
                    <p:cNvPicPr>
                      <a:picLocks noChangeAspect="1"/>
                    </p:cNvPicPr>
                    <p:nvPr/>
                  </p:nvPicPr>
                  <p:blipFill>
                    <a:blip r:embed="rId3"/>
                    <a:stretch>
                      <a:fillRect/>
                    </a:stretch>
                  </p:blipFill>
                  <p:spPr>
                    <a:xfrm>
                      <a:off x="452614" y="2382016"/>
                      <a:ext cx="330199" cy="326887"/>
                    </a:xfrm>
                    <a:prstGeom prst="rect">
                      <a:avLst/>
                    </a:prstGeom>
                  </p:spPr>
                </p:pic>
              </p:grpSp>
            </p:grpSp>
            <p:grpSp>
              <p:nvGrpSpPr>
                <p:cNvPr id="12" name="Grupo 11">
                  <a:extLst>
                    <a:ext uri="{FF2B5EF4-FFF2-40B4-BE49-F238E27FC236}">
                      <a16:creationId xmlns:a16="http://schemas.microsoft.com/office/drawing/2014/main" id="{CBEE1FE9-5ADD-B32C-A6AB-02F260E02303}"/>
                    </a:ext>
                  </a:extLst>
                </p:cNvPr>
                <p:cNvGrpSpPr/>
                <p:nvPr/>
              </p:nvGrpSpPr>
              <p:grpSpPr>
                <a:xfrm>
                  <a:off x="411764" y="3456566"/>
                  <a:ext cx="355520" cy="1473880"/>
                  <a:chOff x="432189" y="1971963"/>
                  <a:chExt cx="355520" cy="1473880"/>
                </a:xfrm>
              </p:grpSpPr>
              <p:grpSp>
                <p:nvGrpSpPr>
                  <p:cNvPr id="13" name="Grupo 12">
                    <a:extLst>
                      <a:ext uri="{FF2B5EF4-FFF2-40B4-BE49-F238E27FC236}">
                        <a16:creationId xmlns:a16="http://schemas.microsoft.com/office/drawing/2014/main" id="{75E38B69-5ED9-E258-FDF4-54E4C86BF691}"/>
                      </a:ext>
                    </a:extLst>
                  </p:cNvPr>
                  <p:cNvGrpSpPr/>
                  <p:nvPr/>
                </p:nvGrpSpPr>
                <p:grpSpPr>
                  <a:xfrm>
                    <a:off x="452614" y="1971963"/>
                    <a:ext cx="335095" cy="736940"/>
                    <a:chOff x="452614" y="1971963"/>
                    <a:chExt cx="335095" cy="736940"/>
                  </a:xfrm>
                </p:grpSpPr>
                <p:pic>
                  <p:nvPicPr>
                    <p:cNvPr id="17" name="Imagen 16">
                      <a:extLst>
                        <a:ext uri="{FF2B5EF4-FFF2-40B4-BE49-F238E27FC236}">
                          <a16:creationId xmlns:a16="http://schemas.microsoft.com/office/drawing/2014/main" id="{85359591-B1D4-BC42-CE94-06343EC8FC79}"/>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18" name="Imagen 17">
                      <a:extLst>
                        <a:ext uri="{FF2B5EF4-FFF2-40B4-BE49-F238E27FC236}">
                          <a16:creationId xmlns:a16="http://schemas.microsoft.com/office/drawing/2014/main" id="{A1CF7E9F-9123-7C31-DA96-867A53C7EE4D}"/>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14" name="Grupo 13">
                    <a:extLst>
                      <a:ext uri="{FF2B5EF4-FFF2-40B4-BE49-F238E27FC236}">
                        <a16:creationId xmlns:a16="http://schemas.microsoft.com/office/drawing/2014/main" id="{6C8CBA2E-9173-8038-39DA-FC1AC2D7AA5C}"/>
                      </a:ext>
                    </a:extLst>
                  </p:cNvPr>
                  <p:cNvGrpSpPr/>
                  <p:nvPr/>
                </p:nvGrpSpPr>
                <p:grpSpPr>
                  <a:xfrm>
                    <a:off x="432189" y="2708903"/>
                    <a:ext cx="335095" cy="736940"/>
                    <a:chOff x="452614" y="1971963"/>
                    <a:chExt cx="335095" cy="736940"/>
                  </a:xfrm>
                </p:grpSpPr>
                <p:pic>
                  <p:nvPicPr>
                    <p:cNvPr id="15" name="Imagen 14">
                      <a:extLst>
                        <a:ext uri="{FF2B5EF4-FFF2-40B4-BE49-F238E27FC236}">
                          <a16:creationId xmlns:a16="http://schemas.microsoft.com/office/drawing/2014/main" id="{D9E24DDD-203C-589D-F5C6-78A7548449F4}"/>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16" name="Imagen 15">
                      <a:extLst>
                        <a:ext uri="{FF2B5EF4-FFF2-40B4-BE49-F238E27FC236}">
                          <a16:creationId xmlns:a16="http://schemas.microsoft.com/office/drawing/2014/main" id="{2ED89E53-F9A4-CED9-B5FA-A6F3BC498F6C}"/>
                        </a:ext>
                      </a:extLst>
                    </p:cNvPr>
                    <p:cNvPicPr>
                      <a:picLocks noChangeAspect="1"/>
                    </p:cNvPicPr>
                    <p:nvPr/>
                  </p:nvPicPr>
                  <p:blipFill>
                    <a:blip r:embed="rId3"/>
                    <a:stretch>
                      <a:fillRect/>
                    </a:stretch>
                  </p:blipFill>
                  <p:spPr>
                    <a:xfrm>
                      <a:off x="452614" y="2382016"/>
                      <a:ext cx="330199" cy="326887"/>
                    </a:xfrm>
                    <a:prstGeom prst="rect">
                      <a:avLst/>
                    </a:prstGeom>
                  </p:spPr>
                </p:pic>
              </p:grpSp>
            </p:grpSp>
          </p:grpSp>
        </p:grpSp>
        <p:grpSp>
          <p:nvGrpSpPr>
            <p:cNvPr id="6" name="Grupo 5">
              <a:extLst>
                <a:ext uri="{FF2B5EF4-FFF2-40B4-BE49-F238E27FC236}">
                  <a16:creationId xmlns:a16="http://schemas.microsoft.com/office/drawing/2014/main" id="{D4A9F554-108F-1D46-E13C-A85E14E62234}"/>
                </a:ext>
              </a:extLst>
            </p:cNvPr>
            <p:cNvGrpSpPr/>
            <p:nvPr/>
          </p:nvGrpSpPr>
          <p:grpSpPr>
            <a:xfrm>
              <a:off x="360952" y="7981599"/>
              <a:ext cx="335095" cy="736940"/>
              <a:chOff x="452614" y="1971963"/>
              <a:chExt cx="335095" cy="736940"/>
            </a:xfrm>
          </p:grpSpPr>
          <p:pic>
            <p:nvPicPr>
              <p:cNvPr id="7" name="Imagen 6">
                <a:extLst>
                  <a:ext uri="{FF2B5EF4-FFF2-40B4-BE49-F238E27FC236}">
                    <a16:creationId xmlns:a16="http://schemas.microsoft.com/office/drawing/2014/main" id="{F2362E8B-F4D8-321C-788D-988B6F35E0F9}"/>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8" name="Imagen 7">
                <a:extLst>
                  <a:ext uri="{FF2B5EF4-FFF2-40B4-BE49-F238E27FC236}">
                    <a16:creationId xmlns:a16="http://schemas.microsoft.com/office/drawing/2014/main" id="{04D7D176-B69E-372B-EC44-47246C7CEECA}"/>
                  </a:ext>
                </a:extLst>
              </p:cNvPr>
              <p:cNvPicPr>
                <a:picLocks noChangeAspect="1"/>
              </p:cNvPicPr>
              <p:nvPr/>
            </p:nvPicPr>
            <p:blipFill>
              <a:blip r:embed="rId3"/>
              <a:stretch>
                <a:fillRect/>
              </a:stretch>
            </p:blipFill>
            <p:spPr>
              <a:xfrm>
                <a:off x="452614" y="2382016"/>
                <a:ext cx="330199" cy="326887"/>
              </a:xfrm>
              <a:prstGeom prst="rect">
                <a:avLst/>
              </a:prstGeom>
            </p:spPr>
          </p:pic>
        </p:grpSp>
      </p:grpSp>
      <p:grpSp>
        <p:nvGrpSpPr>
          <p:cNvPr id="39" name="Grupo 38">
            <a:extLst>
              <a:ext uri="{FF2B5EF4-FFF2-40B4-BE49-F238E27FC236}">
                <a16:creationId xmlns:a16="http://schemas.microsoft.com/office/drawing/2014/main" id="{4FD91627-C756-CB28-1818-592F9B90BC89}"/>
              </a:ext>
            </a:extLst>
          </p:cNvPr>
          <p:cNvGrpSpPr/>
          <p:nvPr/>
        </p:nvGrpSpPr>
        <p:grpSpPr>
          <a:xfrm>
            <a:off x="3109631" y="2497124"/>
            <a:ext cx="336271" cy="6755618"/>
            <a:chOff x="3109630" y="1990767"/>
            <a:chExt cx="336271" cy="6755618"/>
          </a:xfrm>
        </p:grpSpPr>
        <p:grpSp>
          <p:nvGrpSpPr>
            <p:cNvPr id="40" name="Grupo 39">
              <a:extLst>
                <a:ext uri="{FF2B5EF4-FFF2-40B4-BE49-F238E27FC236}">
                  <a16:creationId xmlns:a16="http://schemas.microsoft.com/office/drawing/2014/main" id="{08CD9064-9258-ABCF-2F44-2900D89CBFC5}"/>
                </a:ext>
              </a:extLst>
            </p:cNvPr>
            <p:cNvGrpSpPr/>
            <p:nvPr/>
          </p:nvGrpSpPr>
          <p:grpSpPr>
            <a:xfrm>
              <a:off x="3110512" y="1990767"/>
              <a:ext cx="335389" cy="6006038"/>
              <a:chOff x="3110512" y="1990767"/>
              <a:chExt cx="335389" cy="6006038"/>
            </a:xfrm>
          </p:grpSpPr>
          <p:grpSp>
            <p:nvGrpSpPr>
              <p:cNvPr id="44" name="Grupo 43">
                <a:extLst>
                  <a:ext uri="{FF2B5EF4-FFF2-40B4-BE49-F238E27FC236}">
                    <a16:creationId xmlns:a16="http://schemas.microsoft.com/office/drawing/2014/main" id="{8F6167E7-A78D-1B0B-6D42-C9187C292CC7}"/>
                  </a:ext>
                </a:extLst>
              </p:cNvPr>
              <p:cNvGrpSpPr/>
              <p:nvPr/>
            </p:nvGrpSpPr>
            <p:grpSpPr>
              <a:xfrm>
                <a:off x="3115152" y="1990767"/>
                <a:ext cx="330749" cy="2986014"/>
                <a:chOff x="3115152" y="1990767"/>
                <a:chExt cx="330749" cy="2986014"/>
              </a:xfrm>
            </p:grpSpPr>
            <p:grpSp>
              <p:nvGrpSpPr>
                <p:cNvPr id="60" name="Grupo 59">
                  <a:extLst>
                    <a:ext uri="{FF2B5EF4-FFF2-40B4-BE49-F238E27FC236}">
                      <a16:creationId xmlns:a16="http://schemas.microsoft.com/office/drawing/2014/main" id="{0D6AF0E0-6533-3DAE-5473-7895BCECDA3A}"/>
                    </a:ext>
                  </a:extLst>
                </p:cNvPr>
                <p:cNvGrpSpPr/>
                <p:nvPr/>
              </p:nvGrpSpPr>
              <p:grpSpPr>
                <a:xfrm>
                  <a:off x="3115152" y="1990767"/>
                  <a:ext cx="326111" cy="1487115"/>
                  <a:chOff x="3115152" y="1990767"/>
                  <a:chExt cx="326111" cy="1487115"/>
                </a:xfrm>
              </p:grpSpPr>
              <p:grpSp>
                <p:nvGrpSpPr>
                  <p:cNvPr id="68" name="Grupo 67">
                    <a:extLst>
                      <a:ext uri="{FF2B5EF4-FFF2-40B4-BE49-F238E27FC236}">
                        <a16:creationId xmlns:a16="http://schemas.microsoft.com/office/drawing/2014/main" id="{5932F0B8-6AD3-0321-332D-18A41F07C7BA}"/>
                      </a:ext>
                    </a:extLst>
                  </p:cNvPr>
                  <p:cNvGrpSpPr/>
                  <p:nvPr/>
                </p:nvGrpSpPr>
                <p:grpSpPr>
                  <a:xfrm>
                    <a:off x="3115153" y="1990767"/>
                    <a:ext cx="326110" cy="709467"/>
                    <a:chOff x="3115153" y="1990767"/>
                    <a:chExt cx="326110" cy="709467"/>
                  </a:xfrm>
                </p:grpSpPr>
                <p:pic>
                  <p:nvPicPr>
                    <p:cNvPr id="72" name="Imagen 71">
                      <a:extLst>
                        <a:ext uri="{FF2B5EF4-FFF2-40B4-BE49-F238E27FC236}">
                          <a16:creationId xmlns:a16="http://schemas.microsoft.com/office/drawing/2014/main" id="{B705016D-6954-93B1-1587-D6FCCD6E0787}"/>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73" name="Imagen 72">
                      <a:extLst>
                        <a:ext uri="{FF2B5EF4-FFF2-40B4-BE49-F238E27FC236}">
                          <a16:creationId xmlns:a16="http://schemas.microsoft.com/office/drawing/2014/main" id="{4BD6EBC2-1403-725B-8386-C174AB64BB65}"/>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69" name="Grupo 68">
                    <a:extLst>
                      <a:ext uri="{FF2B5EF4-FFF2-40B4-BE49-F238E27FC236}">
                        <a16:creationId xmlns:a16="http://schemas.microsoft.com/office/drawing/2014/main" id="{A5A48666-4234-A916-B154-A502619B9EE0}"/>
                      </a:ext>
                    </a:extLst>
                  </p:cNvPr>
                  <p:cNvGrpSpPr/>
                  <p:nvPr/>
                </p:nvGrpSpPr>
                <p:grpSpPr>
                  <a:xfrm>
                    <a:off x="3115152" y="2768415"/>
                    <a:ext cx="326110" cy="709467"/>
                    <a:chOff x="3115153" y="1990767"/>
                    <a:chExt cx="326110" cy="709467"/>
                  </a:xfrm>
                </p:grpSpPr>
                <p:pic>
                  <p:nvPicPr>
                    <p:cNvPr id="70" name="Imagen 69">
                      <a:extLst>
                        <a:ext uri="{FF2B5EF4-FFF2-40B4-BE49-F238E27FC236}">
                          <a16:creationId xmlns:a16="http://schemas.microsoft.com/office/drawing/2014/main" id="{5E48F6AD-DC2C-2508-B69D-239D8032B3B0}"/>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71" name="Imagen 70">
                      <a:extLst>
                        <a:ext uri="{FF2B5EF4-FFF2-40B4-BE49-F238E27FC236}">
                          <a16:creationId xmlns:a16="http://schemas.microsoft.com/office/drawing/2014/main" id="{4FBE46CA-118A-EF33-46A8-925C3F1D0D9D}"/>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nvGrpSpPr>
                <p:cNvPr id="61" name="Grupo 60">
                  <a:extLst>
                    <a:ext uri="{FF2B5EF4-FFF2-40B4-BE49-F238E27FC236}">
                      <a16:creationId xmlns:a16="http://schemas.microsoft.com/office/drawing/2014/main" id="{373150E0-A909-DF87-9149-FFED34EC317A}"/>
                    </a:ext>
                  </a:extLst>
                </p:cNvPr>
                <p:cNvGrpSpPr/>
                <p:nvPr/>
              </p:nvGrpSpPr>
              <p:grpSpPr>
                <a:xfrm>
                  <a:off x="3119790" y="3489666"/>
                  <a:ext cx="326111" cy="1487115"/>
                  <a:chOff x="3115152" y="1990767"/>
                  <a:chExt cx="326111" cy="1487115"/>
                </a:xfrm>
              </p:grpSpPr>
              <p:grpSp>
                <p:nvGrpSpPr>
                  <p:cNvPr id="62" name="Grupo 61">
                    <a:extLst>
                      <a:ext uri="{FF2B5EF4-FFF2-40B4-BE49-F238E27FC236}">
                        <a16:creationId xmlns:a16="http://schemas.microsoft.com/office/drawing/2014/main" id="{55AB8ED3-900A-C5CB-A6A0-B7EB6929C11D}"/>
                      </a:ext>
                    </a:extLst>
                  </p:cNvPr>
                  <p:cNvGrpSpPr/>
                  <p:nvPr/>
                </p:nvGrpSpPr>
                <p:grpSpPr>
                  <a:xfrm>
                    <a:off x="3115153" y="1990767"/>
                    <a:ext cx="326110" cy="709467"/>
                    <a:chOff x="3115153" y="1990767"/>
                    <a:chExt cx="326110" cy="709467"/>
                  </a:xfrm>
                </p:grpSpPr>
                <p:pic>
                  <p:nvPicPr>
                    <p:cNvPr id="66" name="Imagen 65">
                      <a:extLst>
                        <a:ext uri="{FF2B5EF4-FFF2-40B4-BE49-F238E27FC236}">
                          <a16:creationId xmlns:a16="http://schemas.microsoft.com/office/drawing/2014/main" id="{3F4E324C-6AA7-EE83-50C5-7302ED6CFE3B}"/>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67" name="Imagen 66">
                      <a:extLst>
                        <a:ext uri="{FF2B5EF4-FFF2-40B4-BE49-F238E27FC236}">
                          <a16:creationId xmlns:a16="http://schemas.microsoft.com/office/drawing/2014/main" id="{D8DF07C1-AA75-42A4-33B1-C10CC50A3275}"/>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63" name="Grupo 62">
                    <a:extLst>
                      <a:ext uri="{FF2B5EF4-FFF2-40B4-BE49-F238E27FC236}">
                        <a16:creationId xmlns:a16="http://schemas.microsoft.com/office/drawing/2014/main" id="{7DA145C1-5F67-A423-4DFB-89286C74D5BC}"/>
                      </a:ext>
                    </a:extLst>
                  </p:cNvPr>
                  <p:cNvGrpSpPr/>
                  <p:nvPr/>
                </p:nvGrpSpPr>
                <p:grpSpPr>
                  <a:xfrm>
                    <a:off x="3115152" y="2768415"/>
                    <a:ext cx="326110" cy="709467"/>
                    <a:chOff x="3115153" y="1990767"/>
                    <a:chExt cx="326110" cy="709467"/>
                  </a:xfrm>
                </p:grpSpPr>
                <p:pic>
                  <p:nvPicPr>
                    <p:cNvPr id="64" name="Imagen 63">
                      <a:extLst>
                        <a:ext uri="{FF2B5EF4-FFF2-40B4-BE49-F238E27FC236}">
                          <a16:creationId xmlns:a16="http://schemas.microsoft.com/office/drawing/2014/main" id="{91AE9569-233A-861F-161E-E828F69A51DD}"/>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65" name="Imagen 64">
                      <a:extLst>
                        <a:ext uri="{FF2B5EF4-FFF2-40B4-BE49-F238E27FC236}">
                          <a16:creationId xmlns:a16="http://schemas.microsoft.com/office/drawing/2014/main" id="{D7AC1632-3AB1-992F-C995-104CC3C8BBA4}"/>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grpSp>
            <p:nvGrpSpPr>
              <p:cNvPr id="45" name="Grupo 44">
                <a:extLst>
                  <a:ext uri="{FF2B5EF4-FFF2-40B4-BE49-F238E27FC236}">
                    <a16:creationId xmlns:a16="http://schemas.microsoft.com/office/drawing/2014/main" id="{18DF2169-B84F-8738-80AC-5D08E37FB2B4}"/>
                  </a:ext>
                </a:extLst>
              </p:cNvPr>
              <p:cNvGrpSpPr/>
              <p:nvPr/>
            </p:nvGrpSpPr>
            <p:grpSpPr>
              <a:xfrm>
                <a:off x="3110512" y="5010791"/>
                <a:ext cx="330749" cy="2986014"/>
                <a:chOff x="3115152" y="1990767"/>
                <a:chExt cx="330749" cy="2986014"/>
              </a:xfrm>
            </p:grpSpPr>
            <p:grpSp>
              <p:nvGrpSpPr>
                <p:cNvPr id="46" name="Grupo 45">
                  <a:extLst>
                    <a:ext uri="{FF2B5EF4-FFF2-40B4-BE49-F238E27FC236}">
                      <a16:creationId xmlns:a16="http://schemas.microsoft.com/office/drawing/2014/main" id="{4853587C-17A5-4A6F-8372-96B881BFDA28}"/>
                    </a:ext>
                  </a:extLst>
                </p:cNvPr>
                <p:cNvGrpSpPr/>
                <p:nvPr/>
              </p:nvGrpSpPr>
              <p:grpSpPr>
                <a:xfrm>
                  <a:off x="3115152" y="1990767"/>
                  <a:ext cx="326111" cy="1487115"/>
                  <a:chOff x="3115152" y="1990767"/>
                  <a:chExt cx="326111" cy="1487115"/>
                </a:xfrm>
              </p:grpSpPr>
              <p:grpSp>
                <p:nvGrpSpPr>
                  <p:cNvPr id="54" name="Grupo 53">
                    <a:extLst>
                      <a:ext uri="{FF2B5EF4-FFF2-40B4-BE49-F238E27FC236}">
                        <a16:creationId xmlns:a16="http://schemas.microsoft.com/office/drawing/2014/main" id="{7680EDF6-75A2-7F9B-3DFC-A6590BD72114}"/>
                      </a:ext>
                    </a:extLst>
                  </p:cNvPr>
                  <p:cNvGrpSpPr/>
                  <p:nvPr/>
                </p:nvGrpSpPr>
                <p:grpSpPr>
                  <a:xfrm>
                    <a:off x="3115153" y="1990767"/>
                    <a:ext cx="326110" cy="709467"/>
                    <a:chOff x="3115153" y="1990767"/>
                    <a:chExt cx="326110" cy="709467"/>
                  </a:xfrm>
                </p:grpSpPr>
                <p:pic>
                  <p:nvPicPr>
                    <p:cNvPr id="58" name="Imagen 57">
                      <a:extLst>
                        <a:ext uri="{FF2B5EF4-FFF2-40B4-BE49-F238E27FC236}">
                          <a16:creationId xmlns:a16="http://schemas.microsoft.com/office/drawing/2014/main" id="{12290B5D-3246-7987-1109-B53684872956}"/>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9" name="Imagen 58">
                      <a:extLst>
                        <a:ext uri="{FF2B5EF4-FFF2-40B4-BE49-F238E27FC236}">
                          <a16:creationId xmlns:a16="http://schemas.microsoft.com/office/drawing/2014/main" id="{A6424AA7-2A80-C077-2BFD-FD2D0D379D6C}"/>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55" name="Grupo 54">
                    <a:extLst>
                      <a:ext uri="{FF2B5EF4-FFF2-40B4-BE49-F238E27FC236}">
                        <a16:creationId xmlns:a16="http://schemas.microsoft.com/office/drawing/2014/main" id="{2EC2FC3C-B788-AAA2-3309-19AE7B5E0093}"/>
                      </a:ext>
                    </a:extLst>
                  </p:cNvPr>
                  <p:cNvGrpSpPr/>
                  <p:nvPr/>
                </p:nvGrpSpPr>
                <p:grpSpPr>
                  <a:xfrm>
                    <a:off x="3115152" y="2768415"/>
                    <a:ext cx="326110" cy="709467"/>
                    <a:chOff x="3115153" y="1990767"/>
                    <a:chExt cx="326110" cy="709467"/>
                  </a:xfrm>
                </p:grpSpPr>
                <p:pic>
                  <p:nvPicPr>
                    <p:cNvPr id="56" name="Imagen 55">
                      <a:extLst>
                        <a:ext uri="{FF2B5EF4-FFF2-40B4-BE49-F238E27FC236}">
                          <a16:creationId xmlns:a16="http://schemas.microsoft.com/office/drawing/2014/main" id="{5253036C-D06F-787E-7CE7-13A7F5162A99}"/>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7" name="Imagen 56">
                      <a:extLst>
                        <a:ext uri="{FF2B5EF4-FFF2-40B4-BE49-F238E27FC236}">
                          <a16:creationId xmlns:a16="http://schemas.microsoft.com/office/drawing/2014/main" id="{5F5F3A16-BC8A-BD86-3865-F57A31C4062C}"/>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nvGrpSpPr>
                <p:cNvPr id="47" name="Grupo 46">
                  <a:extLst>
                    <a:ext uri="{FF2B5EF4-FFF2-40B4-BE49-F238E27FC236}">
                      <a16:creationId xmlns:a16="http://schemas.microsoft.com/office/drawing/2014/main" id="{0C830626-1431-1BFF-4BDD-373E6067C7BE}"/>
                    </a:ext>
                  </a:extLst>
                </p:cNvPr>
                <p:cNvGrpSpPr/>
                <p:nvPr/>
              </p:nvGrpSpPr>
              <p:grpSpPr>
                <a:xfrm>
                  <a:off x="3119790" y="3489666"/>
                  <a:ext cx="326111" cy="1487115"/>
                  <a:chOff x="3115152" y="1990767"/>
                  <a:chExt cx="326111" cy="1487115"/>
                </a:xfrm>
              </p:grpSpPr>
              <p:grpSp>
                <p:nvGrpSpPr>
                  <p:cNvPr id="48" name="Grupo 47">
                    <a:extLst>
                      <a:ext uri="{FF2B5EF4-FFF2-40B4-BE49-F238E27FC236}">
                        <a16:creationId xmlns:a16="http://schemas.microsoft.com/office/drawing/2014/main" id="{A53AA22C-42C8-9F07-FEBF-D5BC88132D65}"/>
                      </a:ext>
                    </a:extLst>
                  </p:cNvPr>
                  <p:cNvGrpSpPr/>
                  <p:nvPr/>
                </p:nvGrpSpPr>
                <p:grpSpPr>
                  <a:xfrm>
                    <a:off x="3115153" y="1990767"/>
                    <a:ext cx="326110" cy="709467"/>
                    <a:chOff x="3115153" y="1990767"/>
                    <a:chExt cx="326110" cy="709467"/>
                  </a:xfrm>
                </p:grpSpPr>
                <p:pic>
                  <p:nvPicPr>
                    <p:cNvPr id="52" name="Imagen 51">
                      <a:extLst>
                        <a:ext uri="{FF2B5EF4-FFF2-40B4-BE49-F238E27FC236}">
                          <a16:creationId xmlns:a16="http://schemas.microsoft.com/office/drawing/2014/main" id="{15C163FC-F3D0-D6CE-84AC-D0EE94A3B11D}"/>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3" name="Imagen 52">
                      <a:extLst>
                        <a:ext uri="{FF2B5EF4-FFF2-40B4-BE49-F238E27FC236}">
                          <a16:creationId xmlns:a16="http://schemas.microsoft.com/office/drawing/2014/main" id="{2B0904A0-B904-2FB0-5C05-5280B5FFD837}"/>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49" name="Grupo 48">
                    <a:extLst>
                      <a:ext uri="{FF2B5EF4-FFF2-40B4-BE49-F238E27FC236}">
                        <a16:creationId xmlns:a16="http://schemas.microsoft.com/office/drawing/2014/main" id="{C2C77DD2-B1AE-8369-B89A-AAECD799DF5E}"/>
                      </a:ext>
                    </a:extLst>
                  </p:cNvPr>
                  <p:cNvGrpSpPr/>
                  <p:nvPr/>
                </p:nvGrpSpPr>
                <p:grpSpPr>
                  <a:xfrm>
                    <a:off x="3115152" y="2768415"/>
                    <a:ext cx="326110" cy="709467"/>
                    <a:chOff x="3115153" y="1990767"/>
                    <a:chExt cx="326110" cy="709467"/>
                  </a:xfrm>
                </p:grpSpPr>
                <p:pic>
                  <p:nvPicPr>
                    <p:cNvPr id="50" name="Imagen 49">
                      <a:extLst>
                        <a:ext uri="{FF2B5EF4-FFF2-40B4-BE49-F238E27FC236}">
                          <a16:creationId xmlns:a16="http://schemas.microsoft.com/office/drawing/2014/main" id="{7068ED39-2589-4D18-3431-B29A54DC7C18}"/>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1" name="Imagen 50">
                      <a:extLst>
                        <a:ext uri="{FF2B5EF4-FFF2-40B4-BE49-F238E27FC236}">
                          <a16:creationId xmlns:a16="http://schemas.microsoft.com/office/drawing/2014/main" id="{2CDC20D1-503A-95EF-8D95-5BEC414A49A4}"/>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grpSp>
        <p:grpSp>
          <p:nvGrpSpPr>
            <p:cNvPr id="41" name="Grupo 40">
              <a:extLst>
                <a:ext uri="{FF2B5EF4-FFF2-40B4-BE49-F238E27FC236}">
                  <a16:creationId xmlns:a16="http://schemas.microsoft.com/office/drawing/2014/main" id="{E058986E-E787-32ED-E52A-FC98FEE8ADC0}"/>
                </a:ext>
              </a:extLst>
            </p:cNvPr>
            <p:cNvGrpSpPr/>
            <p:nvPr/>
          </p:nvGrpSpPr>
          <p:grpSpPr>
            <a:xfrm>
              <a:off x="3109630" y="8036918"/>
              <a:ext cx="326110" cy="709467"/>
              <a:chOff x="3115153" y="1990767"/>
              <a:chExt cx="326110" cy="709467"/>
            </a:xfrm>
          </p:grpSpPr>
          <p:pic>
            <p:nvPicPr>
              <p:cNvPr id="42" name="Imagen 41">
                <a:extLst>
                  <a:ext uri="{FF2B5EF4-FFF2-40B4-BE49-F238E27FC236}">
                    <a16:creationId xmlns:a16="http://schemas.microsoft.com/office/drawing/2014/main" id="{92AFD566-A3BA-FED4-AF8B-C4247F18757B}"/>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43" name="Imagen 42">
                <a:extLst>
                  <a:ext uri="{FF2B5EF4-FFF2-40B4-BE49-F238E27FC236}">
                    <a16:creationId xmlns:a16="http://schemas.microsoft.com/office/drawing/2014/main" id="{5D3556F6-5368-E3E4-4F16-AC9C6F87F45D}"/>
                  </a:ext>
                </a:extLst>
              </p:cNvPr>
              <p:cNvPicPr>
                <a:picLocks noChangeAspect="1"/>
              </p:cNvPicPr>
              <p:nvPr/>
            </p:nvPicPr>
            <p:blipFill>
              <a:blip r:embed="rId4"/>
              <a:stretch>
                <a:fillRect/>
              </a:stretch>
            </p:blipFill>
            <p:spPr>
              <a:xfrm>
                <a:off x="3115153" y="2374125"/>
                <a:ext cx="326109" cy="326109"/>
              </a:xfrm>
              <a:prstGeom prst="rect">
                <a:avLst/>
              </a:prstGeom>
            </p:spPr>
          </p:pic>
        </p:grpSp>
      </p:grpSp>
      <p:sp>
        <p:nvSpPr>
          <p:cNvPr id="75" name="Rectángulo 74">
            <a:extLst>
              <a:ext uri="{FF2B5EF4-FFF2-40B4-BE49-F238E27FC236}">
                <a16:creationId xmlns:a16="http://schemas.microsoft.com/office/drawing/2014/main" id="{2FCDEF5A-98B4-3241-135C-8A7F27C5D492}"/>
              </a:ext>
            </a:extLst>
          </p:cNvPr>
          <p:cNvSpPr/>
          <p:nvPr/>
        </p:nvSpPr>
        <p:spPr>
          <a:xfrm>
            <a:off x="678237" y="1673868"/>
            <a:ext cx="2285176" cy="769441"/>
          </a:xfrm>
          <a:prstGeom prst="rect">
            <a:avLst/>
          </a:prstGeom>
          <a:noFill/>
        </p:spPr>
        <p:txBody>
          <a:bodyPr wrap="none" lIns="91440" tIns="45720" rIns="91440" bIns="45720">
            <a:spAutoFit/>
          </a:bodyPr>
          <a:lstStyle/>
          <a:p>
            <a:pPr algn="ctr"/>
            <a:r>
              <a:rPr lang="es-ES" sz="4400" dirty="0">
                <a:ln w="0"/>
                <a:effectLst>
                  <a:outerShdw blurRad="38100" dist="19050" dir="2700000" algn="tl" rotWithShape="0">
                    <a:schemeClr val="dk1">
                      <a:alpha val="40000"/>
                    </a:schemeClr>
                  </a:outerShdw>
                </a:effectLst>
              </a:rPr>
              <a:t>Nombres</a:t>
            </a:r>
          </a:p>
        </p:txBody>
      </p:sp>
      <p:sp>
        <p:nvSpPr>
          <p:cNvPr id="76" name="Rectángulo 75">
            <a:extLst>
              <a:ext uri="{FF2B5EF4-FFF2-40B4-BE49-F238E27FC236}">
                <a16:creationId xmlns:a16="http://schemas.microsoft.com/office/drawing/2014/main" id="{527E3CA0-91AD-71A8-91AD-D60EFED8F05A}"/>
              </a:ext>
            </a:extLst>
          </p:cNvPr>
          <p:cNvSpPr/>
          <p:nvPr/>
        </p:nvSpPr>
        <p:spPr>
          <a:xfrm>
            <a:off x="4078530" y="1653078"/>
            <a:ext cx="1970989" cy="769441"/>
          </a:xfrm>
          <a:prstGeom prst="rect">
            <a:avLst/>
          </a:prstGeom>
          <a:noFill/>
        </p:spPr>
        <p:txBody>
          <a:bodyPr wrap="none" lIns="91440" tIns="45720" rIns="91440" bIns="45720">
            <a:spAutoFit/>
          </a:bodyPr>
          <a:lstStyle/>
          <a:p>
            <a:pPr algn="ctr"/>
            <a:r>
              <a:rPr lang="es-ES" sz="4400" dirty="0">
                <a:ln w="0"/>
                <a:effectLst>
                  <a:outerShdw blurRad="38100" dist="19050" dir="2700000" algn="tl" rotWithShape="0">
                    <a:schemeClr val="dk1">
                      <a:alpha val="40000"/>
                    </a:schemeClr>
                  </a:outerShdw>
                </a:effectLst>
              </a:rPr>
              <a:t>Correos</a:t>
            </a:r>
          </a:p>
        </p:txBody>
      </p:sp>
      <p:pic>
        <p:nvPicPr>
          <p:cNvPr id="77" name="Imagen 76">
            <a:extLst>
              <a:ext uri="{FF2B5EF4-FFF2-40B4-BE49-F238E27FC236}">
                <a16:creationId xmlns:a16="http://schemas.microsoft.com/office/drawing/2014/main" id="{1BD9E289-8465-D5D9-68C6-3E67BA334D4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135" b="99618" l="6250" r="93750">
                        <a14:foregroundMark x1="13315" y1="11927" x2="23777" y2="13761"/>
                        <a14:foregroundMark x1="23777" y1="13761" x2="35054" y2="12156"/>
                        <a14:foregroundMark x1="35054" y1="12156" x2="37500" y2="10168"/>
                        <a14:foregroundMark x1="39266" y1="6957" x2="47418" y2="6651"/>
                        <a14:foregroundMark x1="51902" y1="5352" x2="55978" y2="9633"/>
                        <a14:foregroundMark x1="60326" y1="3287" x2="62500" y2="5581"/>
                        <a14:foregroundMark x1="21467" y1="5734" x2="9647" y2="10015"/>
                        <a14:foregroundMark x1="9647" y1="10015" x2="9375" y2="10780"/>
                        <a14:foregroundMark x1="10326" y1="18578" x2="7201" y2="24618"/>
                        <a14:foregroundMark x1="28804" y1="28670" x2="29212" y2="36086"/>
                        <a14:foregroundMark x1="29212" y1="36086" x2="26359" y2="30887"/>
                        <a14:foregroundMark x1="26359" y1="30887" x2="41033" y2="32951"/>
                        <a14:foregroundMark x1="41033" y1="32951" x2="36005" y2="36468"/>
                        <a14:foregroundMark x1="30842" y1="31804" x2="28261" y2="39679"/>
                        <a14:foregroundMark x1="28804" y1="29893" x2="28261" y2="37538"/>
                        <a14:foregroundMark x1="26087" y1="32034" x2="24321" y2="37920"/>
                        <a14:foregroundMark x1="55571" y1="26376" x2="62636" y2="31422"/>
                        <a14:foregroundMark x1="62636" y1="31422" x2="63723" y2="36927"/>
                        <a14:foregroundMark x1="63723" y1="36927" x2="64674" y2="27752"/>
                        <a14:foregroundMark x1="64674" y1="27752" x2="66848" y2="26453"/>
                        <a14:foregroundMark x1="67527" y1="26453" x2="71603" y2="31575"/>
                        <a14:foregroundMark x1="71603" y1="27599" x2="70245" y2="36697"/>
                        <a14:foregroundMark x1="92799" y1="39373" x2="93614" y2="46483"/>
                        <a14:foregroundMark x1="93614" y1="46483" x2="93750" y2="46636"/>
                        <a14:foregroundMark x1="48913" y1="59862" x2="49185" y2="67049"/>
                        <a14:foregroundMark x1="41576" y1="97630" x2="44565" y2="91055"/>
                        <a14:foregroundMark x1="61685" y1="98242" x2="54755" y2="89526"/>
                        <a14:foregroundMark x1="35734" y1="99465" x2="38587" y2="99465"/>
                        <a14:foregroundMark x1="32473" y1="98777" x2="32880" y2="99083"/>
                        <a14:foregroundMark x1="39266" y1="99618" x2="43342" y2="99618"/>
                        <a14:foregroundMark x1="58696" y1="99388" x2="61277" y2="99388"/>
                        <a14:foregroundMark x1="55842" y1="61009" x2="51087" y2="50612"/>
                        <a14:foregroundMark x1="69837" y1="55887" x2="82201" y2="48930"/>
                        <a14:foregroundMark x1="80707" y1="51835" x2="69837" y2="56651"/>
                        <a14:foregroundMark x1="69837" y1="56651" x2="61685" y2="53593"/>
                        <a14:foregroundMark x1="23234" y1="52446" x2="33152" y2="56269"/>
                        <a14:foregroundMark x1="33152" y1="56269" x2="44973" y2="54664"/>
                        <a14:foregroundMark x1="44973" y1="54664" x2="45652" y2="54281"/>
                        <a14:foregroundMark x1="6250" y1="9862" x2="6793" y2="10780"/>
                        <a14:foregroundMark x1="9375" y1="5199" x2="10734" y2="5199"/>
                        <a14:foregroundMark x1="6793" y1="6651" x2="6386" y2="7875"/>
                      </a14:backgroundRemoval>
                    </a14:imgEffect>
                  </a14:imgLayer>
                </a14:imgProps>
              </a:ext>
              <a:ext uri="{28A0092B-C50C-407E-A947-70E740481C1C}">
                <a14:useLocalDpi xmlns:a14="http://schemas.microsoft.com/office/drawing/2010/main" val="0"/>
              </a:ext>
            </a:extLst>
          </a:blip>
          <a:stretch>
            <a:fillRect/>
          </a:stretch>
        </p:blipFill>
        <p:spPr>
          <a:xfrm>
            <a:off x="391081" y="766893"/>
            <a:ext cx="511702" cy="909384"/>
          </a:xfrm>
          <a:prstGeom prst="rect">
            <a:avLst/>
          </a:prstGeom>
        </p:spPr>
      </p:pic>
      <p:pic>
        <p:nvPicPr>
          <p:cNvPr id="80" name="Imagen 79">
            <a:extLst>
              <a:ext uri="{FF2B5EF4-FFF2-40B4-BE49-F238E27FC236}">
                <a16:creationId xmlns:a16="http://schemas.microsoft.com/office/drawing/2014/main" id="{743A0978-2AB0-88A7-549A-33B74F8E9F80}"/>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63777" y="748764"/>
            <a:ext cx="901523" cy="962575"/>
          </a:xfrm>
          <a:prstGeom prst="rect">
            <a:avLst/>
          </a:prstGeom>
        </p:spPr>
      </p:pic>
      <p:grpSp>
        <p:nvGrpSpPr>
          <p:cNvPr id="81" name="Grupo 80">
            <a:extLst>
              <a:ext uri="{FF2B5EF4-FFF2-40B4-BE49-F238E27FC236}">
                <a16:creationId xmlns:a16="http://schemas.microsoft.com/office/drawing/2014/main" id="{F67BB3F7-C4CA-6B2F-3AF3-46AC6E7BEA04}"/>
              </a:ext>
            </a:extLst>
          </p:cNvPr>
          <p:cNvGrpSpPr/>
          <p:nvPr/>
        </p:nvGrpSpPr>
        <p:grpSpPr>
          <a:xfrm rot="16200000">
            <a:off x="3285069" y="-2431831"/>
            <a:ext cx="206008" cy="6098771"/>
            <a:chOff x="6363126" y="1068524"/>
            <a:chExt cx="232096" cy="7870106"/>
          </a:xfrm>
        </p:grpSpPr>
        <p:grpSp>
          <p:nvGrpSpPr>
            <p:cNvPr id="82" name="Grupo 81">
              <a:extLst>
                <a:ext uri="{FF2B5EF4-FFF2-40B4-BE49-F238E27FC236}">
                  <a16:creationId xmlns:a16="http://schemas.microsoft.com/office/drawing/2014/main" id="{434EDEC1-79EE-EF80-97A7-55663E9E173D}"/>
                </a:ext>
              </a:extLst>
            </p:cNvPr>
            <p:cNvGrpSpPr/>
            <p:nvPr/>
          </p:nvGrpSpPr>
          <p:grpSpPr>
            <a:xfrm>
              <a:off x="6363127" y="1068524"/>
              <a:ext cx="232095" cy="3884476"/>
              <a:chOff x="5707970" y="2690022"/>
              <a:chExt cx="232095" cy="3884476"/>
            </a:xfrm>
          </p:grpSpPr>
          <p:grpSp>
            <p:nvGrpSpPr>
              <p:cNvPr id="98" name="Grupo 97">
                <a:extLst>
                  <a:ext uri="{FF2B5EF4-FFF2-40B4-BE49-F238E27FC236}">
                    <a16:creationId xmlns:a16="http://schemas.microsoft.com/office/drawing/2014/main" id="{67F67C89-8444-1D37-D59D-0AA3FA0293AE}"/>
                  </a:ext>
                </a:extLst>
              </p:cNvPr>
              <p:cNvGrpSpPr/>
              <p:nvPr/>
            </p:nvGrpSpPr>
            <p:grpSpPr>
              <a:xfrm rot="16200000">
                <a:off x="4880225" y="3517767"/>
                <a:ext cx="1887583" cy="232094"/>
                <a:chOff x="2622620" y="2060894"/>
                <a:chExt cx="1887583" cy="232094"/>
              </a:xfrm>
            </p:grpSpPr>
            <p:sp>
              <p:nvSpPr>
                <p:cNvPr id="106" name="Rectángulo 105">
                  <a:extLst>
                    <a:ext uri="{FF2B5EF4-FFF2-40B4-BE49-F238E27FC236}">
                      <a16:creationId xmlns:a16="http://schemas.microsoft.com/office/drawing/2014/main" id="{1105DB97-7FAC-45B3-F34C-02953B088A9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7" name="Rectángulo 106">
                  <a:extLst>
                    <a:ext uri="{FF2B5EF4-FFF2-40B4-BE49-F238E27FC236}">
                      <a16:creationId xmlns:a16="http://schemas.microsoft.com/office/drawing/2014/main" id="{835B606B-08F6-70B2-0AB0-E3018C067B2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96900707-A81E-025D-6A31-82715C7F087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9" name="Rectángulo 108">
                  <a:extLst>
                    <a:ext uri="{FF2B5EF4-FFF2-40B4-BE49-F238E27FC236}">
                      <a16:creationId xmlns:a16="http://schemas.microsoft.com/office/drawing/2014/main" id="{E54D2614-D58B-89AB-F72C-7ED486F6AF6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0" name="Rectángulo 109">
                  <a:extLst>
                    <a:ext uri="{FF2B5EF4-FFF2-40B4-BE49-F238E27FC236}">
                      <a16:creationId xmlns:a16="http://schemas.microsoft.com/office/drawing/2014/main" id="{597578CB-263F-14C1-B700-3797B3FDDBD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1" name="Rectángulo 110">
                  <a:extLst>
                    <a:ext uri="{FF2B5EF4-FFF2-40B4-BE49-F238E27FC236}">
                      <a16:creationId xmlns:a16="http://schemas.microsoft.com/office/drawing/2014/main" id="{319ECC2A-BB53-C874-4CAB-DF5DBBDA77B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9" name="Grupo 98">
                <a:extLst>
                  <a:ext uri="{FF2B5EF4-FFF2-40B4-BE49-F238E27FC236}">
                    <a16:creationId xmlns:a16="http://schemas.microsoft.com/office/drawing/2014/main" id="{094B67DE-8F9B-B9FE-EE1A-53270153A258}"/>
                  </a:ext>
                </a:extLst>
              </p:cNvPr>
              <p:cNvGrpSpPr/>
              <p:nvPr/>
            </p:nvGrpSpPr>
            <p:grpSpPr>
              <a:xfrm rot="16200000">
                <a:off x="4880226" y="5514660"/>
                <a:ext cx="1887583" cy="232094"/>
                <a:chOff x="2622620" y="2060894"/>
                <a:chExt cx="1887583" cy="232094"/>
              </a:xfrm>
            </p:grpSpPr>
            <p:sp>
              <p:nvSpPr>
                <p:cNvPr id="100" name="Rectángulo 99">
                  <a:extLst>
                    <a:ext uri="{FF2B5EF4-FFF2-40B4-BE49-F238E27FC236}">
                      <a16:creationId xmlns:a16="http://schemas.microsoft.com/office/drawing/2014/main" id="{60CE7D2A-0EF5-AE29-C2C9-7501B749B4B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1" name="Rectángulo 100">
                  <a:extLst>
                    <a:ext uri="{FF2B5EF4-FFF2-40B4-BE49-F238E27FC236}">
                      <a16:creationId xmlns:a16="http://schemas.microsoft.com/office/drawing/2014/main" id="{53CEC000-C289-4075-3DF6-6818766B636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BD9A4926-1175-8FBD-8968-938B04699F5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3" name="Rectángulo 102">
                  <a:extLst>
                    <a:ext uri="{FF2B5EF4-FFF2-40B4-BE49-F238E27FC236}">
                      <a16:creationId xmlns:a16="http://schemas.microsoft.com/office/drawing/2014/main" id="{EDCA7CF0-BCF1-44AC-8F79-6220AD41A10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4" name="Rectángulo 103">
                  <a:extLst>
                    <a:ext uri="{FF2B5EF4-FFF2-40B4-BE49-F238E27FC236}">
                      <a16:creationId xmlns:a16="http://schemas.microsoft.com/office/drawing/2014/main" id="{18181943-A69A-B549-5345-42C30313B86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BEE3B1CC-A724-2756-EE7F-ED516F3D24E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3" name="Grupo 82">
              <a:extLst>
                <a:ext uri="{FF2B5EF4-FFF2-40B4-BE49-F238E27FC236}">
                  <a16:creationId xmlns:a16="http://schemas.microsoft.com/office/drawing/2014/main" id="{972A98FA-092C-FB27-9788-EAEAF221CFA1}"/>
                </a:ext>
              </a:extLst>
            </p:cNvPr>
            <p:cNvGrpSpPr/>
            <p:nvPr/>
          </p:nvGrpSpPr>
          <p:grpSpPr>
            <a:xfrm>
              <a:off x="6363126" y="5054154"/>
              <a:ext cx="232095" cy="3884476"/>
              <a:chOff x="5707970" y="2690022"/>
              <a:chExt cx="232095" cy="3884476"/>
            </a:xfrm>
          </p:grpSpPr>
          <p:grpSp>
            <p:nvGrpSpPr>
              <p:cNvPr id="84" name="Grupo 83">
                <a:extLst>
                  <a:ext uri="{FF2B5EF4-FFF2-40B4-BE49-F238E27FC236}">
                    <a16:creationId xmlns:a16="http://schemas.microsoft.com/office/drawing/2014/main" id="{86CCA75D-C5B3-3392-0348-41E8A3FD428A}"/>
                  </a:ext>
                </a:extLst>
              </p:cNvPr>
              <p:cNvGrpSpPr/>
              <p:nvPr/>
            </p:nvGrpSpPr>
            <p:grpSpPr>
              <a:xfrm rot="16200000">
                <a:off x="4880225" y="3517767"/>
                <a:ext cx="1887583" cy="232094"/>
                <a:chOff x="2622620" y="2060894"/>
                <a:chExt cx="1887583" cy="232094"/>
              </a:xfrm>
            </p:grpSpPr>
            <p:sp>
              <p:nvSpPr>
                <p:cNvPr id="92" name="Rectángulo 91">
                  <a:extLst>
                    <a:ext uri="{FF2B5EF4-FFF2-40B4-BE49-F238E27FC236}">
                      <a16:creationId xmlns:a16="http://schemas.microsoft.com/office/drawing/2014/main" id="{33D30BE2-D011-809A-070C-BDC5578C535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3" name="Rectángulo 92">
                  <a:extLst>
                    <a:ext uri="{FF2B5EF4-FFF2-40B4-BE49-F238E27FC236}">
                      <a16:creationId xmlns:a16="http://schemas.microsoft.com/office/drawing/2014/main" id="{5FC26279-8FCA-6EFF-2D92-1058F10B1D6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61A2F047-7638-5BC5-114E-7CD476C15AE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5" name="Rectángulo 94">
                  <a:extLst>
                    <a:ext uri="{FF2B5EF4-FFF2-40B4-BE49-F238E27FC236}">
                      <a16:creationId xmlns:a16="http://schemas.microsoft.com/office/drawing/2014/main" id="{69BA2C21-39C5-F8DD-2856-5643654600D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6" name="Rectángulo 95">
                  <a:extLst>
                    <a:ext uri="{FF2B5EF4-FFF2-40B4-BE49-F238E27FC236}">
                      <a16:creationId xmlns:a16="http://schemas.microsoft.com/office/drawing/2014/main" id="{8721A320-B07A-3A43-D170-E5DF9DD1EDC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7" name="Rectángulo 96">
                  <a:extLst>
                    <a:ext uri="{FF2B5EF4-FFF2-40B4-BE49-F238E27FC236}">
                      <a16:creationId xmlns:a16="http://schemas.microsoft.com/office/drawing/2014/main" id="{A093602B-6C0F-E33E-BC32-C064D71986C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5" name="Grupo 84">
                <a:extLst>
                  <a:ext uri="{FF2B5EF4-FFF2-40B4-BE49-F238E27FC236}">
                    <a16:creationId xmlns:a16="http://schemas.microsoft.com/office/drawing/2014/main" id="{81FDB09D-CDC8-A9C1-35BA-799AC10DE9B4}"/>
                  </a:ext>
                </a:extLst>
              </p:cNvPr>
              <p:cNvGrpSpPr/>
              <p:nvPr/>
            </p:nvGrpSpPr>
            <p:grpSpPr>
              <a:xfrm rot="16200000">
                <a:off x="4880226" y="5514660"/>
                <a:ext cx="1887583" cy="232094"/>
                <a:chOff x="2622620" y="2060894"/>
                <a:chExt cx="1887583" cy="232094"/>
              </a:xfrm>
            </p:grpSpPr>
            <p:sp>
              <p:nvSpPr>
                <p:cNvPr id="86" name="Rectángulo 85">
                  <a:extLst>
                    <a:ext uri="{FF2B5EF4-FFF2-40B4-BE49-F238E27FC236}">
                      <a16:creationId xmlns:a16="http://schemas.microsoft.com/office/drawing/2014/main" id="{0E79B2F8-FE7E-6017-EFAC-2E864680FFE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7" name="Rectángulo 86">
                  <a:extLst>
                    <a:ext uri="{FF2B5EF4-FFF2-40B4-BE49-F238E27FC236}">
                      <a16:creationId xmlns:a16="http://schemas.microsoft.com/office/drawing/2014/main" id="{6C0C96AC-29F8-08AA-0416-7022962B9C4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1521FBBC-F80C-5AFB-71B9-FB4A27FDDFF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9" name="Rectángulo 88">
                  <a:extLst>
                    <a:ext uri="{FF2B5EF4-FFF2-40B4-BE49-F238E27FC236}">
                      <a16:creationId xmlns:a16="http://schemas.microsoft.com/office/drawing/2014/main" id="{04015CF0-3129-9262-E272-FB857F454D0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0" name="Rectángulo 89">
                  <a:extLst>
                    <a:ext uri="{FF2B5EF4-FFF2-40B4-BE49-F238E27FC236}">
                      <a16:creationId xmlns:a16="http://schemas.microsoft.com/office/drawing/2014/main" id="{72AE397F-3833-35E3-9305-21208A2413B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06518F90-6D09-CA41-BB6C-7E4879658C5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112" name="Rectángulo: esquinas redondeadas 111">
            <a:extLst>
              <a:ext uri="{FF2B5EF4-FFF2-40B4-BE49-F238E27FC236}">
                <a16:creationId xmlns:a16="http://schemas.microsoft.com/office/drawing/2014/main" id="{9B6763D6-B40C-3F76-C0A1-44FAEEE0C9AE}"/>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113" name="Imagen 112">
            <a:extLst>
              <a:ext uri="{FF2B5EF4-FFF2-40B4-BE49-F238E27FC236}">
                <a16:creationId xmlns:a16="http://schemas.microsoft.com/office/drawing/2014/main" id="{99A3B8DE-F1E0-AEFD-C272-09756E1B166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21070" y="502265"/>
            <a:ext cx="4405324" cy="1510028"/>
          </a:xfrm>
          <a:prstGeom prst="rect">
            <a:avLst/>
          </a:prstGeom>
        </p:spPr>
      </p:pic>
    </p:spTree>
    <p:extLst>
      <p:ext uri="{BB962C8B-B14F-4D97-AF65-F5344CB8AC3E}">
        <p14:creationId xmlns:p14="http://schemas.microsoft.com/office/powerpoint/2010/main" val="2420371086"/>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6319D-0EC5-EA01-9720-47986176DD9F}"/>
            </a:ext>
          </a:extLst>
        </p:cNvPr>
        <p:cNvGrpSpPr/>
        <p:nvPr/>
      </p:nvGrpSpPr>
      <p:grpSpPr>
        <a:xfrm>
          <a:off x="0" y="0"/>
          <a:ext cx="0" cy="0"/>
          <a:chOff x="0" y="0"/>
          <a:chExt cx="0" cy="0"/>
        </a:xfrm>
      </p:grpSpPr>
      <p:sp>
        <p:nvSpPr>
          <p:cNvPr id="79" name="Rectángulo 78">
            <a:extLst>
              <a:ext uri="{FF2B5EF4-FFF2-40B4-BE49-F238E27FC236}">
                <a16:creationId xmlns:a16="http://schemas.microsoft.com/office/drawing/2014/main" id="{AF37C5DB-2C2B-5DAF-CF3E-1D7B1CD605A6}"/>
              </a:ext>
            </a:extLst>
          </p:cNvPr>
          <p:cNvSpPr/>
          <p:nvPr/>
        </p:nvSpPr>
        <p:spPr>
          <a:xfrm>
            <a:off x="220866" y="784414"/>
            <a:ext cx="6327569" cy="94573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aphicFrame>
        <p:nvGraphicFramePr>
          <p:cNvPr id="2" name="Tabla 1">
            <a:extLst>
              <a:ext uri="{FF2B5EF4-FFF2-40B4-BE49-F238E27FC236}">
                <a16:creationId xmlns:a16="http://schemas.microsoft.com/office/drawing/2014/main" id="{CEF169DD-EF94-67B7-98F2-9E9583F290B9}"/>
              </a:ext>
            </a:extLst>
          </p:cNvPr>
          <p:cNvGraphicFramePr>
            <a:graphicFrameLocks noGrp="1"/>
          </p:cNvGraphicFramePr>
          <p:nvPr/>
        </p:nvGraphicFramePr>
        <p:xfrm>
          <a:off x="798427" y="2478320"/>
          <a:ext cx="2044796" cy="6789906"/>
        </p:xfrm>
        <a:graphic>
          <a:graphicData uri="http://schemas.openxmlformats.org/drawingml/2006/table">
            <a:tbl>
              <a:tblPr firstRow="1" bandRow="1">
                <a:tableStyleId>{5C22544A-7EE6-4342-B048-85BDC9FD1C3A}</a:tableStyleId>
              </a:tblPr>
              <a:tblGrid>
                <a:gridCol w="2044796">
                  <a:extLst>
                    <a:ext uri="{9D8B030D-6E8A-4147-A177-3AD203B41FA5}">
                      <a16:colId xmlns:a16="http://schemas.microsoft.com/office/drawing/2014/main" val="2195043291"/>
                    </a:ext>
                  </a:extLst>
                </a:gridCol>
              </a:tblGrid>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852242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0851780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0763716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2952969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167034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45668384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995163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0973651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683413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1561841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485553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5200204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9651025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4762790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38122757"/>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1716400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9840445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79350881"/>
                  </a:ext>
                </a:extLst>
              </a:tr>
            </a:tbl>
          </a:graphicData>
        </a:graphic>
      </p:graphicFrame>
      <p:graphicFrame>
        <p:nvGraphicFramePr>
          <p:cNvPr id="3" name="Tabla 2">
            <a:extLst>
              <a:ext uri="{FF2B5EF4-FFF2-40B4-BE49-F238E27FC236}">
                <a16:creationId xmlns:a16="http://schemas.microsoft.com/office/drawing/2014/main" id="{BC017EF9-03F7-607E-7BAD-36CE2006803B}"/>
              </a:ext>
            </a:extLst>
          </p:cNvPr>
          <p:cNvGraphicFramePr>
            <a:graphicFrameLocks noGrp="1"/>
          </p:cNvGraphicFramePr>
          <p:nvPr/>
        </p:nvGraphicFramePr>
        <p:xfrm>
          <a:off x="3453527" y="2468990"/>
          <a:ext cx="3083754" cy="6789906"/>
        </p:xfrm>
        <a:graphic>
          <a:graphicData uri="http://schemas.openxmlformats.org/drawingml/2006/table">
            <a:tbl>
              <a:tblPr firstRow="1" bandRow="1">
                <a:tableStyleId>{5C22544A-7EE6-4342-B048-85BDC9FD1C3A}</a:tableStyleId>
              </a:tblPr>
              <a:tblGrid>
                <a:gridCol w="3083754">
                  <a:extLst>
                    <a:ext uri="{9D8B030D-6E8A-4147-A177-3AD203B41FA5}">
                      <a16:colId xmlns:a16="http://schemas.microsoft.com/office/drawing/2014/main" val="2195043291"/>
                    </a:ext>
                  </a:extLst>
                </a:gridCol>
              </a:tblGrid>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852242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0851780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0763716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2952969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167034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45668384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995163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0973651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683413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1561841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485553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5200204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9651025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4762790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38122757"/>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4219203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095721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14702593"/>
                  </a:ext>
                </a:extLst>
              </a:tr>
            </a:tbl>
          </a:graphicData>
        </a:graphic>
      </p:graphicFrame>
      <p:grpSp>
        <p:nvGrpSpPr>
          <p:cNvPr id="4" name="Grupo 3">
            <a:extLst>
              <a:ext uri="{FF2B5EF4-FFF2-40B4-BE49-F238E27FC236}">
                <a16:creationId xmlns:a16="http://schemas.microsoft.com/office/drawing/2014/main" id="{2EDEE1EE-C64A-AAC1-FCC9-CCDA36124E4A}"/>
              </a:ext>
            </a:extLst>
          </p:cNvPr>
          <p:cNvGrpSpPr/>
          <p:nvPr/>
        </p:nvGrpSpPr>
        <p:grpSpPr>
          <a:xfrm>
            <a:off x="360953" y="2478320"/>
            <a:ext cx="426757" cy="6746576"/>
            <a:chOff x="360952" y="1971963"/>
            <a:chExt cx="426757" cy="6746576"/>
          </a:xfrm>
        </p:grpSpPr>
        <p:grpSp>
          <p:nvGrpSpPr>
            <p:cNvPr id="5" name="Grupo 4">
              <a:extLst>
                <a:ext uri="{FF2B5EF4-FFF2-40B4-BE49-F238E27FC236}">
                  <a16:creationId xmlns:a16="http://schemas.microsoft.com/office/drawing/2014/main" id="{4C477A8E-51E5-CEC2-FDFB-937CB5327050}"/>
                </a:ext>
              </a:extLst>
            </p:cNvPr>
            <p:cNvGrpSpPr/>
            <p:nvPr/>
          </p:nvGrpSpPr>
          <p:grpSpPr>
            <a:xfrm>
              <a:off x="365848" y="1971963"/>
              <a:ext cx="421861" cy="5963301"/>
              <a:chOff x="365848" y="1971963"/>
              <a:chExt cx="421861" cy="5963301"/>
            </a:xfrm>
          </p:grpSpPr>
          <p:grpSp>
            <p:nvGrpSpPr>
              <p:cNvPr id="9" name="Grupo 8">
                <a:extLst>
                  <a:ext uri="{FF2B5EF4-FFF2-40B4-BE49-F238E27FC236}">
                    <a16:creationId xmlns:a16="http://schemas.microsoft.com/office/drawing/2014/main" id="{82D908D0-B7A2-9B41-F689-7932DDBF0BC3}"/>
                  </a:ext>
                </a:extLst>
              </p:cNvPr>
              <p:cNvGrpSpPr/>
              <p:nvPr/>
            </p:nvGrpSpPr>
            <p:grpSpPr>
              <a:xfrm>
                <a:off x="411764" y="1971963"/>
                <a:ext cx="375945" cy="2958483"/>
                <a:chOff x="411764" y="1971963"/>
                <a:chExt cx="375945" cy="2958483"/>
              </a:xfrm>
            </p:grpSpPr>
            <p:grpSp>
              <p:nvGrpSpPr>
                <p:cNvPr id="25" name="Grupo 24">
                  <a:extLst>
                    <a:ext uri="{FF2B5EF4-FFF2-40B4-BE49-F238E27FC236}">
                      <a16:creationId xmlns:a16="http://schemas.microsoft.com/office/drawing/2014/main" id="{01BE7F0E-1ACC-6B22-1DAE-D51D3A020F95}"/>
                    </a:ext>
                  </a:extLst>
                </p:cNvPr>
                <p:cNvGrpSpPr/>
                <p:nvPr/>
              </p:nvGrpSpPr>
              <p:grpSpPr>
                <a:xfrm>
                  <a:off x="432189" y="1971963"/>
                  <a:ext cx="355520" cy="1473880"/>
                  <a:chOff x="432189" y="1971963"/>
                  <a:chExt cx="355520" cy="1473880"/>
                </a:xfrm>
              </p:grpSpPr>
              <p:grpSp>
                <p:nvGrpSpPr>
                  <p:cNvPr id="33" name="Grupo 32">
                    <a:extLst>
                      <a:ext uri="{FF2B5EF4-FFF2-40B4-BE49-F238E27FC236}">
                        <a16:creationId xmlns:a16="http://schemas.microsoft.com/office/drawing/2014/main" id="{B9E2AAC5-BF38-36DD-76D8-9525422E5A21}"/>
                      </a:ext>
                    </a:extLst>
                  </p:cNvPr>
                  <p:cNvGrpSpPr/>
                  <p:nvPr/>
                </p:nvGrpSpPr>
                <p:grpSpPr>
                  <a:xfrm>
                    <a:off x="452614" y="1971963"/>
                    <a:ext cx="335095" cy="736940"/>
                    <a:chOff x="452614" y="1971963"/>
                    <a:chExt cx="335095" cy="736940"/>
                  </a:xfrm>
                </p:grpSpPr>
                <p:pic>
                  <p:nvPicPr>
                    <p:cNvPr id="37" name="Imagen 36">
                      <a:extLst>
                        <a:ext uri="{FF2B5EF4-FFF2-40B4-BE49-F238E27FC236}">
                          <a16:creationId xmlns:a16="http://schemas.microsoft.com/office/drawing/2014/main" id="{1B1CC640-0DCB-11EF-FEA3-CB566178FBFF}"/>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8" name="Imagen 37">
                      <a:extLst>
                        <a:ext uri="{FF2B5EF4-FFF2-40B4-BE49-F238E27FC236}">
                          <a16:creationId xmlns:a16="http://schemas.microsoft.com/office/drawing/2014/main" id="{C0BFADD0-BE55-39CD-4907-E2EFAC49FBEA}"/>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34" name="Grupo 33">
                    <a:extLst>
                      <a:ext uri="{FF2B5EF4-FFF2-40B4-BE49-F238E27FC236}">
                        <a16:creationId xmlns:a16="http://schemas.microsoft.com/office/drawing/2014/main" id="{AA7B0E84-0DE3-C681-0A90-8A73B02BC02B}"/>
                      </a:ext>
                    </a:extLst>
                  </p:cNvPr>
                  <p:cNvGrpSpPr/>
                  <p:nvPr/>
                </p:nvGrpSpPr>
                <p:grpSpPr>
                  <a:xfrm>
                    <a:off x="432189" y="2708903"/>
                    <a:ext cx="335095" cy="736940"/>
                    <a:chOff x="452614" y="1971963"/>
                    <a:chExt cx="335095" cy="736940"/>
                  </a:xfrm>
                </p:grpSpPr>
                <p:pic>
                  <p:nvPicPr>
                    <p:cNvPr id="35" name="Imagen 34">
                      <a:extLst>
                        <a:ext uri="{FF2B5EF4-FFF2-40B4-BE49-F238E27FC236}">
                          <a16:creationId xmlns:a16="http://schemas.microsoft.com/office/drawing/2014/main" id="{6CCA98A5-DE94-E6C3-F63D-452E3DBC79FD}"/>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6" name="Imagen 35">
                      <a:extLst>
                        <a:ext uri="{FF2B5EF4-FFF2-40B4-BE49-F238E27FC236}">
                          <a16:creationId xmlns:a16="http://schemas.microsoft.com/office/drawing/2014/main" id="{33D020FD-7E89-4379-CB4C-9C66501A9B06}"/>
                        </a:ext>
                      </a:extLst>
                    </p:cNvPr>
                    <p:cNvPicPr>
                      <a:picLocks noChangeAspect="1"/>
                    </p:cNvPicPr>
                    <p:nvPr/>
                  </p:nvPicPr>
                  <p:blipFill>
                    <a:blip r:embed="rId3"/>
                    <a:stretch>
                      <a:fillRect/>
                    </a:stretch>
                  </p:blipFill>
                  <p:spPr>
                    <a:xfrm>
                      <a:off x="452614" y="2382016"/>
                      <a:ext cx="330199" cy="326887"/>
                    </a:xfrm>
                    <a:prstGeom prst="rect">
                      <a:avLst/>
                    </a:prstGeom>
                  </p:spPr>
                </p:pic>
              </p:grpSp>
            </p:grpSp>
            <p:grpSp>
              <p:nvGrpSpPr>
                <p:cNvPr id="26" name="Grupo 25">
                  <a:extLst>
                    <a:ext uri="{FF2B5EF4-FFF2-40B4-BE49-F238E27FC236}">
                      <a16:creationId xmlns:a16="http://schemas.microsoft.com/office/drawing/2014/main" id="{FE2E460E-B239-DB53-E25D-52C01B86558C}"/>
                    </a:ext>
                  </a:extLst>
                </p:cNvPr>
                <p:cNvGrpSpPr/>
                <p:nvPr/>
              </p:nvGrpSpPr>
              <p:grpSpPr>
                <a:xfrm>
                  <a:off x="411764" y="3456566"/>
                  <a:ext cx="355520" cy="1473880"/>
                  <a:chOff x="432189" y="1971963"/>
                  <a:chExt cx="355520" cy="1473880"/>
                </a:xfrm>
              </p:grpSpPr>
              <p:grpSp>
                <p:nvGrpSpPr>
                  <p:cNvPr id="27" name="Grupo 26">
                    <a:extLst>
                      <a:ext uri="{FF2B5EF4-FFF2-40B4-BE49-F238E27FC236}">
                        <a16:creationId xmlns:a16="http://schemas.microsoft.com/office/drawing/2014/main" id="{B19478CF-19DA-72E2-79A5-D6B5A1F0FA50}"/>
                      </a:ext>
                    </a:extLst>
                  </p:cNvPr>
                  <p:cNvGrpSpPr/>
                  <p:nvPr/>
                </p:nvGrpSpPr>
                <p:grpSpPr>
                  <a:xfrm>
                    <a:off x="452614" y="1971963"/>
                    <a:ext cx="335095" cy="736940"/>
                    <a:chOff x="452614" y="1971963"/>
                    <a:chExt cx="335095" cy="736940"/>
                  </a:xfrm>
                </p:grpSpPr>
                <p:pic>
                  <p:nvPicPr>
                    <p:cNvPr id="31" name="Imagen 30">
                      <a:extLst>
                        <a:ext uri="{FF2B5EF4-FFF2-40B4-BE49-F238E27FC236}">
                          <a16:creationId xmlns:a16="http://schemas.microsoft.com/office/drawing/2014/main" id="{9F6E7F0F-9EAB-6039-6C22-C9D6CB78FAAD}"/>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2" name="Imagen 31">
                      <a:extLst>
                        <a:ext uri="{FF2B5EF4-FFF2-40B4-BE49-F238E27FC236}">
                          <a16:creationId xmlns:a16="http://schemas.microsoft.com/office/drawing/2014/main" id="{DBAD78E7-1440-DBA3-9072-2601525676C1}"/>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28" name="Grupo 27">
                    <a:extLst>
                      <a:ext uri="{FF2B5EF4-FFF2-40B4-BE49-F238E27FC236}">
                        <a16:creationId xmlns:a16="http://schemas.microsoft.com/office/drawing/2014/main" id="{563295AE-9B75-CC61-9603-F7B2B0D9BE5A}"/>
                      </a:ext>
                    </a:extLst>
                  </p:cNvPr>
                  <p:cNvGrpSpPr/>
                  <p:nvPr/>
                </p:nvGrpSpPr>
                <p:grpSpPr>
                  <a:xfrm>
                    <a:off x="432189" y="2708903"/>
                    <a:ext cx="335095" cy="736940"/>
                    <a:chOff x="452614" y="1971963"/>
                    <a:chExt cx="335095" cy="736940"/>
                  </a:xfrm>
                </p:grpSpPr>
                <p:pic>
                  <p:nvPicPr>
                    <p:cNvPr id="29" name="Imagen 28">
                      <a:extLst>
                        <a:ext uri="{FF2B5EF4-FFF2-40B4-BE49-F238E27FC236}">
                          <a16:creationId xmlns:a16="http://schemas.microsoft.com/office/drawing/2014/main" id="{667BEC4A-A17A-303C-EAD9-DF8B39C7A70C}"/>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0" name="Imagen 29">
                      <a:extLst>
                        <a:ext uri="{FF2B5EF4-FFF2-40B4-BE49-F238E27FC236}">
                          <a16:creationId xmlns:a16="http://schemas.microsoft.com/office/drawing/2014/main" id="{AA9E0FED-FE58-2C8F-828E-5A344371B294}"/>
                        </a:ext>
                      </a:extLst>
                    </p:cNvPr>
                    <p:cNvPicPr>
                      <a:picLocks noChangeAspect="1"/>
                    </p:cNvPicPr>
                    <p:nvPr/>
                  </p:nvPicPr>
                  <p:blipFill>
                    <a:blip r:embed="rId3"/>
                    <a:stretch>
                      <a:fillRect/>
                    </a:stretch>
                  </p:blipFill>
                  <p:spPr>
                    <a:xfrm>
                      <a:off x="452614" y="2382016"/>
                      <a:ext cx="330199" cy="326887"/>
                    </a:xfrm>
                    <a:prstGeom prst="rect">
                      <a:avLst/>
                    </a:prstGeom>
                  </p:spPr>
                </p:pic>
              </p:grpSp>
            </p:grpSp>
          </p:grpSp>
          <p:grpSp>
            <p:nvGrpSpPr>
              <p:cNvPr id="10" name="Grupo 9">
                <a:extLst>
                  <a:ext uri="{FF2B5EF4-FFF2-40B4-BE49-F238E27FC236}">
                    <a16:creationId xmlns:a16="http://schemas.microsoft.com/office/drawing/2014/main" id="{0C134DC5-C160-79AD-D379-9E2CD8303B5D}"/>
                  </a:ext>
                </a:extLst>
              </p:cNvPr>
              <p:cNvGrpSpPr/>
              <p:nvPr/>
            </p:nvGrpSpPr>
            <p:grpSpPr>
              <a:xfrm>
                <a:off x="365848" y="4976781"/>
                <a:ext cx="375945" cy="2958483"/>
                <a:chOff x="411764" y="1971963"/>
                <a:chExt cx="375945" cy="2958483"/>
              </a:xfrm>
            </p:grpSpPr>
            <p:grpSp>
              <p:nvGrpSpPr>
                <p:cNvPr id="11" name="Grupo 10">
                  <a:extLst>
                    <a:ext uri="{FF2B5EF4-FFF2-40B4-BE49-F238E27FC236}">
                      <a16:creationId xmlns:a16="http://schemas.microsoft.com/office/drawing/2014/main" id="{15A222C7-E5A3-E922-1635-9A6F1730D7BE}"/>
                    </a:ext>
                  </a:extLst>
                </p:cNvPr>
                <p:cNvGrpSpPr/>
                <p:nvPr/>
              </p:nvGrpSpPr>
              <p:grpSpPr>
                <a:xfrm>
                  <a:off x="432189" y="1971963"/>
                  <a:ext cx="355520" cy="1473880"/>
                  <a:chOff x="432189" y="1971963"/>
                  <a:chExt cx="355520" cy="1473880"/>
                </a:xfrm>
              </p:grpSpPr>
              <p:grpSp>
                <p:nvGrpSpPr>
                  <p:cNvPr id="19" name="Grupo 18">
                    <a:extLst>
                      <a:ext uri="{FF2B5EF4-FFF2-40B4-BE49-F238E27FC236}">
                        <a16:creationId xmlns:a16="http://schemas.microsoft.com/office/drawing/2014/main" id="{81F73C5A-1C2A-342A-6C75-274E0044BAE8}"/>
                      </a:ext>
                    </a:extLst>
                  </p:cNvPr>
                  <p:cNvGrpSpPr/>
                  <p:nvPr/>
                </p:nvGrpSpPr>
                <p:grpSpPr>
                  <a:xfrm>
                    <a:off x="452614" y="1971963"/>
                    <a:ext cx="335095" cy="736940"/>
                    <a:chOff x="452614" y="1971963"/>
                    <a:chExt cx="335095" cy="736940"/>
                  </a:xfrm>
                </p:grpSpPr>
                <p:pic>
                  <p:nvPicPr>
                    <p:cNvPr id="23" name="Imagen 22">
                      <a:extLst>
                        <a:ext uri="{FF2B5EF4-FFF2-40B4-BE49-F238E27FC236}">
                          <a16:creationId xmlns:a16="http://schemas.microsoft.com/office/drawing/2014/main" id="{C90D94EC-1B84-181E-B939-AA0AC3149A66}"/>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24" name="Imagen 23">
                      <a:extLst>
                        <a:ext uri="{FF2B5EF4-FFF2-40B4-BE49-F238E27FC236}">
                          <a16:creationId xmlns:a16="http://schemas.microsoft.com/office/drawing/2014/main" id="{1AF4EC9F-57BA-6D3C-B3CF-4E6D16F50A0F}"/>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20" name="Grupo 19">
                    <a:extLst>
                      <a:ext uri="{FF2B5EF4-FFF2-40B4-BE49-F238E27FC236}">
                        <a16:creationId xmlns:a16="http://schemas.microsoft.com/office/drawing/2014/main" id="{3235B302-3FD4-04DB-9DA3-E9BC77BA65F9}"/>
                      </a:ext>
                    </a:extLst>
                  </p:cNvPr>
                  <p:cNvGrpSpPr/>
                  <p:nvPr/>
                </p:nvGrpSpPr>
                <p:grpSpPr>
                  <a:xfrm>
                    <a:off x="432189" y="2708903"/>
                    <a:ext cx="335095" cy="736940"/>
                    <a:chOff x="452614" y="1971963"/>
                    <a:chExt cx="335095" cy="736940"/>
                  </a:xfrm>
                </p:grpSpPr>
                <p:pic>
                  <p:nvPicPr>
                    <p:cNvPr id="21" name="Imagen 20">
                      <a:extLst>
                        <a:ext uri="{FF2B5EF4-FFF2-40B4-BE49-F238E27FC236}">
                          <a16:creationId xmlns:a16="http://schemas.microsoft.com/office/drawing/2014/main" id="{48142EFC-7766-9FC9-B2DC-3609342244F7}"/>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22" name="Imagen 21">
                      <a:extLst>
                        <a:ext uri="{FF2B5EF4-FFF2-40B4-BE49-F238E27FC236}">
                          <a16:creationId xmlns:a16="http://schemas.microsoft.com/office/drawing/2014/main" id="{C1E02BDB-DBBF-5617-B544-544B4955B15B}"/>
                        </a:ext>
                      </a:extLst>
                    </p:cNvPr>
                    <p:cNvPicPr>
                      <a:picLocks noChangeAspect="1"/>
                    </p:cNvPicPr>
                    <p:nvPr/>
                  </p:nvPicPr>
                  <p:blipFill>
                    <a:blip r:embed="rId3"/>
                    <a:stretch>
                      <a:fillRect/>
                    </a:stretch>
                  </p:blipFill>
                  <p:spPr>
                    <a:xfrm>
                      <a:off x="452614" y="2382016"/>
                      <a:ext cx="330199" cy="326887"/>
                    </a:xfrm>
                    <a:prstGeom prst="rect">
                      <a:avLst/>
                    </a:prstGeom>
                  </p:spPr>
                </p:pic>
              </p:grpSp>
            </p:grpSp>
            <p:grpSp>
              <p:nvGrpSpPr>
                <p:cNvPr id="12" name="Grupo 11">
                  <a:extLst>
                    <a:ext uri="{FF2B5EF4-FFF2-40B4-BE49-F238E27FC236}">
                      <a16:creationId xmlns:a16="http://schemas.microsoft.com/office/drawing/2014/main" id="{EDDA0348-11A2-54CF-F6D8-73B0D24ABFB8}"/>
                    </a:ext>
                  </a:extLst>
                </p:cNvPr>
                <p:cNvGrpSpPr/>
                <p:nvPr/>
              </p:nvGrpSpPr>
              <p:grpSpPr>
                <a:xfrm>
                  <a:off x="411764" y="3456566"/>
                  <a:ext cx="355520" cy="1473880"/>
                  <a:chOff x="432189" y="1971963"/>
                  <a:chExt cx="355520" cy="1473880"/>
                </a:xfrm>
              </p:grpSpPr>
              <p:grpSp>
                <p:nvGrpSpPr>
                  <p:cNvPr id="13" name="Grupo 12">
                    <a:extLst>
                      <a:ext uri="{FF2B5EF4-FFF2-40B4-BE49-F238E27FC236}">
                        <a16:creationId xmlns:a16="http://schemas.microsoft.com/office/drawing/2014/main" id="{E26C0452-8A06-859C-C924-E570345C428F}"/>
                      </a:ext>
                    </a:extLst>
                  </p:cNvPr>
                  <p:cNvGrpSpPr/>
                  <p:nvPr/>
                </p:nvGrpSpPr>
                <p:grpSpPr>
                  <a:xfrm>
                    <a:off x="452614" y="1971963"/>
                    <a:ext cx="335095" cy="736940"/>
                    <a:chOff x="452614" y="1971963"/>
                    <a:chExt cx="335095" cy="736940"/>
                  </a:xfrm>
                </p:grpSpPr>
                <p:pic>
                  <p:nvPicPr>
                    <p:cNvPr id="17" name="Imagen 16">
                      <a:extLst>
                        <a:ext uri="{FF2B5EF4-FFF2-40B4-BE49-F238E27FC236}">
                          <a16:creationId xmlns:a16="http://schemas.microsoft.com/office/drawing/2014/main" id="{52C99FBE-799E-6F6E-E68F-ADD21010891A}"/>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18" name="Imagen 17">
                      <a:extLst>
                        <a:ext uri="{FF2B5EF4-FFF2-40B4-BE49-F238E27FC236}">
                          <a16:creationId xmlns:a16="http://schemas.microsoft.com/office/drawing/2014/main" id="{2494B0A4-1825-5F6C-CFFB-8F4B9412DA34}"/>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14" name="Grupo 13">
                    <a:extLst>
                      <a:ext uri="{FF2B5EF4-FFF2-40B4-BE49-F238E27FC236}">
                        <a16:creationId xmlns:a16="http://schemas.microsoft.com/office/drawing/2014/main" id="{3CD7EAF2-768F-B285-A5CF-FB29A46EA2A3}"/>
                      </a:ext>
                    </a:extLst>
                  </p:cNvPr>
                  <p:cNvGrpSpPr/>
                  <p:nvPr/>
                </p:nvGrpSpPr>
                <p:grpSpPr>
                  <a:xfrm>
                    <a:off x="432189" y="2708903"/>
                    <a:ext cx="335095" cy="736940"/>
                    <a:chOff x="452614" y="1971963"/>
                    <a:chExt cx="335095" cy="736940"/>
                  </a:xfrm>
                </p:grpSpPr>
                <p:pic>
                  <p:nvPicPr>
                    <p:cNvPr id="15" name="Imagen 14">
                      <a:extLst>
                        <a:ext uri="{FF2B5EF4-FFF2-40B4-BE49-F238E27FC236}">
                          <a16:creationId xmlns:a16="http://schemas.microsoft.com/office/drawing/2014/main" id="{FD66BB13-C1DA-788B-213B-2341493471E9}"/>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16" name="Imagen 15">
                      <a:extLst>
                        <a:ext uri="{FF2B5EF4-FFF2-40B4-BE49-F238E27FC236}">
                          <a16:creationId xmlns:a16="http://schemas.microsoft.com/office/drawing/2014/main" id="{76AE9872-D90A-58A1-5BA9-16C4CC1C053C}"/>
                        </a:ext>
                      </a:extLst>
                    </p:cNvPr>
                    <p:cNvPicPr>
                      <a:picLocks noChangeAspect="1"/>
                    </p:cNvPicPr>
                    <p:nvPr/>
                  </p:nvPicPr>
                  <p:blipFill>
                    <a:blip r:embed="rId3"/>
                    <a:stretch>
                      <a:fillRect/>
                    </a:stretch>
                  </p:blipFill>
                  <p:spPr>
                    <a:xfrm>
                      <a:off x="452614" y="2382016"/>
                      <a:ext cx="330199" cy="326887"/>
                    </a:xfrm>
                    <a:prstGeom prst="rect">
                      <a:avLst/>
                    </a:prstGeom>
                  </p:spPr>
                </p:pic>
              </p:grpSp>
            </p:grpSp>
          </p:grpSp>
        </p:grpSp>
        <p:grpSp>
          <p:nvGrpSpPr>
            <p:cNvPr id="6" name="Grupo 5">
              <a:extLst>
                <a:ext uri="{FF2B5EF4-FFF2-40B4-BE49-F238E27FC236}">
                  <a16:creationId xmlns:a16="http://schemas.microsoft.com/office/drawing/2014/main" id="{CE0977B1-E93A-A713-42E5-1F4A9E77393A}"/>
                </a:ext>
              </a:extLst>
            </p:cNvPr>
            <p:cNvGrpSpPr/>
            <p:nvPr/>
          </p:nvGrpSpPr>
          <p:grpSpPr>
            <a:xfrm>
              <a:off x="360952" y="7981599"/>
              <a:ext cx="335095" cy="736940"/>
              <a:chOff x="452614" y="1971963"/>
              <a:chExt cx="335095" cy="736940"/>
            </a:xfrm>
          </p:grpSpPr>
          <p:pic>
            <p:nvPicPr>
              <p:cNvPr id="7" name="Imagen 6">
                <a:extLst>
                  <a:ext uri="{FF2B5EF4-FFF2-40B4-BE49-F238E27FC236}">
                    <a16:creationId xmlns:a16="http://schemas.microsoft.com/office/drawing/2014/main" id="{9770A655-A0D4-2C68-0936-6EC5326002BB}"/>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8" name="Imagen 7">
                <a:extLst>
                  <a:ext uri="{FF2B5EF4-FFF2-40B4-BE49-F238E27FC236}">
                    <a16:creationId xmlns:a16="http://schemas.microsoft.com/office/drawing/2014/main" id="{A9E5E1CC-0F7D-3C63-95DB-EBF49AD1A111}"/>
                  </a:ext>
                </a:extLst>
              </p:cNvPr>
              <p:cNvPicPr>
                <a:picLocks noChangeAspect="1"/>
              </p:cNvPicPr>
              <p:nvPr/>
            </p:nvPicPr>
            <p:blipFill>
              <a:blip r:embed="rId3"/>
              <a:stretch>
                <a:fillRect/>
              </a:stretch>
            </p:blipFill>
            <p:spPr>
              <a:xfrm>
                <a:off x="452614" y="2382016"/>
                <a:ext cx="330199" cy="326887"/>
              </a:xfrm>
              <a:prstGeom prst="rect">
                <a:avLst/>
              </a:prstGeom>
            </p:spPr>
          </p:pic>
        </p:grpSp>
      </p:grpSp>
      <p:grpSp>
        <p:nvGrpSpPr>
          <p:cNvPr id="39" name="Grupo 38">
            <a:extLst>
              <a:ext uri="{FF2B5EF4-FFF2-40B4-BE49-F238E27FC236}">
                <a16:creationId xmlns:a16="http://schemas.microsoft.com/office/drawing/2014/main" id="{C310A860-4FBC-52E9-4086-76B10B898A1D}"/>
              </a:ext>
            </a:extLst>
          </p:cNvPr>
          <p:cNvGrpSpPr/>
          <p:nvPr/>
        </p:nvGrpSpPr>
        <p:grpSpPr>
          <a:xfrm>
            <a:off x="3109631" y="2497124"/>
            <a:ext cx="336271" cy="6755618"/>
            <a:chOff x="3109630" y="1990767"/>
            <a:chExt cx="336271" cy="6755618"/>
          </a:xfrm>
        </p:grpSpPr>
        <p:grpSp>
          <p:nvGrpSpPr>
            <p:cNvPr id="40" name="Grupo 39">
              <a:extLst>
                <a:ext uri="{FF2B5EF4-FFF2-40B4-BE49-F238E27FC236}">
                  <a16:creationId xmlns:a16="http://schemas.microsoft.com/office/drawing/2014/main" id="{090C6FCF-054C-A704-31EE-29DC662288F5}"/>
                </a:ext>
              </a:extLst>
            </p:cNvPr>
            <p:cNvGrpSpPr/>
            <p:nvPr/>
          </p:nvGrpSpPr>
          <p:grpSpPr>
            <a:xfrm>
              <a:off x="3110512" y="1990767"/>
              <a:ext cx="335389" cy="6006038"/>
              <a:chOff x="3110512" y="1990767"/>
              <a:chExt cx="335389" cy="6006038"/>
            </a:xfrm>
          </p:grpSpPr>
          <p:grpSp>
            <p:nvGrpSpPr>
              <p:cNvPr id="44" name="Grupo 43">
                <a:extLst>
                  <a:ext uri="{FF2B5EF4-FFF2-40B4-BE49-F238E27FC236}">
                    <a16:creationId xmlns:a16="http://schemas.microsoft.com/office/drawing/2014/main" id="{9EF87C2E-F83B-BC97-1401-42850191DB67}"/>
                  </a:ext>
                </a:extLst>
              </p:cNvPr>
              <p:cNvGrpSpPr/>
              <p:nvPr/>
            </p:nvGrpSpPr>
            <p:grpSpPr>
              <a:xfrm>
                <a:off x="3115152" y="1990767"/>
                <a:ext cx="330749" cy="2986014"/>
                <a:chOff x="3115152" y="1990767"/>
                <a:chExt cx="330749" cy="2986014"/>
              </a:xfrm>
            </p:grpSpPr>
            <p:grpSp>
              <p:nvGrpSpPr>
                <p:cNvPr id="60" name="Grupo 59">
                  <a:extLst>
                    <a:ext uri="{FF2B5EF4-FFF2-40B4-BE49-F238E27FC236}">
                      <a16:creationId xmlns:a16="http://schemas.microsoft.com/office/drawing/2014/main" id="{52F54DB3-E2E9-DCE8-520B-0B7134DCF808}"/>
                    </a:ext>
                  </a:extLst>
                </p:cNvPr>
                <p:cNvGrpSpPr/>
                <p:nvPr/>
              </p:nvGrpSpPr>
              <p:grpSpPr>
                <a:xfrm>
                  <a:off x="3115152" y="1990767"/>
                  <a:ext cx="326111" cy="1487115"/>
                  <a:chOff x="3115152" y="1990767"/>
                  <a:chExt cx="326111" cy="1487115"/>
                </a:xfrm>
              </p:grpSpPr>
              <p:grpSp>
                <p:nvGrpSpPr>
                  <p:cNvPr id="68" name="Grupo 67">
                    <a:extLst>
                      <a:ext uri="{FF2B5EF4-FFF2-40B4-BE49-F238E27FC236}">
                        <a16:creationId xmlns:a16="http://schemas.microsoft.com/office/drawing/2014/main" id="{1C3C741A-ADE7-7FB0-06C1-8A62D5C3055D}"/>
                      </a:ext>
                    </a:extLst>
                  </p:cNvPr>
                  <p:cNvGrpSpPr/>
                  <p:nvPr/>
                </p:nvGrpSpPr>
                <p:grpSpPr>
                  <a:xfrm>
                    <a:off x="3115153" y="1990767"/>
                    <a:ext cx="326110" cy="709467"/>
                    <a:chOff x="3115153" y="1990767"/>
                    <a:chExt cx="326110" cy="709467"/>
                  </a:xfrm>
                </p:grpSpPr>
                <p:pic>
                  <p:nvPicPr>
                    <p:cNvPr id="72" name="Imagen 71">
                      <a:extLst>
                        <a:ext uri="{FF2B5EF4-FFF2-40B4-BE49-F238E27FC236}">
                          <a16:creationId xmlns:a16="http://schemas.microsoft.com/office/drawing/2014/main" id="{D1CE1250-A11C-1040-36A3-996AC0D88A9B}"/>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73" name="Imagen 72">
                      <a:extLst>
                        <a:ext uri="{FF2B5EF4-FFF2-40B4-BE49-F238E27FC236}">
                          <a16:creationId xmlns:a16="http://schemas.microsoft.com/office/drawing/2014/main" id="{C58EFEA6-9E3B-B535-AD2E-E24018170161}"/>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69" name="Grupo 68">
                    <a:extLst>
                      <a:ext uri="{FF2B5EF4-FFF2-40B4-BE49-F238E27FC236}">
                        <a16:creationId xmlns:a16="http://schemas.microsoft.com/office/drawing/2014/main" id="{E4162650-F3AA-AFBE-6807-387B9F7B6ADA}"/>
                      </a:ext>
                    </a:extLst>
                  </p:cNvPr>
                  <p:cNvGrpSpPr/>
                  <p:nvPr/>
                </p:nvGrpSpPr>
                <p:grpSpPr>
                  <a:xfrm>
                    <a:off x="3115152" y="2768415"/>
                    <a:ext cx="326110" cy="709467"/>
                    <a:chOff x="3115153" y="1990767"/>
                    <a:chExt cx="326110" cy="709467"/>
                  </a:xfrm>
                </p:grpSpPr>
                <p:pic>
                  <p:nvPicPr>
                    <p:cNvPr id="70" name="Imagen 69">
                      <a:extLst>
                        <a:ext uri="{FF2B5EF4-FFF2-40B4-BE49-F238E27FC236}">
                          <a16:creationId xmlns:a16="http://schemas.microsoft.com/office/drawing/2014/main" id="{7A90FA7F-1495-BE86-5CAD-6CBA96C66532}"/>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71" name="Imagen 70">
                      <a:extLst>
                        <a:ext uri="{FF2B5EF4-FFF2-40B4-BE49-F238E27FC236}">
                          <a16:creationId xmlns:a16="http://schemas.microsoft.com/office/drawing/2014/main" id="{34774373-BC20-D144-5061-68DBF66CD0BC}"/>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nvGrpSpPr>
                <p:cNvPr id="61" name="Grupo 60">
                  <a:extLst>
                    <a:ext uri="{FF2B5EF4-FFF2-40B4-BE49-F238E27FC236}">
                      <a16:creationId xmlns:a16="http://schemas.microsoft.com/office/drawing/2014/main" id="{2CCC2A57-BCAA-198A-3DD2-C79F1A9BBA30}"/>
                    </a:ext>
                  </a:extLst>
                </p:cNvPr>
                <p:cNvGrpSpPr/>
                <p:nvPr/>
              </p:nvGrpSpPr>
              <p:grpSpPr>
                <a:xfrm>
                  <a:off x="3119790" y="3489666"/>
                  <a:ext cx="326111" cy="1487115"/>
                  <a:chOff x="3115152" y="1990767"/>
                  <a:chExt cx="326111" cy="1487115"/>
                </a:xfrm>
              </p:grpSpPr>
              <p:grpSp>
                <p:nvGrpSpPr>
                  <p:cNvPr id="62" name="Grupo 61">
                    <a:extLst>
                      <a:ext uri="{FF2B5EF4-FFF2-40B4-BE49-F238E27FC236}">
                        <a16:creationId xmlns:a16="http://schemas.microsoft.com/office/drawing/2014/main" id="{8C8697C8-EFAD-D7C0-D0A5-9EF8B3EFF63E}"/>
                      </a:ext>
                    </a:extLst>
                  </p:cNvPr>
                  <p:cNvGrpSpPr/>
                  <p:nvPr/>
                </p:nvGrpSpPr>
                <p:grpSpPr>
                  <a:xfrm>
                    <a:off x="3115153" y="1990767"/>
                    <a:ext cx="326110" cy="709467"/>
                    <a:chOff x="3115153" y="1990767"/>
                    <a:chExt cx="326110" cy="709467"/>
                  </a:xfrm>
                </p:grpSpPr>
                <p:pic>
                  <p:nvPicPr>
                    <p:cNvPr id="66" name="Imagen 65">
                      <a:extLst>
                        <a:ext uri="{FF2B5EF4-FFF2-40B4-BE49-F238E27FC236}">
                          <a16:creationId xmlns:a16="http://schemas.microsoft.com/office/drawing/2014/main" id="{897E8269-0408-D54F-67B2-89A28B61C1C7}"/>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67" name="Imagen 66">
                      <a:extLst>
                        <a:ext uri="{FF2B5EF4-FFF2-40B4-BE49-F238E27FC236}">
                          <a16:creationId xmlns:a16="http://schemas.microsoft.com/office/drawing/2014/main" id="{ABB5114F-37A2-2C25-A9D3-03F7998246F4}"/>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63" name="Grupo 62">
                    <a:extLst>
                      <a:ext uri="{FF2B5EF4-FFF2-40B4-BE49-F238E27FC236}">
                        <a16:creationId xmlns:a16="http://schemas.microsoft.com/office/drawing/2014/main" id="{A6BEDD65-6D24-08B9-6E03-6BF2AFAED75B}"/>
                      </a:ext>
                    </a:extLst>
                  </p:cNvPr>
                  <p:cNvGrpSpPr/>
                  <p:nvPr/>
                </p:nvGrpSpPr>
                <p:grpSpPr>
                  <a:xfrm>
                    <a:off x="3115152" y="2768415"/>
                    <a:ext cx="326110" cy="709467"/>
                    <a:chOff x="3115153" y="1990767"/>
                    <a:chExt cx="326110" cy="709467"/>
                  </a:xfrm>
                </p:grpSpPr>
                <p:pic>
                  <p:nvPicPr>
                    <p:cNvPr id="64" name="Imagen 63">
                      <a:extLst>
                        <a:ext uri="{FF2B5EF4-FFF2-40B4-BE49-F238E27FC236}">
                          <a16:creationId xmlns:a16="http://schemas.microsoft.com/office/drawing/2014/main" id="{49B4CEDF-BDE2-4966-CAAA-3C126F3ADFDA}"/>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65" name="Imagen 64">
                      <a:extLst>
                        <a:ext uri="{FF2B5EF4-FFF2-40B4-BE49-F238E27FC236}">
                          <a16:creationId xmlns:a16="http://schemas.microsoft.com/office/drawing/2014/main" id="{DDAE0489-60DD-8328-AE0F-C3BA25BC0750}"/>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grpSp>
            <p:nvGrpSpPr>
              <p:cNvPr id="45" name="Grupo 44">
                <a:extLst>
                  <a:ext uri="{FF2B5EF4-FFF2-40B4-BE49-F238E27FC236}">
                    <a16:creationId xmlns:a16="http://schemas.microsoft.com/office/drawing/2014/main" id="{8E9F2E18-72B4-8113-4D16-5222F4F760FB}"/>
                  </a:ext>
                </a:extLst>
              </p:cNvPr>
              <p:cNvGrpSpPr/>
              <p:nvPr/>
            </p:nvGrpSpPr>
            <p:grpSpPr>
              <a:xfrm>
                <a:off x="3110512" y="5010791"/>
                <a:ext cx="330749" cy="2986014"/>
                <a:chOff x="3115152" y="1990767"/>
                <a:chExt cx="330749" cy="2986014"/>
              </a:xfrm>
            </p:grpSpPr>
            <p:grpSp>
              <p:nvGrpSpPr>
                <p:cNvPr id="46" name="Grupo 45">
                  <a:extLst>
                    <a:ext uri="{FF2B5EF4-FFF2-40B4-BE49-F238E27FC236}">
                      <a16:creationId xmlns:a16="http://schemas.microsoft.com/office/drawing/2014/main" id="{FECA092E-558C-57B4-C312-5B0A2CEF9976}"/>
                    </a:ext>
                  </a:extLst>
                </p:cNvPr>
                <p:cNvGrpSpPr/>
                <p:nvPr/>
              </p:nvGrpSpPr>
              <p:grpSpPr>
                <a:xfrm>
                  <a:off x="3115152" y="1990767"/>
                  <a:ext cx="326111" cy="1487115"/>
                  <a:chOff x="3115152" y="1990767"/>
                  <a:chExt cx="326111" cy="1487115"/>
                </a:xfrm>
              </p:grpSpPr>
              <p:grpSp>
                <p:nvGrpSpPr>
                  <p:cNvPr id="54" name="Grupo 53">
                    <a:extLst>
                      <a:ext uri="{FF2B5EF4-FFF2-40B4-BE49-F238E27FC236}">
                        <a16:creationId xmlns:a16="http://schemas.microsoft.com/office/drawing/2014/main" id="{FD044B1C-CCC9-BA9F-CFF2-D1AFE3A57AE5}"/>
                      </a:ext>
                    </a:extLst>
                  </p:cNvPr>
                  <p:cNvGrpSpPr/>
                  <p:nvPr/>
                </p:nvGrpSpPr>
                <p:grpSpPr>
                  <a:xfrm>
                    <a:off x="3115153" y="1990767"/>
                    <a:ext cx="326110" cy="709467"/>
                    <a:chOff x="3115153" y="1990767"/>
                    <a:chExt cx="326110" cy="709467"/>
                  </a:xfrm>
                </p:grpSpPr>
                <p:pic>
                  <p:nvPicPr>
                    <p:cNvPr id="58" name="Imagen 57">
                      <a:extLst>
                        <a:ext uri="{FF2B5EF4-FFF2-40B4-BE49-F238E27FC236}">
                          <a16:creationId xmlns:a16="http://schemas.microsoft.com/office/drawing/2014/main" id="{B7D7767B-EEC9-2CC7-1120-5C19CC6B9D4D}"/>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9" name="Imagen 58">
                      <a:extLst>
                        <a:ext uri="{FF2B5EF4-FFF2-40B4-BE49-F238E27FC236}">
                          <a16:creationId xmlns:a16="http://schemas.microsoft.com/office/drawing/2014/main" id="{FB8D78D7-EB66-B64D-441B-4CC93D658D21}"/>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55" name="Grupo 54">
                    <a:extLst>
                      <a:ext uri="{FF2B5EF4-FFF2-40B4-BE49-F238E27FC236}">
                        <a16:creationId xmlns:a16="http://schemas.microsoft.com/office/drawing/2014/main" id="{B862346E-DB31-5AA1-AFE2-C00342DB5ED7}"/>
                      </a:ext>
                    </a:extLst>
                  </p:cNvPr>
                  <p:cNvGrpSpPr/>
                  <p:nvPr/>
                </p:nvGrpSpPr>
                <p:grpSpPr>
                  <a:xfrm>
                    <a:off x="3115152" y="2768415"/>
                    <a:ext cx="326110" cy="709467"/>
                    <a:chOff x="3115153" y="1990767"/>
                    <a:chExt cx="326110" cy="709467"/>
                  </a:xfrm>
                </p:grpSpPr>
                <p:pic>
                  <p:nvPicPr>
                    <p:cNvPr id="56" name="Imagen 55">
                      <a:extLst>
                        <a:ext uri="{FF2B5EF4-FFF2-40B4-BE49-F238E27FC236}">
                          <a16:creationId xmlns:a16="http://schemas.microsoft.com/office/drawing/2014/main" id="{0D46DE1C-FB9E-5805-2262-FFE015D765A6}"/>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7" name="Imagen 56">
                      <a:extLst>
                        <a:ext uri="{FF2B5EF4-FFF2-40B4-BE49-F238E27FC236}">
                          <a16:creationId xmlns:a16="http://schemas.microsoft.com/office/drawing/2014/main" id="{3F056D73-116C-7683-4A86-2976DE35FB2E}"/>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nvGrpSpPr>
                <p:cNvPr id="47" name="Grupo 46">
                  <a:extLst>
                    <a:ext uri="{FF2B5EF4-FFF2-40B4-BE49-F238E27FC236}">
                      <a16:creationId xmlns:a16="http://schemas.microsoft.com/office/drawing/2014/main" id="{923B420E-951F-C993-719D-63B270E32641}"/>
                    </a:ext>
                  </a:extLst>
                </p:cNvPr>
                <p:cNvGrpSpPr/>
                <p:nvPr/>
              </p:nvGrpSpPr>
              <p:grpSpPr>
                <a:xfrm>
                  <a:off x="3119790" y="3489666"/>
                  <a:ext cx="326111" cy="1487115"/>
                  <a:chOff x="3115152" y="1990767"/>
                  <a:chExt cx="326111" cy="1487115"/>
                </a:xfrm>
              </p:grpSpPr>
              <p:grpSp>
                <p:nvGrpSpPr>
                  <p:cNvPr id="48" name="Grupo 47">
                    <a:extLst>
                      <a:ext uri="{FF2B5EF4-FFF2-40B4-BE49-F238E27FC236}">
                        <a16:creationId xmlns:a16="http://schemas.microsoft.com/office/drawing/2014/main" id="{62E90ACC-2B61-0AA3-5DEE-54968F3E7F95}"/>
                      </a:ext>
                    </a:extLst>
                  </p:cNvPr>
                  <p:cNvGrpSpPr/>
                  <p:nvPr/>
                </p:nvGrpSpPr>
                <p:grpSpPr>
                  <a:xfrm>
                    <a:off x="3115153" y="1990767"/>
                    <a:ext cx="326110" cy="709467"/>
                    <a:chOff x="3115153" y="1990767"/>
                    <a:chExt cx="326110" cy="709467"/>
                  </a:xfrm>
                </p:grpSpPr>
                <p:pic>
                  <p:nvPicPr>
                    <p:cNvPr id="52" name="Imagen 51">
                      <a:extLst>
                        <a:ext uri="{FF2B5EF4-FFF2-40B4-BE49-F238E27FC236}">
                          <a16:creationId xmlns:a16="http://schemas.microsoft.com/office/drawing/2014/main" id="{27A1C79F-97F4-D360-DF14-8F081EA4F5D9}"/>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3" name="Imagen 52">
                      <a:extLst>
                        <a:ext uri="{FF2B5EF4-FFF2-40B4-BE49-F238E27FC236}">
                          <a16:creationId xmlns:a16="http://schemas.microsoft.com/office/drawing/2014/main" id="{9E3D6C0D-8199-C228-524E-B12B5F31822B}"/>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49" name="Grupo 48">
                    <a:extLst>
                      <a:ext uri="{FF2B5EF4-FFF2-40B4-BE49-F238E27FC236}">
                        <a16:creationId xmlns:a16="http://schemas.microsoft.com/office/drawing/2014/main" id="{F7E61860-80C6-9FC7-3D69-EF2C370EE2A8}"/>
                      </a:ext>
                    </a:extLst>
                  </p:cNvPr>
                  <p:cNvGrpSpPr/>
                  <p:nvPr/>
                </p:nvGrpSpPr>
                <p:grpSpPr>
                  <a:xfrm>
                    <a:off x="3115152" y="2768415"/>
                    <a:ext cx="326110" cy="709467"/>
                    <a:chOff x="3115153" y="1990767"/>
                    <a:chExt cx="326110" cy="709467"/>
                  </a:xfrm>
                </p:grpSpPr>
                <p:pic>
                  <p:nvPicPr>
                    <p:cNvPr id="50" name="Imagen 49">
                      <a:extLst>
                        <a:ext uri="{FF2B5EF4-FFF2-40B4-BE49-F238E27FC236}">
                          <a16:creationId xmlns:a16="http://schemas.microsoft.com/office/drawing/2014/main" id="{B2E1F4C7-9347-C2A1-FB6D-28DEC90F7282}"/>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1" name="Imagen 50">
                      <a:extLst>
                        <a:ext uri="{FF2B5EF4-FFF2-40B4-BE49-F238E27FC236}">
                          <a16:creationId xmlns:a16="http://schemas.microsoft.com/office/drawing/2014/main" id="{0C7607EF-AA93-5F95-A7E1-9ED9A05701AD}"/>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grpSp>
        <p:grpSp>
          <p:nvGrpSpPr>
            <p:cNvPr id="41" name="Grupo 40">
              <a:extLst>
                <a:ext uri="{FF2B5EF4-FFF2-40B4-BE49-F238E27FC236}">
                  <a16:creationId xmlns:a16="http://schemas.microsoft.com/office/drawing/2014/main" id="{3B08DED6-281F-2911-8714-F4D69A3FCBBD}"/>
                </a:ext>
              </a:extLst>
            </p:cNvPr>
            <p:cNvGrpSpPr/>
            <p:nvPr/>
          </p:nvGrpSpPr>
          <p:grpSpPr>
            <a:xfrm>
              <a:off x="3109630" y="8036918"/>
              <a:ext cx="326110" cy="709467"/>
              <a:chOff x="3115153" y="1990767"/>
              <a:chExt cx="326110" cy="709467"/>
            </a:xfrm>
          </p:grpSpPr>
          <p:pic>
            <p:nvPicPr>
              <p:cNvPr id="42" name="Imagen 41">
                <a:extLst>
                  <a:ext uri="{FF2B5EF4-FFF2-40B4-BE49-F238E27FC236}">
                    <a16:creationId xmlns:a16="http://schemas.microsoft.com/office/drawing/2014/main" id="{82543B6A-A2C4-6013-1AA7-D5466547989A}"/>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43" name="Imagen 42">
                <a:extLst>
                  <a:ext uri="{FF2B5EF4-FFF2-40B4-BE49-F238E27FC236}">
                    <a16:creationId xmlns:a16="http://schemas.microsoft.com/office/drawing/2014/main" id="{D6C388AA-F657-51EF-8312-A1B652BC61AD}"/>
                  </a:ext>
                </a:extLst>
              </p:cNvPr>
              <p:cNvPicPr>
                <a:picLocks noChangeAspect="1"/>
              </p:cNvPicPr>
              <p:nvPr/>
            </p:nvPicPr>
            <p:blipFill>
              <a:blip r:embed="rId4"/>
              <a:stretch>
                <a:fillRect/>
              </a:stretch>
            </p:blipFill>
            <p:spPr>
              <a:xfrm>
                <a:off x="3115153" y="2374125"/>
                <a:ext cx="326109" cy="326109"/>
              </a:xfrm>
              <a:prstGeom prst="rect">
                <a:avLst/>
              </a:prstGeom>
            </p:spPr>
          </p:pic>
        </p:grpSp>
      </p:grpSp>
      <p:sp>
        <p:nvSpPr>
          <p:cNvPr id="75" name="Rectángulo 74">
            <a:extLst>
              <a:ext uri="{FF2B5EF4-FFF2-40B4-BE49-F238E27FC236}">
                <a16:creationId xmlns:a16="http://schemas.microsoft.com/office/drawing/2014/main" id="{54A49347-B6AC-6095-498F-F45A4CB42B24}"/>
              </a:ext>
            </a:extLst>
          </p:cNvPr>
          <p:cNvSpPr/>
          <p:nvPr/>
        </p:nvSpPr>
        <p:spPr>
          <a:xfrm>
            <a:off x="678237" y="1673868"/>
            <a:ext cx="2285176" cy="769441"/>
          </a:xfrm>
          <a:prstGeom prst="rect">
            <a:avLst/>
          </a:prstGeom>
          <a:noFill/>
        </p:spPr>
        <p:txBody>
          <a:bodyPr wrap="none" lIns="91440" tIns="45720" rIns="91440" bIns="45720">
            <a:spAutoFit/>
          </a:bodyPr>
          <a:lstStyle/>
          <a:p>
            <a:pPr algn="ctr"/>
            <a:r>
              <a:rPr lang="es-ES" sz="4400" dirty="0">
                <a:ln w="0"/>
                <a:effectLst>
                  <a:outerShdw blurRad="38100" dist="19050" dir="2700000" algn="tl" rotWithShape="0">
                    <a:schemeClr val="dk1">
                      <a:alpha val="40000"/>
                    </a:schemeClr>
                  </a:outerShdw>
                </a:effectLst>
              </a:rPr>
              <a:t>Nombres</a:t>
            </a:r>
          </a:p>
        </p:txBody>
      </p:sp>
      <p:sp>
        <p:nvSpPr>
          <p:cNvPr id="76" name="Rectángulo 75">
            <a:extLst>
              <a:ext uri="{FF2B5EF4-FFF2-40B4-BE49-F238E27FC236}">
                <a16:creationId xmlns:a16="http://schemas.microsoft.com/office/drawing/2014/main" id="{959CF4F4-7811-160F-CB19-7BFBD8C711A7}"/>
              </a:ext>
            </a:extLst>
          </p:cNvPr>
          <p:cNvSpPr/>
          <p:nvPr/>
        </p:nvSpPr>
        <p:spPr>
          <a:xfrm>
            <a:off x="4078530" y="1653078"/>
            <a:ext cx="1970989" cy="769441"/>
          </a:xfrm>
          <a:prstGeom prst="rect">
            <a:avLst/>
          </a:prstGeom>
          <a:noFill/>
        </p:spPr>
        <p:txBody>
          <a:bodyPr wrap="none" lIns="91440" tIns="45720" rIns="91440" bIns="45720">
            <a:spAutoFit/>
          </a:bodyPr>
          <a:lstStyle/>
          <a:p>
            <a:pPr algn="ctr"/>
            <a:r>
              <a:rPr lang="es-ES" sz="4400" dirty="0">
                <a:ln w="0"/>
                <a:effectLst>
                  <a:outerShdw blurRad="38100" dist="19050" dir="2700000" algn="tl" rotWithShape="0">
                    <a:schemeClr val="dk1">
                      <a:alpha val="40000"/>
                    </a:schemeClr>
                  </a:outerShdw>
                </a:effectLst>
              </a:rPr>
              <a:t>Correos</a:t>
            </a:r>
          </a:p>
        </p:txBody>
      </p:sp>
      <p:pic>
        <p:nvPicPr>
          <p:cNvPr id="77" name="Imagen 76">
            <a:extLst>
              <a:ext uri="{FF2B5EF4-FFF2-40B4-BE49-F238E27FC236}">
                <a16:creationId xmlns:a16="http://schemas.microsoft.com/office/drawing/2014/main" id="{05335EAC-BA09-2E1E-2FD1-8C976ABBD16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135" b="99618" l="6250" r="93750">
                        <a14:foregroundMark x1="13315" y1="11927" x2="23777" y2="13761"/>
                        <a14:foregroundMark x1="23777" y1="13761" x2="35054" y2="12156"/>
                        <a14:foregroundMark x1="35054" y1="12156" x2="37500" y2="10168"/>
                        <a14:foregroundMark x1="39266" y1="6957" x2="47418" y2="6651"/>
                        <a14:foregroundMark x1="51902" y1="5352" x2="55978" y2="9633"/>
                        <a14:foregroundMark x1="60326" y1="3287" x2="62500" y2="5581"/>
                        <a14:foregroundMark x1="21467" y1="5734" x2="9647" y2="10015"/>
                        <a14:foregroundMark x1="9647" y1="10015" x2="9375" y2="10780"/>
                        <a14:foregroundMark x1="10326" y1="18578" x2="7201" y2="24618"/>
                        <a14:foregroundMark x1="28804" y1="28670" x2="29212" y2="36086"/>
                        <a14:foregroundMark x1="29212" y1="36086" x2="26359" y2="30887"/>
                        <a14:foregroundMark x1="26359" y1="30887" x2="41033" y2="32951"/>
                        <a14:foregroundMark x1="41033" y1="32951" x2="36005" y2="36468"/>
                        <a14:foregroundMark x1="30842" y1="31804" x2="28261" y2="39679"/>
                        <a14:foregroundMark x1="28804" y1="29893" x2="28261" y2="37538"/>
                        <a14:foregroundMark x1="26087" y1="32034" x2="24321" y2="37920"/>
                        <a14:foregroundMark x1="55571" y1="26376" x2="62636" y2="31422"/>
                        <a14:foregroundMark x1="62636" y1="31422" x2="63723" y2="36927"/>
                        <a14:foregroundMark x1="63723" y1="36927" x2="64674" y2="27752"/>
                        <a14:foregroundMark x1="64674" y1="27752" x2="66848" y2="26453"/>
                        <a14:foregroundMark x1="67527" y1="26453" x2="71603" y2="31575"/>
                        <a14:foregroundMark x1="71603" y1="27599" x2="70245" y2="36697"/>
                        <a14:foregroundMark x1="92799" y1="39373" x2="93614" y2="46483"/>
                        <a14:foregroundMark x1="93614" y1="46483" x2="93750" y2="46636"/>
                        <a14:foregroundMark x1="48913" y1="59862" x2="49185" y2="67049"/>
                        <a14:foregroundMark x1="41576" y1="97630" x2="44565" y2="91055"/>
                        <a14:foregroundMark x1="61685" y1="98242" x2="54755" y2="89526"/>
                        <a14:foregroundMark x1="35734" y1="99465" x2="38587" y2="99465"/>
                        <a14:foregroundMark x1="32473" y1="98777" x2="32880" y2="99083"/>
                        <a14:foregroundMark x1="39266" y1="99618" x2="43342" y2="99618"/>
                        <a14:foregroundMark x1="58696" y1="99388" x2="61277" y2="99388"/>
                        <a14:foregroundMark x1="55842" y1="61009" x2="51087" y2="50612"/>
                        <a14:foregroundMark x1="69837" y1="55887" x2="82201" y2="48930"/>
                        <a14:foregroundMark x1="80707" y1="51835" x2="69837" y2="56651"/>
                        <a14:foregroundMark x1="69837" y1="56651" x2="61685" y2="53593"/>
                        <a14:foregroundMark x1="23234" y1="52446" x2="33152" y2="56269"/>
                        <a14:foregroundMark x1="33152" y1="56269" x2="44973" y2="54664"/>
                        <a14:foregroundMark x1="44973" y1="54664" x2="45652" y2="54281"/>
                        <a14:foregroundMark x1="6250" y1="9862" x2="6793" y2="10780"/>
                        <a14:foregroundMark x1="9375" y1="5199" x2="10734" y2="5199"/>
                        <a14:foregroundMark x1="6793" y1="6651" x2="6386" y2="7875"/>
                      </a14:backgroundRemoval>
                    </a14:imgEffect>
                  </a14:imgLayer>
                </a14:imgProps>
              </a:ext>
              <a:ext uri="{28A0092B-C50C-407E-A947-70E740481C1C}">
                <a14:useLocalDpi xmlns:a14="http://schemas.microsoft.com/office/drawing/2010/main" val="0"/>
              </a:ext>
            </a:extLst>
          </a:blip>
          <a:stretch>
            <a:fillRect/>
          </a:stretch>
        </p:blipFill>
        <p:spPr>
          <a:xfrm>
            <a:off x="391081" y="766893"/>
            <a:ext cx="511702" cy="909384"/>
          </a:xfrm>
          <a:prstGeom prst="rect">
            <a:avLst/>
          </a:prstGeom>
        </p:spPr>
      </p:pic>
      <p:pic>
        <p:nvPicPr>
          <p:cNvPr id="80" name="Imagen 79">
            <a:extLst>
              <a:ext uri="{FF2B5EF4-FFF2-40B4-BE49-F238E27FC236}">
                <a16:creationId xmlns:a16="http://schemas.microsoft.com/office/drawing/2014/main" id="{608AD83B-E395-E295-58E8-B3E3000D9838}"/>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63777" y="748764"/>
            <a:ext cx="901523" cy="962575"/>
          </a:xfrm>
          <a:prstGeom prst="rect">
            <a:avLst/>
          </a:prstGeom>
        </p:spPr>
      </p:pic>
      <p:grpSp>
        <p:nvGrpSpPr>
          <p:cNvPr id="81" name="Grupo 80">
            <a:extLst>
              <a:ext uri="{FF2B5EF4-FFF2-40B4-BE49-F238E27FC236}">
                <a16:creationId xmlns:a16="http://schemas.microsoft.com/office/drawing/2014/main" id="{CD732C02-58F9-4646-0FD4-6C395F36CC42}"/>
              </a:ext>
            </a:extLst>
          </p:cNvPr>
          <p:cNvGrpSpPr/>
          <p:nvPr/>
        </p:nvGrpSpPr>
        <p:grpSpPr>
          <a:xfrm rot="16200000">
            <a:off x="3285069" y="-2431831"/>
            <a:ext cx="206008" cy="6098771"/>
            <a:chOff x="6363126" y="1068524"/>
            <a:chExt cx="232096" cy="7870106"/>
          </a:xfrm>
        </p:grpSpPr>
        <p:grpSp>
          <p:nvGrpSpPr>
            <p:cNvPr id="82" name="Grupo 81">
              <a:extLst>
                <a:ext uri="{FF2B5EF4-FFF2-40B4-BE49-F238E27FC236}">
                  <a16:creationId xmlns:a16="http://schemas.microsoft.com/office/drawing/2014/main" id="{B6C0DABE-4167-F6F0-43C0-F2945DB108E3}"/>
                </a:ext>
              </a:extLst>
            </p:cNvPr>
            <p:cNvGrpSpPr/>
            <p:nvPr/>
          </p:nvGrpSpPr>
          <p:grpSpPr>
            <a:xfrm>
              <a:off x="6363127" y="1068524"/>
              <a:ext cx="232095" cy="3884476"/>
              <a:chOff x="5707970" y="2690022"/>
              <a:chExt cx="232095" cy="3884476"/>
            </a:xfrm>
          </p:grpSpPr>
          <p:grpSp>
            <p:nvGrpSpPr>
              <p:cNvPr id="98" name="Grupo 97">
                <a:extLst>
                  <a:ext uri="{FF2B5EF4-FFF2-40B4-BE49-F238E27FC236}">
                    <a16:creationId xmlns:a16="http://schemas.microsoft.com/office/drawing/2014/main" id="{DCE25715-B454-3A88-A13D-0F7699B6E7B2}"/>
                  </a:ext>
                </a:extLst>
              </p:cNvPr>
              <p:cNvGrpSpPr/>
              <p:nvPr/>
            </p:nvGrpSpPr>
            <p:grpSpPr>
              <a:xfrm rot="16200000">
                <a:off x="4880225" y="3517767"/>
                <a:ext cx="1887583" cy="232094"/>
                <a:chOff x="2622620" y="2060894"/>
                <a:chExt cx="1887583" cy="232094"/>
              </a:xfrm>
            </p:grpSpPr>
            <p:sp>
              <p:nvSpPr>
                <p:cNvPr id="106" name="Rectángulo 105">
                  <a:extLst>
                    <a:ext uri="{FF2B5EF4-FFF2-40B4-BE49-F238E27FC236}">
                      <a16:creationId xmlns:a16="http://schemas.microsoft.com/office/drawing/2014/main" id="{BD567BC2-B8BF-62BB-0EF5-296D1506ED8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7" name="Rectángulo 106">
                  <a:extLst>
                    <a:ext uri="{FF2B5EF4-FFF2-40B4-BE49-F238E27FC236}">
                      <a16:creationId xmlns:a16="http://schemas.microsoft.com/office/drawing/2014/main" id="{0A23839F-A1C7-6F32-B421-2343CC6B369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0428C437-9C54-4D10-5D30-3583A4DE904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9" name="Rectángulo 108">
                  <a:extLst>
                    <a:ext uri="{FF2B5EF4-FFF2-40B4-BE49-F238E27FC236}">
                      <a16:creationId xmlns:a16="http://schemas.microsoft.com/office/drawing/2014/main" id="{5D5AE815-9B02-98EF-769B-3FF0851DF09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0" name="Rectángulo 109">
                  <a:extLst>
                    <a:ext uri="{FF2B5EF4-FFF2-40B4-BE49-F238E27FC236}">
                      <a16:creationId xmlns:a16="http://schemas.microsoft.com/office/drawing/2014/main" id="{EA4589A9-7C9D-ABB2-31CC-C6F6BDFD976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1" name="Rectángulo 110">
                  <a:extLst>
                    <a:ext uri="{FF2B5EF4-FFF2-40B4-BE49-F238E27FC236}">
                      <a16:creationId xmlns:a16="http://schemas.microsoft.com/office/drawing/2014/main" id="{D5A96E39-0839-C26A-7831-65D6BEFD4D8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9" name="Grupo 98">
                <a:extLst>
                  <a:ext uri="{FF2B5EF4-FFF2-40B4-BE49-F238E27FC236}">
                    <a16:creationId xmlns:a16="http://schemas.microsoft.com/office/drawing/2014/main" id="{3BD9B726-1A99-7240-171A-E10DE16CCE99}"/>
                  </a:ext>
                </a:extLst>
              </p:cNvPr>
              <p:cNvGrpSpPr/>
              <p:nvPr/>
            </p:nvGrpSpPr>
            <p:grpSpPr>
              <a:xfrm rot="16200000">
                <a:off x="4880226" y="5514660"/>
                <a:ext cx="1887583" cy="232094"/>
                <a:chOff x="2622620" y="2060894"/>
                <a:chExt cx="1887583" cy="232094"/>
              </a:xfrm>
            </p:grpSpPr>
            <p:sp>
              <p:nvSpPr>
                <p:cNvPr id="100" name="Rectángulo 99">
                  <a:extLst>
                    <a:ext uri="{FF2B5EF4-FFF2-40B4-BE49-F238E27FC236}">
                      <a16:creationId xmlns:a16="http://schemas.microsoft.com/office/drawing/2014/main" id="{26E951A3-2FAE-D7B1-C329-0DD12E9C47C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1" name="Rectángulo 100">
                  <a:extLst>
                    <a:ext uri="{FF2B5EF4-FFF2-40B4-BE49-F238E27FC236}">
                      <a16:creationId xmlns:a16="http://schemas.microsoft.com/office/drawing/2014/main" id="{076EDD0A-1E11-1A48-6CF0-86BB532619F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90EF2D27-2562-A29E-AF33-B82F4E5846D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3" name="Rectángulo 102">
                  <a:extLst>
                    <a:ext uri="{FF2B5EF4-FFF2-40B4-BE49-F238E27FC236}">
                      <a16:creationId xmlns:a16="http://schemas.microsoft.com/office/drawing/2014/main" id="{B914594E-265A-8463-4CBC-E172042521B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4" name="Rectángulo 103">
                  <a:extLst>
                    <a:ext uri="{FF2B5EF4-FFF2-40B4-BE49-F238E27FC236}">
                      <a16:creationId xmlns:a16="http://schemas.microsoft.com/office/drawing/2014/main" id="{4838E7BD-8BB3-6483-5221-CCB894BB0D2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88C40BAB-DE5F-FFF8-3CF8-6022E224571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3" name="Grupo 82">
              <a:extLst>
                <a:ext uri="{FF2B5EF4-FFF2-40B4-BE49-F238E27FC236}">
                  <a16:creationId xmlns:a16="http://schemas.microsoft.com/office/drawing/2014/main" id="{04E7F3F7-6862-7DCC-F2A4-CF334523B1E1}"/>
                </a:ext>
              </a:extLst>
            </p:cNvPr>
            <p:cNvGrpSpPr/>
            <p:nvPr/>
          </p:nvGrpSpPr>
          <p:grpSpPr>
            <a:xfrm>
              <a:off x="6363126" y="5054154"/>
              <a:ext cx="232095" cy="3884476"/>
              <a:chOff x="5707970" y="2690022"/>
              <a:chExt cx="232095" cy="3884476"/>
            </a:xfrm>
          </p:grpSpPr>
          <p:grpSp>
            <p:nvGrpSpPr>
              <p:cNvPr id="84" name="Grupo 83">
                <a:extLst>
                  <a:ext uri="{FF2B5EF4-FFF2-40B4-BE49-F238E27FC236}">
                    <a16:creationId xmlns:a16="http://schemas.microsoft.com/office/drawing/2014/main" id="{B8B77A45-267A-9A57-4D8B-27CC966958CB}"/>
                  </a:ext>
                </a:extLst>
              </p:cNvPr>
              <p:cNvGrpSpPr/>
              <p:nvPr/>
            </p:nvGrpSpPr>
            <p:grpSpPr>
              <a:xfrm rot="16200000">
                <a:off x="4880225" y="3517767"/>
                <a:ext cx="1887583" cy="232094"/>
                <a:chOff x="2622620" y="2060894"/>
                <a:chExt cx="1887583" cy="232094"/>
              </a:xfrm>
            </p:grpSpPr>
            <p:sp>
              <p:nvSpPr>
                <p:cNvPr id="92" name="Rectángulo 91">
                  <a:extLst>
                    <a:ext uri="{FF2B5EF4-FFF2-40B4-BE49-F238E27FC236}">
                      <a16:creationId xmlns:a16="http://schemas.microsoft.com/office/drawing/2014/main" id="{EBF2988E-342B-FDC8-4459-6ED989DBA4E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3" name="Rectángulo 92">
                  <a:extLst>
                    <a:ext uri="{FF2B5EF4-FFF2-40B4-BE49-F238E27FC236}">
                      <a16:creationId xmlns:a16="http://schemas.microsoft.com/office/drawing/2014/main" id="{963F787B-0B80-F794-9E34-1ABFA63EFFA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03DF65D4-7677-E5B7-9D93-F0B5603F5E2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5" name="Rectángulo 94">
                  <a:extLst>
                    <a:ext uri="{FF2B5EF4-FFF2-40B4-BE49-F238E27FC236}">
                      <a16:creationId xmlns:a16="http://schemas.microsoft.com/office/drawing/2014/main" id="{3329D878-8136-604B-8302-9B28BF32E59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6" name="Rectángulo 95">
                  <a:extLst>
                    <a:ext uri="{FF2B5EF4-FFF2-40B4-BE49-F238E27FC236}">
                      <a16:creationId xmlns:a16="http://schemas.microsoft.com/office/drawing/2014/main" id="{06F176FE-CA3E-582E-C9DD-79B2B6E9523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7" name="Rectángulo 96">
                  <a:extLst>
                    <a:ext uri="{FF2B5EF4-FFF2-40B4-BE49-F238E27FC236}">
                      <a16:creationId xmlns:a16="http://schemas.microsoft.com/office/drawing/2014/main" id="{5CB6691D-55BC-33F8-69B5-C57419EE56E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5" name="Grupo 84">
                <a:extLst>
                  <a:ext uri="{FF2B5EF4-FFF2-40B4-BE49-F238E27FC236}">
                    <a16:creationId xmlns:a16="http://schemas.microsoft.com/office/drawing/2014/main" id="{4DA2A872-A427-89AA-9E47-4C9569F70D6B}"/>
                  </a:ext>
                </a:extLst>
              </p:cNvPr>
              <p:cNvGrpSpPr/>
              <p:nvPr/>
            </p:nvGrpSpPr>
            <p:grpSpPr>
              <a:xfrm rot="16200000">
                <a:off x="4880226" y="5514660"/>
                <a:ext cx="1887583" cy="232094"/>
                <a:chOff x="2622620" y="2060894"/>
                <a:chExt cx="1887583" cy="232094"/>
              </a:xfrm>
            </p:grpSpPr>
            <p:sp>
              <p:nvSpPr>
                <p:cNvPr id="86" name="Rectángulo 85">
                  <a:extLst>
                    <a:ext uri="{FF2B5EF4-FFF2-40B4-BE49-F238E27FC236}">
                      <a16:creationId xmlns:a16="http://schemas.microsoft.com/office/drawing/2014/main" id="{CBB02693-AAA8-5DC2-8868-41D28423640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7" name="Rectángulo 86">
                  <a:extLst>
                    <a:ext uri="{FF2B5EF4-FFF2-40B4-BE49-F238E27FC236}">
                      <a16:creationId xmlns:a16="http://schemas.microsoft.com/office/drawing/2014/main" id="{3FA31337-CE6D-8915-970D-5321204D0B6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32D313EB-31D9-BD9E-11DD-A232A6E1373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9" name="Rectángulo 88">
                  <a:extLst>
                    <a:ext uri="{FF2B5EF4-FFF2-40B4-BE49-F238E27FC236}">
                      <a16:creationId xmlns:a16="http://schemas.microsoft.com/office/drawing/2014/main" id="{58A91A57-E8E3-6986-0F5F-3015EF3EDE4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0" name="Rectángulo 89">
                  <a:extLst>
                    <a:ext uri="{FF2B5EF4-FFF2-40B4-BE49-F238E27FC236}">
                      <a16:creationId xmlns:a16="http://schemas.microsoft.com/office/drawing/2014/main" id="{E4DD984E-6FB1-2EE4-27DA-4196C264E1C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C4CA8688-4FCE-A0B7-A870-05BA6E0CA07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112" name="Rectángulo: esquinas redondeadas 111">
            <a:extLst>
              <a:ext uri="{FF2B5EF4-FFF2-40B4-BE49-F238E27FC236}">
                <a16:creationId xmlns:a16="http://schemas.microsoft.com/office/drawing/2014/main" id="{E7DFD92D-A46E-A2D5-BA83-B3290CEE67E3}"/>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113" name="Imagen 112">
            <a:extLst>
              <a:ext uri="{FF2B5EF4-FFF2-40B4-BE49-F238E27FC236}">
                <a16:creationId xmlns:a16="http://schemas.microsoft.com/office/drawing/2014/main" id="{620FD5E8-0E74-E282-313A-3026EB360C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21070" y="502265"/>
            <a:ext cx="4405324" cy="1510028"/>
          </a:xfrm>
          <a:prstGeom prst="rect">
            <a:avLst/>
          </a:prstGeom>
        </p:spPr>
      </p:pic>
    </p:spTree>
    <p:extLst>
      <p:ext uri="{BB962C8B-B14F-4D97-AF65-F5344CB8AC3E}">
        <p14:creationId xmlns:p14="http://schemas.microsoft.com/office/powerpoint/2010/main" val="4240209969"/>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EAFD9-4764-F5C4-B869-0DF47DA165F8}"/>
            </a:ext>
          </a:extLst>
        </p:cNvPr>
        <p:cNvGrpSpPr/>
        <p:nvPr/>
      </p:nvGrpSpPr>
      <p:grpSpPr>
        <a:xfrm>
          <a:off x="0" y="0"/>
          <a:ext cx="0" cy="0"/>
          <a:chOff x="0" y="0"/>
          <a:chExt cx="0" cy="0"/>
        </a:xfrm>
      </p:grpSpPr>
      <p:sp>
        <p:nvSpPr>
          <p:cNvPr id="79" name="Rectángulo 78">
            <a:extLst>
              <a:ext uri="{FF2B5EF4-FFF2-40B4-BE49-F238E27FC236}">
                <a16:creationId xmlns:a16="http://schemas.microsoft.com/office/drawing/2014/main" id="{EC5F83BB-872A-1889-5B4C-746F20345E09}"/>
              </a:ext>
            </a:extLst>
          </p:cNvPr>
          <p:cNvSpPr/>
          <p:nvPr/>
        </p:nvSpPr>
        <p:spPr>
          <a:xfrm>
            <a:off x="220866" y="784414"/>
            <a:ext cx="6327569" cy="94573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aphicFrame>
        <p:nvGraphicFramePr>
          <p:cNvPr id="2" name="Tabla 1">
            <a:extLst>
              <a:ext uri="{FF2B5EF4-FFF2-40B4-BE49-F238E27FC236}">
                <a16:creationId xmlns:a16="http://schemas.microsoft.com/office/drawing/2014/main" id="{16C0FB78-1E56-A2C2-263E-B09B699E4E03}"/>
              </a:ext>
            </a:extLst>
          </p:cNvPr>
          <p:cNvGraphicFramePr>
            <a:graphicFrameLocks noGrp="1"/>
          </p:cNvGraphicFramePr>
          <p:nvPr/>
        </p:nvGraphicFramePr>
        <p:xfrm>
          <a:off x="798427" y="2478320"/>
          <a:ext cx="2044796" cy="6789906"/>
        </p:xfrm>
        <a:graphic>
          <a:graphicData uri="http://schemas.openxmlformats.org/drawingml/2006/table">
            <a:tbl>
              <a:tblPr firstRow="1" bandRow="1">
                <a:tableStyleId>{5C22544A-7EE6-4342-B048-85BDC9FD1C3A}</a:tableStyleId>
              </a:tblPr>
              <a:tblGrid>
                <a:gridCol w="2044796">
                  <a:extLst>
                    <a:ext uri="{9D8B030D-6E8A-4147-A177-3AD203B41FA5}">
                      <a16:colId xmlns:a16="http://schemas.microsoft.com/office/drawing/2014/main" val="2195043291"/>
                    </a:ext>
                  </a:extLst>
                </a:gridCol>
              </a:tblGrid>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852242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0851780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0763716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2952969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167034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45668384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995163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0973651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683413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1561841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485553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5200204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9651025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4762790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38122757"/>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1716400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9840445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79350881"/>
                  </a:ext>
                </a:extLst>
              </a:tr>
            </a:tbl>
          </a:graphicData>
        </a:graphic>
      </p:graphicFrame>
      <p:graphicFrame>
        <p:nvGraphicFramePr>
          <p:cNvPr id="3" name="Tabla 2">
            <a:extLst>
              <a:ext uri="{FF2B5EF4-FFF2-40B4-BE49-F238E27FC236}">
                <a16:creationId xmlns:a16="http://schemas.microsoft.com/office/drawing/2014/main" id="{CAFE9029-F012-7271-D3E4-C098C3085B7A}"/>
              </a:ext>
            </a:extLst>
          </p:cNvPr>
          <p:cNvGraphicFramePr>
            <a:graphicFrameLocks noGrp="1"/>
          </p:cNvGraphicFramePr>
          <p:nvPr/>
        </p:nvGraphicFramePr>
        <p:xfrm>
          <a:off x="3453527" y="2468990"/>
          <a:ext cx="3083754" cy="6789906"/>
        </p:xfrm>
        <a:graphic>
          <a:graphicData uri="http://schemas.openxmlformats.org/drawingml/2006/table">
            <a:tbl>
              <a:tblPr firstRow="1" bandRow="1">
                <a:tableStyleId>{5C22544A-7EE6-4342-B048-85BDC9FD1C3A}</a:tableStyleId>
              </a:tblPr>
              <a:tblGrid>
                <a:gridCol w="3083754">
                  <a:extLst>
                    <a:ext uri="{9D8B030D-6E8A-4147-A177-3AD203B41FA5}">
                      <a16:colId xmlns:a16="http://schemas.microsoft.com/office/drawing/2014/main" val="2195043291"/>
                    </a:ext>
                  </a:extLst>
                </a:gridCol>
              </a:tblGrid>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3852242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0851780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07637163"/>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2952969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167034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45668384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995163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09736510"/>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6834135"/>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1561841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485553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52002046"/>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9651025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47627904"/>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38122757"/>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42192039"/>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0957218"/>
                  </a:ext>
                </a:extLst>
              </a:tr>
              <a:tr h="377217">
                <a:tc>
                  <a:txBody>
                    <a:bodyPr/>
                    <a:lstStyle/>
                    <a:p>
                      <a:endParaRPr lang="es-MX" sz="1600" b="0" dirty="0">
                        <a:solidFill>
                          <a:schemeClr val="tx1"/>
                        </a:solidFill>
                        <a:latin typeface="Century Gothic" panose="020B0502020202020204" pitchFamily="34" charset="0"/>
                        <a:ea typeface="AGCanYouNotBold" panose="02000803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14702593"/>
                  </a:ext>
                </a:extLst>
              </a:tr>
            </a:tbl>
          </a:graphicData>
        </a:graphic>
      </p:graphicFrame>
      <p:grpSp>
        <p:nvGrpSpPr>
          <p:cNvPr id="4" name="Grupo 3">
            <a:extLst>
              <a:ext uri="{FF2B5EF4-FFF2-40B4-BE49-F238E27FC236}">
                <a16:creationId xmlns:a16="http://schemas.microsoft.com/office/drawing/2014/main" id="{EDC17331-98B8-EC6A-4CAC-076D83EB4D86}"/>
              </a:ext>
            </a:extLst>
          </p:cNvPr>
          <p:cNvGrpSpPr/>
          <p:nvPr/>
        </p:nvGrpSpPr>
        <p:grpSpPr>
          <a:xfrm>
            <a:off x="360953" y="2478320"/>
            <a:ext cx="426757" cy="6746576"/>
            <a:chOff x="360952" y="1971963"/>
            <a:chExt cx="426757" cy="6746576"/>
          </a:xfrm>
        </p:grpSpPr>
        <p:grpSp>
          <p:nvGrpSpPr>
            <p:cNvPr id="5" name="Grupo 4">
              <a:extLst>
                <a:ext uri="{FF2B5EF4-FFF2-40B4-BE49-F238E27FC236}">
                  <a16:creationId xmlns:a16="http://schemas.microsoft.com/office/drawing/2014/main" id="{7420F0D6-4739-3FAC-BC10-C21133E233A3}"/>
                </a:ext>
              </a:extLst>
            </p:cNvPr>
            <p:cNvGrpSpPr/>
            <p:nvPr/>
          </p:nvGrpSpPr>
          <p:grpSpPr>
            <a:xfrm>
              <a:off x="365848" y="1971963"/>
              <a:ext cx="421861" cy="5963301"/>
              <a:chOff x="365848" y="1971963"/>
              <a:chExt cx="421861" cy="5963301"/>
            </a:xfrm>
          </p:grpSpPr>
          <p:grpSp>
            <p:nvGrpSpPr>
              <p:cNvPr id="9" name="Grupo 8">
                <a:extLst>
                  <a:ext uri="{FF2B5EF4-FFF2-40B4-BE49-F238E27FC236}">
                    <a16:creationId xmlns:a16="http://schemas.microsoft.com/office/drawing/2014/main" id="{5AD10D4F-8BF3-1A6D-EC80-ADAAB986CFF2}"/>
                  </a:ext>
                </a:extLst>
              </p:cNvPr>
              <p:cNvGrpSpPr/>
              <p:nvPr/>
            </p:nvGrpSpPr>
            <p:grpSpPr>
              <a:xfrm>
                <a:off x="411764" y="1971963"/>
                <a:ext cx="375945" cy="2958483"/>
                <a:chOff x="411764" y="1971963"/>
                <a:chExt cx="375945" cy="2958483"/>
              </a:xfrm>
            </p:grpSpPr>
            <p:grpSp>
              <p:nvGrpSpPr>
                <p:cNvPr id="25" name="Grupo 24">
                  <a:extLst>
                    <a:ext uri="{FF2B5EF4-FFF2-40B4-BE49-F238E27FC236}">
                      <a16:creationId xmlns:a16="http://schemas.microsoft.com/office/drawing/2014/main" id="{3B8958CC-DB3C-4BF6-11E6-06CEC1D1C6BF}"/>
                    </a:ext>
                  </a:extLst>
                </p:cNvPr>
                <p:cNvGrpSpPr/>
                <p:nvPr/>
              </p:nvGrpSpPr>
              <p:grpSpPr>
                <a:xfrm>
                  <a:off x="432189" y="1971963"/>
                  <a:ext cx="355520" cy="1473880"/>
                  <a:chOff x="432189" y="1971963"/>
                  <a:chExt cx="355520" cy="1473880"/>
                </a:xfrm>
              </p:grpSpPr>
              <p:grpSp>
                <p:nvGrpSpPr>
                  <p:cNvPr id="33" name="Grupo 32">
                    <a:extLst>
                      <a:ext uri="{FF2B5EF4-FFF2-40B4-BE49-F238E27FC236}">
                        <a16:creationId xmlns:a16="http://schemas.microsoft.com/office/drawing/2014/main" id="{03FE19FE-6DB3-C904-923B-60CED148CE34}"/>
                      </a:ext>
                    </a:extLst>
                  </p:cNvPr>
                  <p:cNvGrpSpPr/>
                  <p:nvPr/>
                </p:nvGrpSpPr>
                <p:grpSpPr>
                  <a:xfrm>
                    <a:off x="452614" y="1971963"/>
                    <a:ext cx="335095" cy="736940"/>
                    <a:chOff x="452614" y="1971963"/>
                    <a:chExt cx="335095" cy="736940"/>
                  </a:xfrm>
                </p:grpSpPr>
                <p:pic>
                  <p:nvPicPr>
                    <p:cNvPr id="37" name="Imagen 36">
                      <a:extLst>
                        <a:ext uri="{FF2B5EF4-FFF2-40B4-BE49-F238E27FC236}">
                          <a16:creationId xmlns:a16="http://schemas.microsoft.com/office/drawing/2014/main" id="{C8526EA9-00B5-4BAA-A11E-EE9E6B19031D}"/>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8" name="Imagen 37">
                      <a:extLst>
                        <a:ext uri="{FF2B5EF4-FFF2-40B4-BE49-F238E27FC236}">
                          <a16:creationId xmlns:a16="http://schemas.microsoft.com/office/drawing/2014/main" id="{D7B1444D-FC83-D94A-959C-09AC57DCD302}"/>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34" name="Grupo 33">
                    <a:extLst>
                      <a:ext uri="{FF2B5EF4-FFF2-40B4-BE49-F238E27FC236}">
                        <a16:creationId xmlns:a16="http://schemas.microsoft.com/office/drawing/2014/main" id="{9DE23984-23F1-8C85-19A8-945800B94D3D}"/>
                      </a:ext>
                    </a:extLst>
                  </p:cNvPr>
                  <p:cNvGrpSpPr/>
                  <p:nvPr/>
                </p:nvGrpSpPr>
                <p:grpSpPr>
                  <a:xfrm>
                    <a:off x="432189" y="2708903"/>
                    <a:ext cx="335095" cy="736940"/>
                    <a:chOff x="452614" y="1971963"/>
                    <a:chExt cx="335095" cy="736940"/>
                  </a:xfrm>
                </p:grpSpPr>
                <p:pic>
                  <p:nvPicPr>
                    <p:cNvPr id="35" name="Imagen 34">
                      <a:extLst>
                        <a:ext uri="{FF2B5EF4-FFF2-40B4-BE49-F238E27FC236}">
                          <a16:creationId xmlns:a16="http://schemas.microsoft.com/office/drawing/2014/main" id="{8F73081E-7FD8-2605-3ED4-B00A9092EC96}"/>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6" name="Imagen 35">
                      <a:extLst>
                        <a:ext uri="{FF2B5EF4-FFF2-40B4-BE49-F238E27FC236}">
                          <a16:creationId xmlns:a16="http://schemas.microsoft.com/office/drawing/2014/main" id="{AD74673E-A569-3395-8D3F-B314793CEABD}"/>
                        </a:ext>
                      </a:extLst>
                    </p:cNvPr>
                    <p:cNvPicPr>
                      <a:picLocks noChangeAspect="1"/>
                    </p:cNvPicPr>
                    <p:nvPr/>
                  </p:nvPicPr>
                  <p:blipFill>
                    <a:blip r:embed="rId3"/>
                    <a:stretch>
                      <a:fillRect/>
                    </a:stretch>
                  </p:blipFill>
                  <p:spPr>
                    <a:xfrm>
                      <a:off x="452614" y="2382016"/>
                      <a:ext cx="330199" cy="326887"/>
                    </a:xfrm>
                    <a:prstGeom prst="rect">
                      <a:avLst/>
                    </a:prstGeom>
                  </p:spPr>
                </p:pic>
              </p:grpSp>
            </p:grpSp>
            <p:grpSp>
              <p:nvGrpSpPr>
                <p:cNvPr id="26" name="Grupo 25">
                  <a:extLst>
                    <a:ext uri="{FF2B5EF4-FFF2-40B4-BE49-F238E27FC236}">
                      <a16:creationId xmlns:a16="http://schemas.microsoft.com/office/drawing/2014/main" id="{9231535C-00F4-E509-2D68-8257EC12713F}"/>
                    </a:ext>
                  </a:extLst>
                </p:cNvPr>
                <p:cNvGrpSpPr/>
                <p:nvPr/>
              </p:nvGrpSpPr>
              <p:grpSpPr>
                <a:xfrm>
                  <a:off x="411764" y="3456566"/>
                  <a:ext cx="355520" cy="1473880"/>
                  <a:chOff x="432189" y="1971963"/>
                  <a:chExt cx="355520" cy="1473880"/>
                </a:xfrm>
              </p:grpSpPr>
              <p:grpSp>
                <p:nvGrpSpPr>
                  <p:cNvPr id="27" name="Grupo 26">
                    <a:extLst>
                      <a:ext uri="{FF2B5EF4-FFF2-40B4-BE49-F238E27FC236}">
                        <a16:creationId xmlns:a16="http://schemas.microsoft.com/office/drawing/2014/main" id="{858CB6A5-3883-79FD-890F-59C97BF13C9E}"/>
                      </a:ext>
                    </a:extLst>
                  </p:cNvPr>
                  <p:cNvGrpSpPr/>
                  <p:nvPr/>
                </p:nvGrpSpPr>
                <p:grpSpPr>
                  <a:xfrm>
                    <a:off x="452614" y="1971963"/>
                    <a:ext cx="335095" cy="736940"/>
                    <a:chOff x="452614" y="1971963"/>
                    <a:chExt cx="335095" cy="736940"/>
                  </a:xfrm>
                </p:grpSpPr>
                <p:pic>
                  <p:nvPicPr>
                    <p:cNvPr id="31" name="Imagen 30">
                      <a:extLst>
                        <a:ext uri="{FF2B5EF4-FFF2-40B4-BE49-F238E27FC236}">
                          <a16:creationId xmlns:a16="http://schemas.microsoft.com/office/drawing/2014/main" id="{C29C7BD2-2CFD-0C43-2AE8-1715BD605E46}"/>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2" name="Imagen 31">
                      <a:extLst>
                        <a:ext uri="{FF2B5EF4-FFF2-40B4-BE49-F238E27FC236}">
                          <a16:creationId xmlns:a16="http://schemas.microsoft.com/office/drawing/2014/main" id="{8E6B266A-E328-02FC-FF19-C8455811F990}"/>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28" name="Grupo 27">
                    <a:extLst>
                      <a:ext uri="{FF2B5EF4-FFF2-40B4-BE49-F238E27FC236}">
                        <a16:creationId xmlns:a16="http://schemas.microsoft.com/office/drawing/2014/main" id="{58E9834C-4EE6-D746-4241-6826A7A15B10}"/>
                      </a:ext>
                    </a:extLst>
                  </p:cNvPr>
                  <p:cNvGrpSpPr/>
                  <p:nvPr/>
                </p:nvGrpSpPr>
                <p:grpSpPr>
                  <a:xfrm>
                    <a:off x="432189" y="2708903"/>
                    <a:ext cx="335095" cy="736940"/>
                    <a:chOff x="452614" y="1971963"/>
                    <a:chExt cx="335095" cy="736940"/>
                  </a:xfrm>
                </p:grpSpPr>
                <p:pic>
                  <p:nvPicPr>
                    <p:cNvPr id="29" name="Imagen 28">
                      <a:extLst>
                        <a:ext uri="{FF2B5EF4-FFF2-40B4-BE49-F238E27FC236}">
                          <a16:creationId xmlns:a16="http://schemas.microsoft.com/office/drawing/2014/main" id="{198DB764-2106-7D5E-853E-BEE4C1A2EF98}"/>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30" name="Imagen 29">
                      <a:extLst>
                        <a:ext uri="{FF2B5EF4-FFF2-40B4-BE49-F238E27FC236}">
                          <a16:creationId xmlns:a16="http://schemas.microsoft.com/office/drawing/2014/main" id="{1AB71A76-4A8C-0AD2-CD17-791D79FF729F}"/>
                        </a:ext>
                      </a:extLst>
                    </p:cNvPr>
                    <p:cNvPicPr>
                      <a:picLocks noChangeAspect="1"/>
                    </p:cNvPicPr>
                    <p:nvPr/>
                  </p:nvPicPr>
                  <p:blipFill>
                    <a:blip r:embed="rId3"/>
                    <a:stretch>
                      <a:fillRect/>
                    </a:stretch>
                  </p:blipFill>
                  <p:spPr>
                    <a:xfrm>
                      <a:off x="452614" y="2382016"/>
                      <a:ext cx="330199" cy="326887"/>
                    </a:xfrm>
                    <a:prstGeom prst="rect">
                      <a:avLst/>
                    </a:prstGeom>
                  </p:spPr>
                </p:pic>
              </p:grpSp>
            </p:grpSp>
          </p:grpSp>
          <p:grpSp>
            <p:nvGrpSpPr>
              <p:cNvPr id="10" name="Grupo 9">
                <a:extLst>
                  <a:ext uri="{FF2B5EF4-FFF2-40B4-BE49-F238E27FC236}">
                    <a16:creationId xmlns:a16="http://schemas.microsoft.com/office/drawing/2014/main" id="{490A75BC-E41B-7BF8-6820-FBB37BCE4A37}"/>
                  </a:ext>
                </a:extLst>
              </p:cNvPr>
              <p:cNvGrpSpPr/>
              <p:nvPr/>
            </p:nvGrpSpPr>
            <p:grpSpPr>
              <a:xfrm>
                <a:off x="365848" y="4976781"/>
                <a:ext cx="375945" cy="2958483"/>
                <a:chOff x="411764" y="1971963"/>
                <a:chExt cx="375945" cy="2958483"/>
              </a:xfrm>
            </p:grpSpPr>
            <p:grpSp>
              <p:nvGrpSpPr>
                <p:cNvPr id="11" name="Grupo 10">
                  <a:extLst>
                    <a:ext uri="{FF2B5EF4-FFF2-40B4-BE49-F238E27FC236}">
                      <a16:creationId xmlns:a16="http://schemas.microsoft.com/office/drawing/2014/main" id="{8B99F3CC-3264-9F0C-8677-6FF9E6550310}"/>
                    </a:ext>
                  </a:extLst>
                </p:cNvPr>
                <p:cNvGrpSpPr/>
                <p:nvPr/>
              </p:nvGrpSpPr>
              <p:grpSpPr>
                <a:xfrm>
                  <a:off x="432189" y="1971963"/>
                  <a:ext cx="355520" cy="1473880"/>
                  <a:chOff x="432189" y="1971963"/>
                  <a:chExt cx="355520" cy="1473880"/>
                </a:xfrm>
              </p:grpSpPr>
              <p:grpSp>
                <p:nvGrpSpPr>
                  <p:cNvPr id="19" name="Grupo 18">
                    <a:extLst>
                      <a:ext uri="{FF2B5EF4-FFF2-40B4-BE49-F238E27FC236}">
                        <a16:creationId xmlns:a16="http://schemas.microsoft.com/office/drawing/2014/main" id="{DC213B30-128D-2EA6-0DB9-4CF986CCFE4E}"/>
                      </a:ext>
                    </a:extLst>
                  </p:cNvPr>
                  <p:cNvGrpSpPr/>
                  <p:nvPr/>
                </p:nvGrpSpPr>
                <p:grpSpPr>
                  <a:xfrm>
                    <a:off x="452614" y="1971963"/>
                    <a:ext cx="335095" cy="736940"/>
                    <a:chOff x="452614" y="1971963"/>
                    <a:chExt cx="335095" cy="736940"/>
                  </a:xfrm>
                </p:grpSpPr>
                <p:pic>
                  <p:nvPicPr>
                    <p:cNvPr id="23" name="Imagen 22">
                      <a:extLst>
                        <a:ext uri="{FF2B5EF4-FFF2-40B4-BE49-F238E27FC236}">
                          <a16:creationId xmlns:a16="http://schemas.microsoft.com/office/drawing/2014/main" id="{70FAD028-A375-38B0-2D28-54076BCB0772}"/>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24" name="Imagen 23">
                      <a:extLst>
                        <a:ext uri="{FF2B5EF4-FFF2-40B4-BE49-F238E27FC236}">
                          <a16:creationId xmlns:a16="http://schemas.microsoft.com/office/drawing/2014/main" id="{68AB9F51-A4B4-8A24-A98E-B88D8553C212}"/>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20" name="Grupo 19">
                    <a:extLst>
                      <a:ext uri="{FF2B5EF4-FFF2-40B4-BE49-F238E27FC236}">
                        <a16:creationId xmlns:a16="http://schemas.microsoft.com/office/drawing/2014/main" id="{C146E374-A325-07DC-EA9A-FB2DC0E1573C}"/>
                      </a:ext>
                    </a:extLst>
                  </p:cNvPr>
                  <p:cNvGrpSpPr/>
                  <p:nvPr/>
                </p:nvGrpSpPr>
                <p:grpSpPr>
                  <a:xfrm>
                    <a:off x="432189" y="2708903"/>
                    <a:ext cx="335095" cy="736940"/>
                    <a:chOff x="452614" y="1971963"/>
                    <a:chExt cx="335095" cy="736940"/>
                  </a:xfrm>
                </p:grpSpPr>
                <p:pic>
                  <p:nvPicPr>
                    <p:cNvPr id="21" name="Imagen 20">
                      <a:extLst>
                        <a:ext uri="{FF2B5EF4-FFF2-40B4-BE49-F238E27FC236}">
                          <a16:creationId xmlns:a16="http://schemas.microsoft.com/office/drawing/2014/main" id="{7D84808E-AC44-897D-513C-9D14BBF51495}"/>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22" name="Imagen 21">
                      <a:extLst>
                        <a:ext uri="{FF2B5EF4-FFF2-40B4-BE49-F238E27FC236}">
                          <a16:creationId xmlns:a16="http://schemas.microsoft.com/office/drawing/2014/main" id="{48D348FD-C2DF-7ADA-20F8-819F9E905B20}"/>
                        </a:ext>
                      </a:extLst>
                    </p:cNvPr>
                    <p:cNvPicPr>
                      <a:picLocks noChangeAspect="1"/>
                    </p:cNvPicPr>
                    <p:nvPr/>
                  </p:nvPicPr>
                  <p:blipFill>
                    <a:blip r:embed="rId3"/>
                    <a:stretch>
                      <a:fillRect/>
                    </a:stretch>
                  </p:blipFill>
                  <p:spPr>
                    <a:xfrm>
                      <a:off x="452614" y="2382016"/>
                      <a:ext cx="330199" cy="326887"/>
                    </a:xfrm>
                    <a:prstGeom prst="rect">
                      <a:avLst/>
                    </a:prstGeom>
                  </p:spPr>
                </p:pic>
              </p:grpSp>
            </p:grpSp>
            <p:grpSp>
              <p:nvGrpSpPr>
                <p:cNvPr id="12" name="Grupo 11">
                  <a:extLst>
                    <a:ext uri="{FF2B5EF4-FFF2-40B4-BE49-F238E27FC236}">
                      <a16:creationId xmlns:a16="http://schemas.microsoft.com/office/drawing/2014/main" id="{0DAA9607-0F21-AEF2-7895-57A1291FD38E}"/>
                    </a:ext>
                  </a:extLst>
                </p:cNvPr>
                <p:cNvGrpSpPr/>
                <p:nvPr/>
              </p:nvGrpSpPr>
              <p:grpSpPr>
                <a:xfrm>
                  <a:off x="411764" y="3456566"/>
                  <a:ext cx="355520" cy="1473880"/>
                  <a:chOff x="432189" y="1971963"/>
                  <a:chExt cx="355520" cy="1473880"/>
                </a:xfrm>
              </p:grpSpPr>
              <p:grpSp>
                <p:nvGrpSpPr>
                  <p:cNvPr id="13" name="Grupo 12">
                    <a:extLst>
                      <a:ext uri="{FF2B5EF4-FFF2-40B4-BE49-F238E27FC236}">
                        <a16:creationId xmlns:a16="http://schemas.microsoft.com/office/drawing/2014/main" id="{1F13250A-3C68-B559-FAF9-FACBD6AA8F91}"/>
                      </a:ext>
                    </a:extLst>
                  </p:cNvPr>
                  <p:cNvGrpSpPr/>
                  <p:nvPr/>
                </p:nvGrpSpPr>
                <p:grpSpPr>
                  <a:xfrm>
                    <a:off x="452614" y="1971963"/>
                    <a:ext cx="335095" cy="736940"/>
                    <a:chOff x="452614" y="1971963"/>
                    <a:chExt cx="335095" cy="736940"/>
                  </a:xfrm>
                </p:grpSpPr>
                <p:pic>
                  <p:nvPicPr>
                    <p:cNvPr id="17" name="Imagen 16">
                      <a:extLst>
                        <a:ext uri="{FF2B5EF4-FFF2-40B4-BE49-F238E27FC236}">
                          <a16:creationId xmlns:a16="http://schemas.microsoft.com/office/drawing/2014/main" id="{AD963B2C-B767-3FE8-A0C5-654A2AA22AAA}"/>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18" name="Imagen 17">
                      <a:extLst>
                        <a:ext uri="{FF2B5EF4-FFF2-40B4-BE49-F238E27FC236}">
                          <a16:creationId xmlns:a16="http://schemas.microsoft.com/office/drawing/2014/main" id="{4EC0B08B-5A7E-3BCC-487E-CDD392D19B3F}"/>
                        </a:ext>
                      </a:extLst>
                    </p:cNvPr>
                    <p:cNvPicPr>
                      <a:picLocks noChangeAspect="1"/>
                    </p:cNvPicPr>
                    <p:nvPr/>
                  </p:nvPicPr>
                  <p:blipFill>
                    <a:blip r:embed="rId3"/>
                    <a:stretch>
                      <a:fillRect/>
                    </a:stretch>
                  </p:blipFill>
                  <p:spPr>
                    <a:xfrm>
                      <a:off x="452614" y="2382016"/>
                      <a:ext cx="330199" cy="326887"/>
                    </a:xfrm>
                    <a:prstGeom prst="rect">
                      <a:avLst/>
                    </a:prstGeom>
                  </p:spPr>
                </p:pic>
              </p:grpSp>
              <p:grpSp>
                <p:nvGrpSpPr>
                  <p:cNvPr id="14" name="Grupo 13">
                    <a:extLst>
                      <a:ext uri="{FF2B5EF4-FFF2-40B4-BE49-F238E27FC236}">
                        <a16:creationId xmlns:a16="http://schemas.microsoft.com/office/drawing/2014/main" id="{4E4A5034-6801-5F42-B3AC-EC4EDA1AD63A}"/>
                      </a:ext>
                    </a:extLst>
                  </p:cNvPr>
                  <p:cNvGrpSpPr/>
                  <p:nvPr/>
                </p:nvGrpSpPr>
                <p:grpSpPr>
                  <a:xfrm>
                    <a:off x="432189" y="2708903"/>
                    <a:ext cx="335095" cy="736940"/>
                    <a:chOff x="452614" y="1971963"/>
                    <a:chExt cx="335095" cy="736940"/>
                  </a:xfrm>
                </p:grpSpPr>
                <p:pic>
                  <p:nvPicPr>
                    <p:cNvPr id="15" name="Imagen 14">
                      <a:extLst>
                        <a:ext uri="{FF2B5EF4-FFF2-40B4-BE49-F238E27FC236}">
                          <a16:creationId xmlns:a16="http://schemas.microsoft.com/office/drawing/2014/main" id="{212AA3BD-AAA6-A3BB-AB6C-B441DD30EE84}"/>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16" name="Imagen 15">
                      <a:extLst>
                        <a:ext uri="{FF2B5EF4-FFF2-40B4-BE49-F238E27FC236}">
                          <a16:creationId xmlns:a16="http://schemas.microsoft.com/office/drawing/2014/main" id="{E09E13E1-43F4-6C8F-1F6E-7CDF09EAB84B}"/>
                        </a:ext>
                      </a:extLst>
                    </p:cNvPr>
                    <p:cNvPicPr>
                      <a:picLocks noChangeAspect="1"/>
                    </p:cNvPicPr>
                    <p:nvPr/>
                  </p:nvPicPr>
                  <p:blipFill>
                    <a:blip r:embed="rId3"/>
                    <a:stretch>
                      <a:fillRect/>
                    </a:stretch>
                  </p:blipFill>
                  <p:spPr>
                    <a:xfrm>
                      <a:off x="452614" y="2382016"/>
                      <a:ext cx="330199" cy="326887"/>
                    </a:xfrm>
                    <a:prstGeom prst="rect">
                      <a:avLst/>
                    </a:prstGeom>
                  </p:spPr>
                </p:pic>
              </p:grpSp>
            </p:grpSp>
          </p:grpSp>
        </p:grpSp>
        <p:grpSp>
          <p:nvGrpSpPr>
            <p:cNvPr id="6" name="Grupo 5">
              <a:extLst>
                <a:ext uri="{FF2B5EF4-FFF2-40B4-BE49-F238E27FC236}">
                  <a16:creationId xmlns:a16="http://schemas.microsoft.com/office/drawing/2014/main" id="{D90D8E9B-792E-EB1C-F5FC-497F90360CB8}"/>
                </a:ext>
              </a:extLst>
            </p:cNvPr>
            <p:cNvGrpSpPr/>
            <p:nvPr/>
          </p:nvGrpSpPr>
          <p:grpSpPr>
            <a:xfrm>
              <a:off x="360952" y="7981599"/>
              <a:ext cx="335095" cy="736940"/>
              <a:chOff x="452614" y="1971963"/>
              <a:chExt cx="335095" cy="736940"/>
            </a:xfrm>
          </p:grpSpPr>
          <p:pic>
            <p:nvPicPr>
              <p:cNvPr id="7" name="Imagen 6">
                <a:extLst>
                  <a:ext uri="{FF2B5EF4-FFF2-40B4-BE49-F238E27FC236}">
                    <a16:creationId xmlns:a16="http://schemas.microsoft.com/office/drawing/2014/main" id="{6A295323-701A-1B22-4021-4FF3E1E8B1CD}"/>
                  </a:ext>
                </a:extLst>
              </p:cNvPr>
              <p:cNvPicPr>
                <a:picLocks noChangeAspect="1"/>
              </p:cNvPicPr>
              <p:nvPr/>
            </p:nvPicPr>
            <p:blipFill>
              <a:blip r:embed="rId2"/>
              <a:stretch>
                <a:fillRect/>
              </a:stretch>
            </p:blipFill>
            <p:spPr>
              <a:xfrm>
                <a:off x="457510" y="1971963"/>
                <a:ext cx="330199" cy="363718"/>
              </a:xfrm>
              <a:prstGeom prst="rect">
                <a:avLst/>
              </a:prstGeom>
            </p:spPr>
          </p:pic>
          <p:pic>
            <p:nvPicPr>
              <p:cNvPr id="8" name="Imagen 7">
                <a:extLst>
                  <a:ext uri="{FF2B5EF4-FFF2-40B4-BE49-F238E27FC236}">
                    <a16:creationId xmlns:a16="http://schemas.microsoft.com/office/drawing/2014/main" id="{AED9EB41-5339-630C-C2D8-DF674EE44E36}"/>
                  </a:ext>
                </a:extLst>
              </p:cNvPr>
              <p:cNvPicPr>
                <a:picLocks noChangeAspect="1"/>
              </p:cNvPicPr>
              <p:nvPr/>
            </p:nvPicPr>
            <p:blipFill>
              <a:blip r:embed="rId3"/>
              <a:stretch>
                <a:fillRect/>
              </a:stretch>
            </p:blipFill>
            <p:spPr>
              <a:xfrm>
                <a:off x="452614" y="2382016"/>
                <a:ext cx="330199" cy="326887"/>
              </a:xfrm>
              <a:prstGeom prst="rect">
                <a:avLst/>
              </a:prstGeom>
            </p:spPr>
          </p:pic>
        </p:grpSp>
      </p:grpSp>
      <p:grpSp>
        <p:nvGrpSpPr>
          <p:cNvPr id="39" name="Grupo 38">
            <a:extLst>
              <a:ext uri="{FF2B5EF4-FFF2-40B4-BE49-F238E27FC236}">
                <a16:creationId xmlns:a16="http://schemas.microsoft.com/office/drawing/2014/main" id="{CC8F4EFD-ED20-65DE-52FE-AC9B1A8F7F58}"/>
              </a:ext>
            </a:extLst>
          </p:cNvPr>
          <p:cNvGrpSpPr/>
          <p:nvPr/>
        </p:nvGrpSpPr>
        <p:grpSpPr>
          <a:xfrm>
            <a:off x="3109631" y="2497124"/>
            <a:ext cx="336271" cy="6755618"/>
            <a:chOff x="3109630" y="1990767"/>
            <a:chExt cx="336271" cy="6755618"/>
          </a:xfrm>
        </p:grpSpPr>
        <p:grpSp>
          <p:nvGrpSpPr>
            <p:cNvPr id="40" name="Grupo 39">
              <a:extLst>
                <a:ext uri="{FF2B5EF4-FFF2-40B4-BE49-F238E27FC236}">
                  <a16:creationId xmlns:a16="http://schemas.microsoft.com/office/drawing/2014/main" id="{026024A0-D1A9-E612-C065-BBC736E651EF}"/>
                </a:ext>
              </a:extLst>
            </p:cNvPr>
            <p:cNvGrpSpPr/>
            <p:nvPr/>
          </p:nvGrpSpPr>
          <p:grpSpPr>
            <a:xfrm>
              <a:off x="3110512" y="1990767"/>
              <a:ext cx="335389" cy="6006038"/>
              <a:chOff x="3110512" y="1990767"/>
              <a:chExt cx="335389" cy="6006038"/>
            </a:xfrm>
          </p:grpSpPr>
          <p:grpSp>
            <p:nvGrpSpPr>
              <p:cNvPr id="44" name="Grupo 43">
                <a:extLst>
                  <a:ext uri="{FF2B5EF4-FFF2-40B4-BE49-F238E27FC236}">
                    <a16:creationId xmlns:a16="http://schemas.microsoft.com/office/drawing/2014/main" id="{B7EE0BB3-33DF-857A-CDCD-8AAB7D0E013E}"/>
                  </a:ext>
                </a:extLst>
              </p:cNvPr>
              <p:cNvGrpSpPr/>
              <p:nvPr/>
            </p:nvGrpSpPr>
            <p:grpSpPr>
              <a:xfrm>
                <a:off x="3115152" y="1990767"/>
                <a:ext cx="330749" cy="2986014"/>
                <a:chOff x="3115152" y="1990767"/>
                <a:chExt cx="330749" cy="2986014"/>
              </a:xfrm>
            </p:grpSpPr>
            <p:grpSp>
              <p:nvGrpSpPr>
                <p:cNvPr id="60" name="Grupo 59">
                  <a:extLst>
                    <a:ext uri="{FF2B5EF4-FFF2-40B4-BE49-F238E27FC236}">
                      <a16:creationId xmlns:a16="http://schemas.microsoft.com/office/drawing/2014/main" id="{B26FEDED-4907-7922-3DF1-278DFE19EDA5}"/>
                    </a:ext>
                  </a:extLst>
                </p:cNvPr>
                <p:cNvGrpSpPr/>
                <p:nvPr/>
              </p:nvGrpSpPr>
              <p:grpSpPr>
                <a:xfrm>
                  <a:off x="3115152" y="1990767"/>
                  <a:ext cx="326111" cy="1487115"/>
                  <a:chOff x="3115152" y="1990767"/>
                  <a:chExt cx="326111" cy="1487115"/>
                </a:xfrm>
              </p:grpSpPr>
              <p:grpSp>
                <p:nvGrpSpPr>
                  <p:cNvPr id="68" name="Grupo 67">
                    <a:extLst>
                      <a:ext uri="{FF2B5EF4-FFF2-40B4-BE49-F238E27FC236}">
                        <a16:creationId xmlns:a16="http://schemas.microsoft.com/office/drawing/2014/main" id="{DD04E03F-4F75-5948-4506-9B79B58475A0}"/>
                      </a:ext>
                    </a:extLst>
                  </p:cNvPr>
                  <p:cNvGrpSpPr/>
                  <p:nvPr/>
                </p:nvGrpSpPr>
                <p:grpSpPr>
                  <a:xfrm>
                    <a:off x="3115153" y="1990767"/>
                    <a:ext cx="326110" cy="709467"/>
                    <a:chOff x="3115153" y="1990767"/>
                    <a:chExt cx="326110" cy="709467"/>
                  </a:xfrm>
                </p:grpSpPr>
                <p:pic>
                  <p:nvPicPr>
                    <p:cNvPr id="72" name="Imagen 71">
                      <a:extLst>
                        <a:ext uri="{FF2B5EF4-FFF2-40B4-BE49-F238E27FC236}">
                          <a16:creationId xmlns:a16="http://schemas.microsoft.com/office/drawing/2014/main" id="{CF0258AB-7569-3B77-7C58-D279E1C7EC0E}"/>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73" name="Imagen 72">
                      <a:extLst>
                        <a:ext uri="{FF2B5EF4-FFF2-40B4-BE49-F238E27FC236}">
                          <a16:creationId xmlns:a16="http://schemas.microsoft.com/office/drawing/2014/main" id="{2208E212-AC06-7E0C-4D54-F74F2FEB5174}"/>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69" name="Grupo 68">
                    <a:extLst>
                      <a:ext uri="{FF2B5EF4-FFF2-40B4-BE49-F238E27FC236}">
                        <a16:creationId xmlns:a16="http://schemas.microsoft.com/office/drawing/2014/main" id="{6EB69D25-8DB5-9461-9C29-F43603F8DDCD}"/>
                      </a:ext>
                    </a:extLst>
                  </p:cNvPr>
                  <p:cNvGrpSpPr/>
                  <p:nvPr/>
                </p:nvGrpSpPr>
                <p:grpSpPr>
                  <a:xfrm>
                    <a:off x="3115152" y="2768415"/>
                    <a:ext cx="326110" cy="709467"/>
                    <a:chOff x="3115153" y="1990767"/>
                    <a:chExt cx="326110" cy="709467"/>
                  </a:xfrm>
                </p:grpSpPr>
                <p:pic>
                  <p:nvPicPr>
                    <p:cNvPr id="70" name="Imagen 69">
                      <a:extLst>
                        <a:ext uri="{FF2B5EF4-FFF2-40B4-BE49-F238E27FC236}">
                          <a16:creationId xmlns:a16="http://schemas.microsoft.com/office/drawing/2014/main" id="{54231C82-0DFE-9CBA-BE35-FE0AFFB7BFDC}"/>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71" name="Imagen 70">
                      <a:extLst>
                        <a:ext uri="{FF2B5EF4-FFF2-40B4-BE49-F238E27FC236}">
                          <a16:creationId xmlns:a16="http://schemas.microsoft.com/office/drawing/2014/main" id="{71312B8D-5AE3-9D7D-BA73-AC5A6062D5A9}"/>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nvGrpSpPr>
                <p:cNvPr id="61" name="Grupo 60">
                  <a:extLst>
                    <a:ext uri="{FF2B5EF4-FFF2-40B4-BE49-F238E27FC236}">
                      <a16:creationId xmlns:a16="http://schemas.microsoft.com/office/drawing/2014/main" id="{0288BEEE-7633-5979-11FF-15F433CB86FF}"/>
                    </a:ext>
                  </a:extLst>
                </p:cNvPr>
                <p:cNvGrpSpPr/>
                <p:nvPr/>
              </p:nvGrpSpPr>
              <p:grpSpPr>
                <a:xfrm>
                  <a:off x="3119790" y="3489666"/>
                  <a:ext cx="326111" cy="1487115"/>
                  <a:chOff x="3115152" y="1990767"/>
                  <a:chExt cx="326111" cy="1487115"/>
                </a:xfrm>
              </p:grpSpPr>
              <p:grpSp>
                <p:nvGrpSpPr>
                  <p:cNvPr id="62" name="Grupo 61">
                    <a:extLst>
                      <a:ext uri="{FF2B5EF4-FFF2-40B4-BE49-F238E27FC236}">
                        <a16:creationId xmlns:a16="http://schemas.microsoft.com/office/drawing/2014/main" id="{197AB2E5-6AFA-2C9C-63F1-C939B6096CA9}"/>
                      </a:ext>
                    </a:extLst>
                  </p:cNvPr>
                  <p:cNvGrpSpPr/>
                  <p:nvPr/>
                </p:nvGrpSpPr>
                <p:grpSpPr>
                  <a:xfrm>
                    <a:off x="3115153" y="1990767"/>
                    <a:ext cx="326110" cy="709467"/>
                    <a:chOff x="3115153" y="1990767"/>
                    <a:chExt cx="326110" cy="709467"/>
                  </a:xfrm>
                </p:grpSpPr>
                <p:pic>
                  <p:nvPicPr>
                    <p:cNvPr id="66" name="Imagen 65">
                      <a:extLst>
                        <a:ext uri="{FF2B5EF4-FFF2-40B4-BE49-F238E27FC236}">
                          <a16:creationId xmlns:a16="http://schemas.microsoft.com/office/drawing/2014/main" id="{223AB780-4EEF-071F-BCE4-77C35B5C4142}"/>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67" name="Imagen 66">
                      <a:extLst>
                        <a:ext uri="{FF2B5EF4-FFF2-40B4-BE49-F238E27FC236}">
                          <a16:creationId xmlns:a16="http://schemas.microsoft.com/office/drawing/2014/main" id="{AAD5F824-0F2E-E464-8F37-55A3A30977F9}"/>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63" name="Grupo 62">
                    <a:extLst>
                      <a:ext uri="{FF2B5EF4-FFF2-40B4-BE49-F238E27FC236}">
                        <a16:creationId xmlns:a16="http://schemas.microsoft.com/office/drawing/2014/main" id="{A3D30B5F-5E92-0502-1FA2-E26C2CE5B853}"/>
                      </a:ext>
                    </a:extLst>
                  </p:cNvPr>
                  <p:cNvGrpSpPr/>
                  <p:nvPr/>
                </p:nvGrpSpPr>
                <p:grpSpPr>
                  <a:xfrm>
                    <a:off x="3115152" y="2768415"/>
                    <a:ext cx="326110" cy="709467"/>
                    <a:chOff x="3115153" y="1990767"/>
                    <a:chExt cx="326110" cy="709467"/>
                  </a:xfrm>
                </p:grpSpPr>
                <p:pic>
                  <p:nvPicPr>
                    <p:cNvPr id="64" name="Imagen 63">
                      <a:extLst>
                        <a:ext uri="{FF2B5EF4-FFF2-40B4-BE49-F238E27FC236}">
                          <a16:creationId xmlns:a16="http://schemas.microsoft.com/office/drawing/2014/main" id="{D32E69A6-542A-2A76-3323-68E0CF1693F2}"/>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65" name="Imagen 64">
                      <a:extLst>
                        <a:ext uri="{FF2B5EF4-FFF2-40B4-BE49-F238E27FC236}">
                          <a16:creationId xmlns:a16="http://schemas.microsoft.com/office/drawing/2014/main" id="{B66E1A96-9A32-67E1-64C1-D5BA0162FD78}"/>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grpSp>
            <p:nvGrpSpPr>
              <p:cNvPr id="45" name="Grupo 44">
                <a:extLst>
                  <a:ext uri="{FF2B5EF4-FFF2-40B4-BE49-F238E27FC236}">
                    <a16:creationId xmlns:a16="http://schemas.microsoft.com/office/drawing/2014/main" id="{33009C9E-9CD3-3531-3169-7D6E92966F0C}"/>
                  </a:ext>
                </a:extLst>
              </p:cNvPr>
              <p:cNvGrpSpPr/>
              <p:nvPr/>
            </p:nvGrpSpPr>
            <p:grpSpPr>
              <a:xfrm>
                <a:off x="3110512" y="5010791"/>
                <a:ext cx="330749" cy="2986014"/>
                <a:chOff x="3115152" y="1990767"/>
                <a:chExt cx="330749" cy="2986014"/>
              </a:xfrm>
            </p:grpSpPr>
            <p:grpSp>
              <p:nvGrpSpPr>
                <p:cNvPr id="46" name="Grupo 45">
                  <a:extLst>
                    <a:ext uri="{FF2B5EF4-FFF2-40B4-BE49-F238E27FC236}">
                      <a16:creationId xmlns:a16="http://schemas.microsoft.com/office/drawing/2014/main" id="{F3290F2C-A6A3-7B46-0F25-EFC24DA3E74D}"/>
                    </a:ext>
                  </a:extLst>
                </p:cNvPr>
                <p:cNvGrpSpPr/>
                <p:nvPr/>
              </p:nvGrpSpPr>
              <p:grpSpPr>
                <a:xfrm>
                  <a:off x="3115152" y="1990767"/>
                  <a:ext cx="326111" cy="1487115"/>
                  <a:chOff x="3115152" y="1990767"/>
                  <a:chExt cx="326111" cy="1487115"/>
                </a:xfrm>
              </p:grpSpPr>
              <p:grpSp>
                <p:nvGrpSpPr>
                  <p:cNvPr id="54" name="Grupo 53">
                    <a:extLst>
                      <a:ext uri="{FF2B5EF4-FFF2-40B4-BE49-F238E27FC236}">
                        <a16:creationId xmlns:a16="http://schemas.microsoft.com/office/drawing/2014/main" id="{8C067B1B-C643-A917-21E4-08F110AAB883}"/>
                      </a:ext>
                    </a:extLst>
                  </p:cNvPr>
                  <p:cNvGrpSpPr/>
                  <p:nvPr/>
                </p:nvGrpSpPr>
                <p:grpSpPr>
                  <a:xfrm>
                    <a:off x="3115153" y="1990767"/>
                    <a:ext cx="326110" cy="709467"/>
                    <a:chOff x="3115153" y="1990767"/>
                    <a:chExt cx="326110" cy="709467"/>
                  </a:xfrm>
                </p:grpSpPr>
                <p:pic>
                  <p:nvPicPr>
                    <p:cNvPr id="58" name="Imagen 57">
                      <a:extLst>
                        <a:ext uri="{FF2B5EF4-FFF2-40B4-BE49-F238E27FC236}">
                          <a16:creationId xmlns:a16="http://schemas.microsoft.com/office/drawing/2014/main" id="{9AA75F3A-49BC-576F-0ACF-485BDA21A943}"/>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9" name="Imagen 58">
                      <a:extLst>
                        <a:ext uri="{FF2B5EF4-FFF2-40B4-BE49-F238E27FC236}">
                          <a16:creationId xmlns:a16="http://schemas.microsoft.com/office/drawing/2014/main" id="{E1451F7C-E153-B42C-2F8B-BE3295D9EADE}"/>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55" name="Grupo 54">
                    <a:extLst>
                      <a:ext uri="{FF2B5EF4-FFF2-40B4-BE49-F238E27FC236}">
                        <a16:creationId xmlns:a16="http://schemas.microsoft.com/office/drawing/2014/main" id="{BB52354D-0E84-3031-7635-6B0807DA6804}"/>
                      </a:ext>
                    </a:extLst>
                  </p:cNvPr>
                  <p:cNvGrpSpPr/>
                  <p:nvPr/>
                </p:nvGrpSpPr>
                <p:grpSpPr>
                  <a:xfrm>
                    <a:off x="3115152" y="2768415"/>
                    <a:ext cx="326110" cy="709467"/>
                    <a:chOff x="3115153" y="1990767"/>
                    <a:chExt cx="326110" cy="709467"/>
                  </a:xfrm>
                </p:grpSpPr>
                <p:pic>
                  <p:nvPicPr>
                    <p:cNvPr id="56" name="Imagen 55">
                      <a:extLst>
                        <a:ext uri="{FF2B5EF4-FFF2-40B4-BE49-F238E27FC236}">
                          <a16:creationId xmlns:a16="http://schemas.microsoft.com/office/drawing/2014/main" id="{AA47127F-34D0-E54C-1399-ED57D80F75DA}"/>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7" name="Imagen 56">
                      <a:extLst>
                        <a:ext uri="{FF2B5EF4-FFF2-40B4-BE49-F238E27FC236}">
                          <a16:creationId xmlns:a16="http://schemas.microsoft.com/office/drawing/2014/main" id="{7D9C5A1B-9583-50DC-AC5E-05E90DBC3D75}"/>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nvGrpSpPr>
                <p:cNvPr id="47" name="Grupo 46">
                  <a:extLst>
                    <a:ext uri="{FF2B5EF4-FFF2-40B4-BE49-F238E27FC236}">
                      <a16:creationId xmlns:a16="http://schemas.microsoft.com/office/drawing/2014/main" id="{412DE5A0-7795-56A8-C5D9-AC1C02B1E5B8}"/>
                    </a:ext>
                  </a:extLst>
                </p:cNvPr>
                <p:cNvGrpSpPr/>
                <p:nvPr/>
              </p:nvGrpSpPr>
              <p:grpSpPr>
                <a:xfrm>
                  <a:off x="3119790" y="3489666"/>
                  <a:ext cx="326111" cy="1487115"/>
                  <a:chOff x="3115152" y="1990767"/>
                  <a:chExt cx="326111" cy="1487115"/>
                </a:xfrm>
              </p:grpSpPr>
              <p:grpSp>
                <p:nvGrpSpPr>
                  <p:cNvPr id="48" name="Grupo 47">
                    <a:extLst>
                      <a:ext uri="{FF2B5EF4-FFF2-40B4-BE49-F238E27FC236}">
                        <a16:creationId xmlns:a16="http://schemas.microsoft.com/office/drawing/2014/main" id="{738387AE-8625-6AB6-D141-5B2F8F9F149D}"/>
                      </a:ext>
                    </a:extLst>
                  </p:cNvPr>
                  <p:cNvGrpSpPr/>
                  <p:nvPr/>
                </p:nvGrpSpPr>
                <p:grpSpPr>
                  <a:xfrm>
                    <a:off x="3115153" y="1990767"/>
                    <a:ext cx="326110" cy="709467"/>
                    <a:chOff x="3115153" y="1990767"/>
                    <a:chExt cx="326110" cy="709467"/>
                  </a:xfrm>
                </p:grpSpPr>
                <p:pic>
                  <p:nvPicPr>
                    <p:cNvPr id="52" name="Imagen 51">
                      <a:extLst>
                        <a:ext uri="{FF2B5EF4-FFF2-40B4-BE49-F238E27FC236}">
                          <a16:creationId xmlns:a16="http://schemas.microsoft.com/office/drawing/2014/main" id="{721F875B-3825-BE24-786D-A2040ADF1914}"/>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3" name="Imagen 52">
                      <a:extLst>
                        <a:ext uri="{FF2B5EF4-FFF2-40B4-BE49-F238E27FC236}">
                          <a16:creationId xmlns:a16="http://schemas.microsoft.com/office/drawing/2014/main" id="{9080EE32-38AB-B37C-C0AC-ACCBAD668381}"/>
                        </a:ext>
                      </a:extLst>
                    </p:cNvPr>
                    <p:cNvPicPr>
                      <a:picLocks noChangeAspect="1"/>
                    </p:cNvPicPr>
                    <p:nvPr/>
                  </p:nvPicPr>
                  <p:blipFill>
                    <a:blip r:embed="rId4"/>
                    <a:stretch>
                      <a:fillRect/>
                    </a:stretch>
                  </p:blipFill>
                  <p:spPr>
                    <a:xfrm>
                      <a:off x="3115153" y="2374125"/>
                      <a:ext cx="326109" cy="326109"/>
                    </a:xfrm>
                    <a:prstGeom prst="rect">
                      <a:avLst/>
                    </a:prstGeom>
                  </p:spPr>
                </p:pic>
              </p:grpSp>
              <p:grpSp>
                <p:nvGrpSpPr>
                  <p:cNvPr id="49" name="Grupo 48">
                    <a:extLst>
                      <a:ext uri="{FF2B5EF4-FFF2-40B4-BE49-F238E27FC236}">
                        <a16:creationId xmlns:a16="http://schemas.microsoft.com/office/drawing/2014/main" id="{9C563D0C-DEC4-1004-4E86-B4686E7AB10F}"/>
                      </a:ext>
                    </a:extLst>
                  </p:cNvPr>
                  <p:cNvGrpSpPr/>
                  <p:nvPr/>
                </p:nvGrpSpPr>
                <p:grpSpPr>
                  <a:xfrm>
                    <a:off x="3115152" y="2768415"/>
                    <a:ext cx="326110" cy="709467"/>
                    <a:chOff x="3115153" y="1990767"/>
                    <a:chExt cx="326110" cy="709467"/>
                  </a:xfrm>
                </p:grpSpPr>
                <p:pic>
                  <p:nvPicPr>
                    <p:cNvPr id="50" name="Imagen 49">
                      <a:extLst>
                        <a:ext uri="{FF2B5EF4-FFF2-40B4-BE49-F238E27FC236}">
                          <a16:creationId xmlns:a16="http://schemas.microsoft.com/office/drawing/2014/main" id="{BDC28381-A5AB-910A-1CF6-90C94CE6FABF}"/>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51" name="Imagen 50">
                      <a:extLst>
                        <a:ext uri="{FF2B5EF4-FFF2-40B4-BE49-F238E27FC236}">
                          <a16:creationId xmlns:a16="http://schemas.microsoft.com/office/drawing/2014/main" id="{FADBE4F0-2650-419C-EAEF-74285A12F589}"/>
                        </a:ext>
                      </a:extLst>
                    </p:cNvPr>
                    <p:cNvPicPr>
                      <a:picLocks noChangeAspect="1"/>
                    </p:cNvPicPr>
                    <p:nvPr/>
                  </p:nvPicPr>
                  <p:blipFill>
                    <a:blip r:embed="rId4"/>
                    <a:stretch>
                      <a:fillRect/>
                    </a:stretch>
                  </p:blipFill>
                  <p:spPr>
                    <a:xfrm>
                      <a:off x="3115153" y="2374125"/>
                      <a:ext cx="326109" cy="326109"/>
                    </a:xfrm>
                    <a:prstGeom prst="rect">
                      <a:avLst/>
                    </a:prstGeom>
                  </p:spPr>
                </p:pic>
              </p:grpSp>
            </p:grpSp>
          </p:grpSp>
        </p:grpSp>
        <p:grpSp>
          <p:nvGrpSpPr>
            <p:cNvPr id="41" name="Grupo 40">
              <a:extLst>
                <a:ext uri="{FF2B5EF4-FFF2-40B4-BE49-F238E27FC236}">
                  <a16:creationId xmlns:a16="http://schemas.microsoft.com/office/drawing/2014/main" id="{3BEAD246-2B90-6A01-BD76-1C91B7663D23}"/>
                </a:ext>
              </a:extLst>
            </p:cNvPr>
            <p:cNvGrpSpPr/>
            <p:nvPr/>
          </p:nvGrpSpPr>
          <p:grpSpPr>
            <a:xfrm>
              <a:off x="3109630" y="8036918"/>
              <a:ext cx="326110" cy="709467"/>
              <a:chOff x="3115153" y="1990767"/>
              <a:chExt cx="326110" cy="709467"/>
            </a:xfrm>
          </p:grpSpPr>
          <p:pic>
            <p:nvPicPr>
              <p:cNvPr id="42" name="Imagen 41">
                <a:extLst>
                  <a:ext uri="{FF2B5EF4-FFF2-40B4-BE49-F238E27FC236}">
                    <a16:creationId xmlns:a16="http://schemas.microsoft.com/office/drawing/2014/main" id="{95EF4FE6-5CE6-EC7F-B550-3E702F642B92}"/>
                  </a:ext>
                </a:extLst>
              </p:cNvPr>
              <p:cNvPicPr>
                <a:picLocks noChangeAspect="1"/>
              </p:cNvPicPr>
              <p:nvPr/>
            </p:nvPicPr>
            <p:blipFill>
              <a:blip r:embed="rId4"/>
              <a:stretch>
                <a:fillRect/>
              </a:stretch>
            </p:blipFill>
            <p:spPr>
              <a:xfrm>
                <a:off x="3115154" y="1990767"/>
                <a:ext cx="326109" cy="326109"/>
              </a:xfrm>
              <a:prstGeom prst="rect">
                <a:avLst/>
              </a:prstGeom>
            </p:spPr>
          </p:pic>
          <p:pic>
            <p:nvPicPr>
              <p:cNvPr id="43" name="Imagen 42">
                <a:extLst>
                  <a:ext uri="{FF2B5EF4-FFF2-40B4-BE49-F238E27FC236}">
                    <a16:creationId xmlns:a16="http://schemas.microsoft.com/office/drawing/2014/main" id="{CE3D7E8E-D3DA-FE66-6D71-2A8E9963B0BB}"/>
                  </a:ext>
                </a:extLst>
              </p:cNvPr>
              <p:cNvPicPr>
                <a:picLocks noChangeAspect="1"/>
              </p:cNvPicPr>
              <p:nvPr/>
            </p:nvPicPr>
            <p:blipFill>
              <a:blip r:embed="rId4"/>
              <a:stretch>
                <a:fillRect/>
              </a:stretch>
            </p:blipFill>
            <p:spPr>
              <a:xfrm>
                <a:off x="3115153" y="2374125"/>
                <a:ext cx="326109" cy="326109"/>
              </a:xfrm>
              <a:prstGeom prst="rect">
                <a:avLst/>
              </a:prstGeom>
            </p:spPr>
          </p:pic>
        </p:grpSp>
      </p:grpSp>
      <p:sp>
        <p:nvSpPr>
          <p:cNvPr id="75" name="Rectángulo 74">
            <a:extLst>
              <a:ext uri="{FF2B5EF4-FFF2-40B4-BE49-F238E27FC236}">
                <a16:creationId xmlns:a16="http://schemas.microsoft.com/office/drawing/2014/main" id="{04FCC64B-10AB-1702-7E0F-28EC4B07FB2A}"/>
              </a:ext>
            </a:extLst>
          </p:cNvPr>
          <p:cNvSpPr/>
          <p:nvPr/>
        </p:nvSpPr>
        <p:spPr>
          <a:xfrm>
            <a:off x="678237" y="1673868"/>
            <a:ext cx="2285176" cy="769441"/>
          </a:xfrm>
          <a:prstGeom prst="rect">
            <a:avLst/>
          </a:prstGeom>
          <a:noFill/>
        </p:spPr>
        <p:txBody>
          <a:bodyPr wrap="none" lIns="91440" tIns="45720" rIns="91440" bIns="45720">
            <a:spAutoFit/>
          </a:bodyPr>
          <a:lstStyle/>
          <a:p>
            <a:pPr algn="ctr"/>
            <a:r>
              <a:rPr lang="es-ES" sz="4400" dirty="0">
                <a:ln w="0"/>
                <a:effectLst>
                  <a:outerShdw blurRad="38100" dist="19050" dir="2700000" algn="tl" rotWithShape="0">
                    <a:schemeClr val="dk1">
                      <a:alpha val="40000"/>
                    </a:schemeClr>
                  </a:outerShdw>
                </a:effectLst>
              </a:rPr>
              <a:t>Nombres</a:t>
            </a:r>
          </a:p>
        </p:txBody>
      </p:sp>
      <p:sp>
        <p:nvSpPr>
          <p:cNvPr id="76" name="Rectángulo 75">
            <a:extLst>
              <a:ext uri="{FF2B5EF4-FFF2-40B4-BE49-F238E27FC236}">
                <a16:creationId xmlns:a16="http://schemas.microsoft.com/office/drawing/2014/main" id="{F40EE0D7-AF5D-A6DD-0D1C-D67F0AE7F91B}"/>
              </a:ext>
            </a:extLst>
          </p:cNvPr>
          <p:cNvSpPr/>
          <p:nvPr/>
        </p:nvSpPr>
        <p:spPr>
          <a:xfrm>
            <a:off x="4078530" y="1653078"/>
            <a:ext cx="1970989" cy="769441"/>
          </a:xfrm>
          <a:prstGeom prst="rect">
            <a:avLst/>
          </a:prstGeom>
          <a:noFill/>
        </p:spPr>
        <p:txBody>
          <a:bodyPr wrap="none" lIns="91440" tIns="45720" rIns="91440" bIns="45720">
            <a:spAutoFit/>
          </a:bodyPr>
          <a:lstStyle/>
          <a:p>
            <a:pPr algn="ctr"/>
            <a:r>
              <a:rPr lang="es-ES" sz="4400" dirty="0">
                <a:ln w="0"/>
                <a:effectLst>
                  <a:outerShdw blurRad="38100" dist="19050" dir="2700000" algn="tl" rotWithShape="0">
                    <a:schemeClr val="dk1">
                      <a:alpha val="40000"/>
                    </a:schemeClr>
                  </a:outerShdw>
                </a:effectLst>
              </a:rPr>
              <a:t>Correos</a:t>
            </a:r>
          </a:p>
        </p:txBody>
      </p:sp>
      <p:pic>
        <p:nvPicPr>
          <p:cNvPr id="77" name="Imagen 76">
            <a:extLst>
              <a:ext uri="{FF2B5EF4-FFF2-40B4-BE49-F238E27FC236}">
                <a16:creationId xmlns:a16="http://schemas.microsoft.com/office/drawing/2014/main" id="{AC8812F4-4D67-21F1-6A00-63117E3CB03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135" b="99618" l="6250" r="93750">
                        <a14:foregroundMark x1="13315" y1="11927" x2="23777" y2="13761"/>
                        <a14:foregroundMark x1="23777" y1="13761" x2="35054" y2="12156"/>
                        <a14:foregroundMark x1="35054" y1="12156" x2="37500" y2="10168"/>
                        <a14:foregroundMark x1="39266" y1="6957" x2="47418" y2="6651"/>
                        <a14:foregroundMark x1="51902" y1="5352" x2="55978" y2="9633"/>
                        <a14:foregroundMark x1="60326" y1="3287" x2="62500" y2="5581"/>
                        <a14:foregroundMark x1="21467" y1="5734" x2="9647" y2="10015"/>
                        <a14:foregroundMark x1="9647" y1="10015" x2="9375" y2="10780"/>
                        <a14:foregroundMark x1="10326" y1="18578" x2="7201" y2="24618"/>
                        <a14:foregroundMark x1="28804" y1="28670" x2="29212" y2="36086"/>
                        <a14:foregroundMark x1="29212" y1="36086" x2="26359" y2="30887"/>
                        <a14:foregroundMark x1="26359" y1="30887" x2="41033" y2="32951"/>
                        <a14:foregroundMark x1="41033" y1="32951" x2="36005" y2="36468"/>
                        <a14:foregroundMark x1="30842" y1="31804" x2="28261" y2="39679"/>
                        <a14:foregroundMark x1="28804" y1="29893" x2="28261" y2="37538"/>
                        <a14:foregroundMark x1="26087" y1="32034" x2="24321" y2="37920"/>
                        <a14:foregroundMark x1="55571" y1="26376" x2="62636" y2="31422"/>
                        <a14:foregroundMark x1="62636" y1="31422" x2="63723" y2="36927"/>
                        <a14:foregroundMark x1="63723" y1="36927" x2="64674" y2="27752"/>
                        <a14:foregroundMark x1="64674" y1="27752" x2="66848" y2="26453"/>
                        <a14:foregroundMark x1="67527" y1="26453" x2="71603" y2="31575"/>
                        <a14:foregroundMark x1="71603" y1="27599" x2="70245" y2="36697"/>
                        <a14:foregroundMark x1="92799" y1="39373" x2="93614" y2="46483"/>
                        <a14:foregroundMark x1="93614" y1="46483" x2="93750" y2="46636"/>
                        <a14:foregroundMark x1="48913" y1="59862" x2="49185" y2="67049"/>
                        <a14:foregroundMark x1="41576" y1="97630" x2="44565" y2="91055"/>
                        <a14:foregroundMark x1="61685" y1="98242" x2="54755" y2="89526"/>
                        <a14:foregroundMark x1="35734" y1="99465" x2="38587" y2="99465"/>
                        <a14:foregroundMark x1="32473" y1="98777" x2="32880" y2="99083"/>
                        <a14:foregroundMark x1="39266" y1="99618" x2="43342" y2="99618"/>
                        <a14:foregroundMark x1="58696" y1="99388" x2="61277" y2="99388"/>
                        <a14:foregroundMark x1="55842" y1="61009" x2="51087" y2="50612"/>
                        <a14:foregroundMark x1="69837" y1="55887" x2="82201" y2="48930"/>
                        <a14:foregroundMark x1="80707" y1="51835" x2="69837" y2="56651"/>
                        <a14:foregroundMark x1="69837" y1="56651" x2="61685" y2="53593"/>
                        <a14:foregroundMark x1="23234" y1="52446" x2="33152" y2="56269"/>
                        <a14:foregroundMark x1="33152" y1="56269" x2="44973" y2="54664"/>
                        <a14:foregroundMark x1="44973" y1="54664" x2="45652" y2="54281"/>
                        <a14:foregroundMark x1="6250" y1="9862" x2="6793" y2="10780"/>
                        <a14:foregroundMark x1="9375" y1="5199" x2="10734" y2="5199"/>
                        <a14:foregroundMark x1="6793" y1="6651" x2="6386" y2="7875"/>
                      </a14:backgroundRemoval>
                    </a14:imgEffect>
                  </a14:imgLayer>
                </a14:imgProps>
              </a:ext>
              <a:ext uri="{28A0092B-C50C-407E-A947-70E740481C1C}">
                <a14:useLocalDpi xmlns:a14="http://schemas.microsoft.com/office/drawing/2010/main" val="0"/>
              </a:ext>
            </a:extLst>
          </a:blip>
          <a:stretch>
            <a:fillRect/>
          </a:stretch>
        </p:blipFill>
        <p:spPr>
          <a:xfrm>
            <a:off x="391081" y="766893"/>
            <a:ext cx="511702" cy="909384"/>
          </a:xfrm>
          <a:prstGeom prst="rect">
            <a:avLst/>
          </a:prstGeom>
        </p:spPr>
      </p:pic>
      <p:pic>
        <p:nvPicPr>
          <p:cNvPr id="80" name="Imagen 79">
            <a:extLst>
              <a:ext uri="{FF2B5EF4-FFF2-40B4-BE49-F238E27FC236}">
                <a16:creationId xmlns:a16="http://schemas.microsoft.com/office/drawing/2014/main" id="{3EC9DD89-EF65-5CD8-7082-BFF89CEFD468}"/>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63777" y="748764"/>
            <a:ext cx="901523" cy="962575"/>
          </a:xfrm>
          <a:prstGeom prst="rect">
            <a:avLst/>
          </a:prstGeom>
        </p:spPr>
      </p:pic>
      <p:grpSp>
        <p:nvGrpSpPr>
          <p:cNvPr id="81" name="Grupo 80">
            <a:extLst>
              <a:ext uri="{FF2B5EF4-FFF2-40B4-BE49-F238E27FC236}">
                <a16:creationId xmlns:a16="http://schemas.microsoft.com/office/drawing/2014/main" id="{360BDCE6-E131-AA29-8E1A-7F0320D27394}"/>
              </a:ext>
            </a:extLst>
          </p:cNvPr>
          <p:cNvGrpSpPr/>
          <p:nvPr/>
        </p:nvGrpSpPr>
        <p:grpSpPr>
          <a:xfrm rot="16200000">
            <a:off x="3285069" y="-2431831"/>
            <a:ext cx="206008" cy="6098771"/>
            <a:chOff x="6363126" y="1068524"/>
            <a:chExt cx="232096" cy="7870106"/>
          </a:xfrm>
        </p:grpSpPr>
        <p:grpSp>
          <p:nvGrpSpPr>
            <p:cNvPr id="82" name="Grupo 81">
              <a:extLst>
                <a:ext uri="{FF2B5EF4-FFF2-40B4-BE49-F238E27FC236}">
                  <a16:creationId xmlns:a16="http://schemas.microsoft.com/office/drawing/2014/main" id="{F5465875-C5D7-4D37-4C9C-6AF3AC2BE897}"/>
                </a:ext>
              </a:extLst>
            </p:cNvPr>
            <p:cNvGrpSpPr/>
            <p:nvPr/>
          </p:nvGrpSpPr>
          <p:grpSpPr>
            <a:xfrm>
              <a:off x="6363127" y="1068524"/>
              <a:ext cx="232095" cy="3884476"/>
              <a:chOff x="5707970" y="2690022"/>
              <a:chExt cx="232095" cy="3884476"/>
            </a:xfrm>
          </p:grpSpPr>
          <p:grpSp>
            <p:nvGrpSpPr>
              <p:cNvPr id="98" name="Grupo 97">
                <a:extLst>
                  <a:ext uri="{FF2B5EF4-FFF2-40B4-BE49-F238E27FC236}">
                    <a16:creationId xmlns:a16="http://schemas.microsoft.com/office/drawing/2014/main" id="{629926B7-1B3F-82A9-432E-C96E53B7EAC6}"/>
                  </a:ext>
                </a:extLst>
              </p:cNvPr>
              <p:cNvGrpSpPr/>
              <p:nvPr/>
            </p:nvGrpSpPr>
            <p:grpSpPr>
              <a:xfrm rot="16200000">
                <a:off x="4880225" y="3517767"/>
                <a:ext cx="1887583" cy="232094"/>
                <a:chOff x="2622620" y="2060894"/>
                <a:chExt cx="1887583" cy="232094"/>
              </a:xfrm>
            </p:grpSpPr>
            <p:sp>
              <p:nvSpPr>
                <p:cNvPr id="106" name="Rectángulo 105">
                  <a:extLst>
                    <a:ext uri="{FF2B5EF4-FFF2-40B4-BE49-F238E27FC236}">
                      <a16:creationId xmlns:a16="http://schemas.microsoft.com/office/drawing/2014/main" id="{45E35087-D819-E278-7F2A-719189DF350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7" name="Rectángulo 106">
                  <a:extLst>
                    <a:ext uri="{FF2B5EF4-FFF2-40B4-BE49-F238E27FC236}">
                      <a16:creationId xmlns:a16="http://schemas.microsoft.com/office/drawing/2014/main" id="{CB558A4F-EE3C-D1F9-B63D-6CB4074E455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F8DCD25A-4D9A-46A6-0CDD-55A54689988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9" name="Rectángulo 108">
                  <a:extLst>
                    <a:ext uri="{FF2B5EF4-FFF2-40B4-BE49-F238E27FC236}">
                      <a16:creationId xmlns:a16="http://schemas.microsoft.com/office/drawing/2014/main" id="{40078413-FD75-E235-CDE6-A283D28E3F3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0" name="Rectángulo 109">
                  <a:extLst>
                    <a:ext uri="{FF2B5EF4-FFF2-40B4-BE49-F238E27FC236}">
                      <a16:creationId xmlns:a16="http://schemas.microsoft.com/office/drawing/2014/main" id="{B9106DD7-F2DD-68F2-3E31-C24A69F137A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11" name="Rectángulo 110">
                  <a:extLst>
                    <a:ext uri="{FF2B5EF4-FFF2-40B4-BE49-F238E27FC236}">
                      <a16:creationId xmlns:a16="http://schemas.microsoft.com/office/drawing/2014/main" id="{6A1F6640-AF01-F3EB-5621-258A99CA45A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9" name="Grupo 98">
                <a:extLst>
                  <a:ext uri="{FF2B5EF4-FFF2-40B4-BE49-F238E27FC236}">
                    <a16:creationId xmlns:a16="http://schemas.microsoft.com/office/drawing/2014/main" id="{8B6B49DA-8156-B517-9B23-4B53A8B801F4}"/>
                  </a:ext>
                </a:extLst>
              </p:cNvPr>
              <p:cNvGrpSpPr/>
              <p:nvPr/>
            </p:nvGrpSpPr>
            <p:grpSpPr>
              <a:xfrm rot="16200000">
                <a:off x="4880226" y="5514660"/>
                <a:ext cx="1887583" cy="232094"/>
                <a:chOff x="2622620" y="2060894"/>
                <a:chExt cx="1887583" cy="232094"/>
              </a:xfrm>
            </p:grpSpPr>
            <p:sp>
              <p:nvSpPr>
                <p:cNvPr id="100" name="Rectángulo 99">
                  <a:extLst>
                    <a:ext uri="{FF2B5EF4-FFF2-40B4-BE49-F238E27FC236}">
                      <a16:creationId xmlns:a16="http://schemas.microsoft.com/office/drawing/2014/main" id="{DB9431DA-3C9F-F7E2-DCF3-B8729473AD2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1" name="Rectángulo 100">
                  <a:extLst>
                    <a:ext uri="{FF2B5EF4-FFF2-40B4-BE49-F238E27FC236}">
                      <a16:creationId xmlns:a16="http://schemas.microsoft.com/office/drawing/2014/main" id="{1D9F9D57-8A1C-872F-CC3F-2A7A2DC0F3A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B5010282-C633-C69A-EE37-6FEACBDE26F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3" name="Rectángulo 102">
                  <a:extLst>
                    <a:ext uri="{FF2B5EF4-FFF2-40B4-BE49-F238E27FC236}">
                      <a16:creationId xmlns:a16="http://schemas.microsoft.com/office/drawing/2014/main" id="{0749408A-FF09-6720-0F3C-A621CB9CADC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4" name="Rectángulo 103">
                  <a:extLst>
                    <a:ext uri="{FF2B5EF4-FFF2-40B4-BE49-F238E27FC236}">
                      <a16:creationId xmlns:a16="http://schemas.microsoft.com/office/drawing/2014/main" id="{703683DA-0DA1-5F21-87B6-772F6A105DF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9E07BCC6-CA0A-282B-C367-00CF045F5E8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3" name="Grupo 82">
              <a:extLst>
                <a:ext uri="{FF2B5EF4-FFF2-40B4-BE49-F238E27FC236}">
                  <a16:creationId xmlns:a16="http://schemas.microsoft.com/office/drawing/2014/main" id="{632335ED-8DF0-6A97-22AE-4DC2366F2AEA}"/>
                </a:ext>
              </a:extLst>
            </p:cNvPr>
            <p:cNvGrpSpPr/>
            <p:nvPr/>
          </p:nvGrpSpPr>
          <p:grpSpPr>
            <a:xfrm>
              <a:off x="6363126" y="5054154"/>
              <a:ext cx="232095" cy="3884476"/>
              <a:chOff x="5707970" y="2690022"/>
              <a:chExt cx="232095" cy="3884476"/>
            </a:xfrm>
          </p:grpSpPr>
          <p:grpSp>
            <p:nvGrpSpPr>
              <p:cNvPr id="84" name="Grupo 83">
                <a:extLst>
                  <a:ext uri="{FF2B5EF4-FFF2-40B4-BE49-F238E27FC236}">
                    <a16:creationId xmlns:a16="http://schemas.microsoft.com/office/drawing/2014/main" id="{B272184D-47DB-64A5-2F39-532048588EA2}"/>
                  </a:ext>
                </a:extLst>
              </p:cNvPr>
              <p:cNvGrpSpPr/>
              <p:nvPr/>
            </p:nvGrpSpPr>
            <p:grpSpPr>
              <a:xfrm rot="16200000">
                <a:off x="4880225" y="3517767"/>
                <a:ext cx="1887583" cy="232094"/>
                <a:chOff x="2622620" y="2060894"/>
                <a:chExt cx="1887583" cy="232094"/>
              </a:xfrm>
            </p:grpSpPr>
            <p:sp>
              <p:nvSpPr>
                <p:cNvPr id="92" name="Rectángulo 91">
                  <a:extLst>
                    <a:ext uri="{FF2B5EF4-FFF2-40B4-BE49-F238E27FC236}">
                      <a16:creationId xmlns:a16="http://schemas.microsoft.com/office/drawing/2014/main" id="{3C4244C1-F1B2-BC81-5AF2-C98EEEB6117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3" name="Rectángulo 92">
                  <a:extLst>
                    <a:ext uri="{FF2B5EF4-FFF2-40B4-BE49-F238E27FC236}">
                      <a16:creationId xmlns:a16="http://schemas.microsoft.com/office/drawing/2014/main" id="{A6705F68-4B18-AADF-C9F0-6BCF7114CFB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293C967E-B99E-F594-C457-0B004FA41AA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5" name="Rectángulo 94">
                  <a:extLst>
                    <a:ext uri="{FF2B5EF4-FFF2-40B4-BE49-F238E27FC236}">
                      <a16:creationId xmlns:a16="http://schemas.microsoft.com/office/drawing/2014/main" id="{732FB915-B05B-1936-2DC0-C6052E37A8A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6" name="Rectángulo 95">
                  <a:extLst>
                    <a:ext uri="{FF2B5EF4-FFF2-40B4-BE49-F238E27FC236}">
                      <a16:creationId xmlns:a16="http://schemas.microsoft.com/office/drawing/2014/main" id="{52A2F716-A8B2-44F0-20D8-D7C2036D0BE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7" name="Rectángulo 96">
                  <a:extLst>
                    <a:ext uri="{FF2B5EF4-FFF2-40B4-BE49-F238E27FC236}">
                      <a16:creationId xmlns:a16="http://schemas.microsoft.com/office/drawing/2014/main" id="{5EA3F633-D406-2C27-52C9-F945BC72359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5" name="Grupo 84">
                <a:extLst>
                  <a:ext uri="{FF2B5EF4-FFF2-40B4-BE49-F238E27FC236}">
                    <a16:creationId xmlns:a16="http://schemas.microsoft.com/office/drawing/2014/main" id="{9DC255DC-561B-3788-833B-207F9CB4725A}"/>
                  </a:ext>
                </a:extLst>
              </p:cNvPr>
              <p:cNvGrpSpPr/>
              <p:nvPr/>
            </p:nvGrpSpPr>
            <p:grpSpPr>
              <a:xfrm rot="16200000">
                <a:off x="4880226" y="5514660"/>
                <a:ext cx="1887583" cy="232094"/>
                <a:chOff x="2622620" y="2060894"/>
                <a:chExt cx="1887583" cy="232094"/>
              </a:xfrm>
            </p:grpSpPr>
            <p:sp>
              <p:nvSpPr>
                <p:cNvPr id="86" name="Rectángulo 85">
                  <a:extLst>
                    <a:ext uri="{FF2B5EF4-FFF2-40B4-BE49-F238E27FC236}">
                      <a16:creationId xmlns:a16="http://schemas.microsoft.com/office/drawing/2014/main" id="{6D29D080-C0D0-504E-73C9-CA72C725E42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7" name="Rectángulo 86">
                  <a:extLst>
                    <a:ext uri="{FF2B5EF4-FFF2-40B4-BE49-F238E27FC236}">
                      <a16:creationId xmlns:a16="http://schemas.microsoft.com/office/drawing/2014/main" id="{88F5137E-1AB5-F032-69E0-A7547A5D0EA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15E49A94-C5AC-0714-FADD-21AB5D8C436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9" name="Rectángulo 88">
                  <a:extLst>
                    <a:ext uri="{FF2B5EF4-FFF2-40B4-BE49-F238E27FC236}">
                      <a16:creationId xmlns:a16="http://schemas.microsoft.com/office/drawing/2014/main" id="{B6AAA7A1-6094-4B72-E0B6-4FD1FF4939C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0" name="Rectángulo 89">
                  <a:extLst>
                    <a:ext uri="{FF2B5EF4-FFF2-40B4-BE49-F238E27FC236}">
                      <a16:creationId xmlns:a16="http://schemas.microsoft.com/office/drawing/2014/main" id="{ECE9E476-E36C-2F21-3563-74A067777BD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2671591A-53B7-F2D2-DED8-D42121FAF0C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112" name="Rectángulo: esquinas redondeadas 111">
            <a:extLst>
              <a:ext uri="{FF2B5EF4-FFF2-40B4-BE49-F238E27FC236}">
                <a16:creationId xmlns:a16="http://schemas.microsoft.com/office/drawing/2014/main" id="{6C1BBA09-A522-7925-1BD2-7E6DE88E6731}"/>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113" name="Imagen 112">
            <a:extLst>
              <a:ext uri="{FF2B5EF4-FFF2-40B4-BE49-F238E27FC236}">
                <a16:creationId xmlns:a16="http://schemas.microsoft.com/office/drawing/2014/main" id="{5F5D73CA-879D-187C-0814-85C7372A07B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21070" y="502265"/>
            <a:ext cx="4405324" cy="1510028"/>
          </a:xfrm>
          <a:prstGeom prst="rect">
            <a:avLst/>
          </a:prstGeom>
        </p:spPr>
      </p:pic>
    </p:spTree>
    <p:extLst>
      <p:ext uri="{BB962C8B-B14F-4D97-AF65-F5344CB8AC3E}">
        <p14:creationId xmlns:p14="http://schemas.microsoft.com/office/powerpoint/2010/main" val="266451743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D2AA5847-5B44-6BC2-0D82-4DCCB07E8968}"/>
              </a:ext>
            </a:extLst>
          </p:cNvPr>
          <p:cNvSpPr/>
          <p:nvPr/>
        </p:nvSpPr>
        <p:spPr>
          <a:xfrm>
            <a:off x="220866" y="784414"/>
            <a:ext cx="6327569" cy="945731"/>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 name="Freeform 8">
            <a:extLst>
              <a:ext uri="{FF2B5EF4-FFF2-40B4-BE49-F238E27FC236}">
                <a16:creationId xmlns:a16="http://schemas.microsoft.com/office/drawing/2014/main" id="{E9DB3D68-3423-DA32-7D6A-4AE34A260F98}"/>
              </a:ext>
            </a:extLst>
          </p:cNvPr>
          <p:cNvSpPr/>
          <p:nvPr/>
        </p:nvSpPr>
        <p:spPr>
          <a:xfrm>
            <a:off x="5418417" y="2324892"/>
            <a:ext cx="226722" cy="97950"/>
          </a:xfrm>
          <a:custGeom>
            <a:avLst/>
            <a:gdLst/>
            <a:ahLst/>
            <a:cxnLst/>
            <a:rect l="l" t="t" r="r" b="b"/>
            <a:pathLst>
              <a:path w="238373" h="97950">
                <a:moveTo>
                  <a:pt x="0" y="0"/>
                </a:moveTo>
                <a:lnTo>
                  <a:pt x="238373" y="0"/>
                </a:lnTo>
                <a:lnTo>
                  <a:pt x="238373" y="97950"/>
                </a:lnTo>
                <a:lnTo>
                  <a:pt x="0" y="9795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aphicFrame>
        <p:nvGraphicFramePr>
          <p:cNvPr id="3" name="Tabla 41">
            <a:extLst>
              <a:ext uri="{FF2B5EF4-FFF2-40B4-BE49-F238E27FC236}">
                <a16:creationId xmlns:a16="http://schemas.microsoft.com/office/drawing/2014/main" id="{D972F591-F4BF-4258-625E-3AE0707B5374}"/>
              </a:ext>
            </a:extLst>
          </p:cNvPr>
          <p:cNvGraphicFramePr>
            <a:graphicFrameLocks noGrp="1"/>
          </p:cNvGraphicFramePr>
          <p:nvPr>
            <p:extLst>
              <p:ext uri="{D42A27DB-BD31-4B8C-83A1-F6EECF244321}">
                <p14:modId xmlns:p14="http://schemas.microsoft.com/office/powerpoint/2010/main" val="1583007081"/>
              </p:ext>
            </p:extLst>
          </p:nvPr>
        </p:nvGraphicFramePr>
        <p:xfrm>
          <a:off x="456816" y="1877749"/>
          <a:ext cx="5904796" cy="7539001"/>
        </p:xfrm>
        <a:graphic>
          <a:graphicData uri="http://schemas.openxmlformats.org/drawingml/2006/table">
            <a:tbl>
              <a:tblPr firstRow="1" bandRow="1">
                <a:tableStyleId>{616DA210-FB5B-4158-B5E0-FEB733F419BA}</a:tableStyleId>
              </a:tblPr>
              <a:tblGrid>
                <a:gridCol w="2952398">
                  <a:extLst>
                    <a:ext uri="{9D8B030D-6E8A-4147-A177-3AD203B41FA5}">
                      <a16:colId xmlns:a16="http://schemas.microsoft.com/office/drawing/2014/main" val="1841212150"/>
                    </a:ext>
                  </a:extLst>
                </a:gridCol>
                <a:gridCol w="2952398">
                  <a:extLst>
                    <a:ext uri="{9D8B030D-6E8A-4147-A177-3AD203B41FA5}">
                      <a16:colId xmlns:a16="http://schemas.microsoft.com/office/drawing/2014/main" val="1374455668"/>
                    </a:ext>
                  </a:extLst>
                </a:gridCol>
              </a:tblGrid>
              <a:tr h="840877">
                <a:tc>
                  <a:txBody>
                    <a:bodyPr/>
                    <a:lstStyle/>
                    <a:p>
                      <a:pPr algn="ctr"/>
                      <a:r>
                        <a:rPr lang="es-ES" sz="2400" dirty="0"/>
                        <a:t>Sitios web </a:t>
                      </a:r>
                      <a:endParaRPr lang="es-PE" sz="2400" dirty="0"/>
                    </a:p>
                  </a:txBody>
                  <a:tcP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srgbClr val="000000"/>
                          </a:solidFill>
                          <a:effectLst/>
                          <a:uLnTx/>
                          <a:uFillTx/>
                          <a:latin typeface="+mn-lt"/>
                          <a:ea typeface="+mn-ea"/>
                          <a:cs typeface="+mn-cs"/>
                        </a:rPr>
                        <a:t>Contraseña</a:t>
                      </a:r>
                      <a:endParaRPr kumimoji="0" lang="es-PE" sz="2400" b="1" i="0" u="none" strike="noStrike" kern="1200" cap="none" spc="0" normalizeH="0" baseline="0" noProof="0" dirty="0">
                        <a:ln>
                          <a:noFill/>
                        </a:ln>
                        <a:solidFill>
                          <a:srgbClr val="000000"/>
                        </a:solidFill>
                        <a:effectLst/>
                        <a:uLnTx/>
                        <a:uFillTx/>
                        <a:latin typeface="+mn-lt"/>
                        <a:ea typeface="+mn-ea"/>
                        <a:cs typeface="+mn-cs"/>
                      </a:endParaRPr>
                    </a:p>
                    <a:p>
                      <a:endParaRPr lang="es-PE" dirty="0"/>
                    </a:p>
                  </a:txBody>
                  <a:tcPr>
                    <a:solidFill>
                      <a:schemeClr val="bg1"/>
                    </a:solidFill>
                  </a:tcPr>
                </a:tc>
                <a:extLst>
                  <a:ext uri="{0D108BD9-81ED-4DB2-BD59-A6C34878D82A}">
                    <a16:rowId xmlns:a16="http://schemas.microsoft.com/office/drawing/2014/main" val="2309768632"/>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1953813933"/>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3918750132"/>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2007101193"/>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1601566548"/>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938117756"/>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2834085461"/>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940684080"/>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3676972987"/>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526272642"/>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774694942"/>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4265319374"/>
                  </a:ext>
                </a:extLst>
              </a:tr>
              <a:tr h="355608">
                <a:tc>
                  <a:txBody>
                    <a:bodyPr/>
                    <a:lstStyle/>
                    <a:p>
                      <a:endParaRPr lang="es-PE"/>
                    </a:p>
                  </a:txBody>
                  <a:tcPr>
                    <a:solidFill>
                      <a:schemeClr val="bg1"/>
                    </a:solidFill>
                  </a:tcPr>
                </a:tc>
                <a:tc>
                  <a:txBody>
                    <a:bodyPr/>
                    <a:lstStyle/>
                    <a:p>
                      <a:endParaRPr lang="es-PE" dirty="0"/>
                    </a:p>
                  </a:txBody>
                  <a:tcPr>
                    <a:solidFill>
                      <a:schemeClr val="bg1"/>
                    </a:solidFill>
                  </a:tcPr>
                </a:tc>
                <a:extLst>
                  <a:ext uri="{0D108BD9-81ED-4DB2-BD59-A6C34878D82A}">
                    <a16:rowId xmlns:a16="http://schemas.microsoft.com/office/drawing/2014/main" val="559994739"/>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1322871437"/>
                  </a:ext>
                </a:extLst>
              </a:tr>
              <a:tr h="355608">
                <a:tc>
                  <a:txBody>
                    <a:bodyPr/>
                    <a:lstStyle/>
                    <a:p>
                      <a:endParaRPr lang="es-PE"/>
                    </a:p>
                  </a:txBody>
                  <a:tcPr>
                    <a:solidFill>
                      <a:schemeClr val="bg1"/>
                    </a:solidFill>
                  </a:tcPr>
                </a:tc>
                <a:tc>
                  <a:txBody>
                    <a:bodyPr/>
                    <a:lstStyle/>
                    <a:p>
                      <a:endParaRPr lang="es-PE" dirty="0"/>
                    </a:p>
                  </a:txBody>
                  <a:tcPr>
                    <a:solidFill>
                      <a:schemeClr val="bg1"/>
                    </a:solidFill>
                  </a:tcPr>
                </a:tc>
                <a:extLst>
                  <a:ext uri="{0D108BD9-81ED-4DB2-BD59-A6C34878D82A}">
                    <a16:rowId xmlns:a16="http://schemas.microsoft.com/office/drawing/2014/main" val="1154373665"/>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712422527"/>
                  </a:ext>
                </a:extLst>
              </a:tr>
              <a:tr h="355608">
                <a:tc>
                  <a:txBody>
                    <a:bodyPr/>
                    <a:lstStyle/>
                    <a:p>
                      <a:endParaRPr lang="es-PE"/>
                    </a:p>
                  </a:txBody>
                  <a:tcPr>
                    <a:solidFill>
                      <a:schemeClr val="bg1"/>
                    </a:solidFill>
                  </a:tcPr>
                </a:tc>
                <a:tc>
                  <a:txBody>
                    <a:bodyPr/>
                    <a:lstStyle/>
                    <a:p>
                      <a:endParaRPr lang="es-PE" dirty="0"/>
                    </a:p>
                  </a:txBody>
                  <a:tcPr>
                    <a:solidFill>
                      <a:schemeClr val="bg1"/>
                    </a:solidFill>
                  </a:tcPr>
                </a:tc>
                <a:extLst>
                  <a:ext uri="{0D108BD9-81ED-4DB2-BD59-A6C34878D82A}">
                    <a16:rowId xmlns:a16="http://schemas.microsoft.com/office/drawing/2014/main" val="1256554656"/>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780524109"/>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2887430496"/>
                  </a:ext>
                </a:extLst>
              </a:tr>
              <a:tr h="284974">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4151388913"/>
                  </a:ext>
                </a:extLst>
              </a:tr>
            </a:tbl>
          </a:graphicData>
        </a:graphic>
      </p:graphicFrame>
      <p:sp>
        <p:nvSpPr>
          <p:cNvPr id="4" name="Freeform 4">
            <a:extLst>
              <a:ext uri="{FF2B5EF4-FFF2-40B4-BE49-F238E27FC236}">
                <a16:creationId xmlns:a16="http://schemas.microsoft.com/office/drawing/2014/main" id="{F5624DE8-5023-3576-C196-C2D7DC6D47AC}"/>
              </a:ext>
            </a:extLst>
          </p:cNvPr>
          <p:cNvSpPr/>
          <p:nvPr/>
        </p:nvSpPr>
        <p:spPr>
          <a:xfrm>
            <a:off x="1965897" y="2324892"/>
            <a:ext cx="278411" cy="288183"/>
          </a:xfrm>
          <a:custGeom>
            <a:avLst/>
            <a:gdLst/>
            <a:ahLst/>
            <a:cxnLst/>
            <a:rect l="l" t="t" r="r" b="b"/>
            <a:pathLst>
              <a:path w="219777" h="219777">
                <a:moveTo>
                  <a:pt x="0" y="0"/>
                </a:moveTo>
                <a:lnTo>
                  <a:pt x="219778" y="0"/>
                </a:lnTo>
                <a:lnTo>
                  <a:pt x="219778" y="219777"/>
                </a:lnTo>
                <a:lnTo>
                  <a:pt x="0" y="21977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Freeform 9">
            <a:extLst>
              <a:ext uri="{FF2B5EF4-FFF2-40B4-BE49-F238E27FC236}">
                <a16:creationId xmlns:a16="http://schemas.microsoft.com/office/drawing/2014/main" id="{92B2D730-E98F-7CFB-DE6A-D76222860B57}"/>
              </a:ext>
            </a:extLst>
          </p:cNvPr>
          <p:cNvSpPr/>
          <p:nvPr/>
        </p:nvSpPr>
        <p:spPr>
          <a:xfrm>
            <a:off x="4923398" y="2434761"/>
            <a:ext cx="389176" cy="200175"/>
          </a:xfrm>
          <a:custGeom>
            <a:avLst/>
            <a:gdLst/>
            <a:ahLst/>
            <a:cxnLst/>
            <a:rect l="l" t="t" r="r" b="b"/>
            <a:pathLst>
              <a:path w="238373" h="97950">
                <a:moveTo>
                  <a:pt x="0" y="0"/>
                </a:moveTo>
                <a:lnTo>
                  <a:pt x="238373" y="0"/>
                </a:lnTo>
                <a:lnTo>
                  <a:pt x="238373" y="97949"/>
                </a:lnTo>
                <a:lnTo>
                  <a:pt x="0" y="979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pic>
        <p:nvPicPr>
          <p:cNvPr id="9" name="Imagen 8">
            <a:extLst>
              <a:ext uri="{FF2B5EF4-FFF2-40B4-BE49-F238E27FC236}">
                <a16:creationId xmlns:a16="http://schemas.microsoft.com/office/drawing/2014/main" id="{0CDE7B52-1451-7D2E-5C0A-B92C573AC4CC}"/>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3135" b="99618" l="6250" r="93750">
                        <a14:foregroundMark x1="13315" y1="11927" x2="23777" y2="13761"/>
                        <a14:foregroundMark x1="23777" y1="13761" x2="35054" y2="12156"/>
                        <a14:foregroundMark x1="35054" y1="12156" x2="37500" y2="10168"/>
                        <a14:foregroundMark x1="39266" y1="6957" x2="47418" y2="6651"/>
                        <a14:foregroundMark x1="51902" y1="5352" x2="55978" y2="9633"/>
                        <a14:foregroundMark x1="60326" y1="3287" x2="62500" y2="5581"/>
                        <a14:foregroundMark x1="21467" y1="5734" x2="9647" y2="10015"/>
                        <a14:foregroundMark x1="9647" y1="10015" x2="9375" y2="10780"/>
                        <a14:foregroundMark x1="10326" y1="18578" x2="7201" y2="24618"/>
                        <a14:foregroundMark x1="28804" y1="28670" x2="29212" y2="36086"/>
                        <a14:foregroundMark x1="29212" y1="36086" x2="26359" y2="30887"/>
                        <a14:foregroundMark x1="26359" y1="30887" x2="41033" y2="32951"/>
                        <a14:foregroundMark x1="41033" y1="32951" x2="36005" y2="36468"/>
                        <a14:foregroundMark x1="30842" y1="31804" x2="28261" y2="39679"/>
                        <a14:foregroundMark x1="28804" y1="29893" x2="28261" y2="37538"/>
                        <a14:foregroundMark x1="26087" y1="32034" x2="24321" y2="37920"/>
                        <a14:foregroundMark x1="55571" y1="26376" x2="62636" y2="31422"/>
                        <a14:foregroundMark x1="62636" y1="31422" x2="63723" y2="36927"/>
                        <a14:foregroundMark x1="63723" y1="36927" x2="64674" y2="27752"/>
                        <a14:foregroundMark x1="64674" y1="27752" x2="66848" y2="26453"/>
                        <a14:foregroundMark x1="67527" y1="26453" x2="71603" y2="31575"/>
                        <a14:foregroundMark x1="71603" y1="27599" x2="70245" y2="36697"/>
                        <a14:foregroundMark x1="92799" y1="39373" x2="93614" y2="46483"/>
                        <a14:foregroundMark x1="93614" y1="46483" x2="93750" y2="46636"/>
                        <a14:foregroundMark x1="48913" y1="59862" x2="49185" y2="67049"/>
                        <a14:foregroundMark x1="41576" y1="97630" x2="44565" y2="91055"/>
                        <a14:foregroundMark x1="61685" y1="98242" x2="54755" y2="89526"/>
                        <a14:foregroundMark x1="35734" y1="99465" x2="38587" y2="99465"/>
                        <a14:foregroundMark x1="32473" y1="98777" x2="32880" y2="99083"/>
                        <a14:foregroundMark x1="39266" y1="99618" x2="43342" y2="99618"/>
                        <a14:foregroundMark x1="58696" y1="99388" x2="61277" y2="99388"/>
                        <a14:foregroundMark x1="55842" y1="61009" x2="51087" y2="50612"/>
                        <a14:foregroundMark x1="69837" y1="55887" x2="82201" y2="48930"/>
                        <a14:foregroundMark x1="80707" y1="51835" x2="69837" y2="56651"/>
                        <a14:foregroundMark x1="69837" y1="56651" x2="61685" y2="53593"/>
                        <a14:foregroundMark x1="23234" y1="52446" x2="33152" y2="56269"/>
                        <a14:foregroundMark x1="33152" y1="56269" x2="44973" y2="54664"/>
                        <a14:foregroundMark x1="44973" y1="54664" x2="45652" y2="54281"/>
                        <a14:foregroundMark x1="6250" y1="9862" x2="6793" y2="10780"/>
                        <a14:foregroundMark x1="9375" y1="5199" x2="10734" y2="5199"/>
                        <a14:foregroundMark x1="6793" y1="6651" x2="6386" y2="7875"/>
                      </a14:backgroundRemoval>
                    </a14:imgEffect>
                  </a14:imgLayer>
                </a14:imgProps>
              </a:ext>
              <a:ext uri="{28A0092B-C50C-407E-A947-70E740481C1C}">
                <a14:useLocalDpi xmlns:a14="http://schemas.microsoft.com/office/drawing/2010/main" val="0"/>
              </a:ext>
            </a:extLst>
          </a:blip>
          <a:stretch>
            <a:fillRect/>
          </a:stretch>
        </p:blipFill>
        <p:spPr>
          <a:xfrm>
            <a:off x="391081" y="766893"/>
            <a:ext cx="511702" cy="909384"/>
          </a:xfrm>
          <a:prstGeom prst="rect">
            <a:avLst/>
          </a:prstGeom>
        </p:spPr>
      </p:pic>
      <p:pic>
        <p:nvPicPr>
          <p:cNvPr id="10" name="Imagen 9">
            <a:extLst>
              <a:ext uri="{FF2B5EF4-FFF2-40B4-BE49-F238E27FC236}">
                <a16:creationId xmlns:a16="http://schemas.microsoft.com/office/drawing/2014/main" id="{AE69953A-0F76-5CA5-E87C-BB3EE897012B}"/>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63777" y="748764"/>
            <a:ext cx="901523" cy="962575"/>
          </a:xfrm>
          <a:prstGeom prst="rect">
            <a:avLst/>
          </a:prstGeom>
        </p:spPr>
      </p:pic>
      <p:grpSp>
        <p:nvGrpSpPr>
          <p:cNvPr id="11" name="Grupo 10">
            <a:extLst>
              <a:ext uri="{FF2B5EF4-FFF2-40B4-BE49-F238E27FC236}">
                <a16:creationId xmlns:a16="http://schemas.microsoft.com/office/drawing/2014/main" id="{F4671885-4607-9DCE-2679-E33D165BEE46}"/>
              </a:ext>
            </a:extLst>
          </p:cNvPr>
          <p:cNvGrpSpPr/>
          <p:nvPr/>
        </p:nvGrpSpPr>
        <p:grpSpPr>
          <a:xfrm rot="16200000">
            <a:off x="3285069" y="-2431831"/>
            <a:ext cx="206008" cy="6098771"/>
            <a:chOff x="6363126" y="1068524"/>
            <a:chExt cx="232096" cy="7870106"/>
          </a:xfrm>
        </p:grpSpPr>
        <p:grpSp>
          <p:nvGrpSpPr>
            <p:cNvPr id="12" name="Grupo 11">
              <a:extLst>
                <a:ext uri="{FF2B5EF4-FFF2-40B4-BE49-F238E27FC236}">
                  <a16:creationId xmlns:a16="http://schemas.microsoft.com/office/drawing/2014/main" id="{8716ED95-7DC8-13E1-367D-2F95CF0D75B9}"/>
                </a:ext>
              </a:extLst>
            </p:cNvPr>
            <p:cNvGrpSpPr/>
            <p:nvPr/>
          </p:nvGrpSpPr>
          <p:grpSpPr>
            <a:xfrm>
              <a:off x="6363127" y="1068524"/>
              <a:ext cx="232095" cy="3884476"/>
              <a:chOff x="5707970" y="2690022"/>
              <a:chExt cx="232095" cy="3884476"/>
            </a:xfrm>
          </p:grpSpPr>
          <p:grpSp>
            <p:nvGrpSpPr>
              <p:cNvPr id="28" name="Grupo 27">
                <a:extLst>
                  <a:ext uri="{FF2B5EF4-FFF2-40B4-BE49-F238E27FC236}">
                    <a16:creationId xmlns:a16="http://schemas.microsoft.com/office/drawing/2014/main" id="{80D3618E-7031-9A53-4ED5-C05F619E8B8C}"/>
                  </a:ext>
                </a:extLst>
              </p:cNvPr>
              <p:cNvGrpSpPr/>
              <p:nvPr/>
            </p:nvGrpSpPr>
            <p:grpSpPr>
              <a:xfrm rot="16200000">
                <a:off x="4880225" y="3517767"/>
                <a:ext cx="1887583" cy="232094"/>
                <a:chOff x="2622620" y="2060894"/>
                <a:chExt cx="1887583" cy="232094"/>
              </a:xfrm>
            </p:grpSpPr>
            <p:sp>
              <p:nvSpPr>
                <p:cNvPr id="36" name="Rectángulo 35">
                  <a:extLst>
                    <a:ext uri="{FF2B5EF4-FFF2-40B4-BE49-F238E27FC236}">
                      <a16:creationId xmlns:a16="http://schemas.microsoft.com/office/drawing/2014/main" id="{7E53FAAC-2FD2-7FE7-123A-F0AACF760D3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7" name="Rectángulo 36">
                  <a:extLst>
                    <a:ext uri="{FF2B5EF4-FFF2-40B4-BE49-F238E27FC236}">
                      <a16:creationId xmlns:a16="http://schemas.microsoft.com/office/drawing/2014/main" id="{B743E6FC-AFA1-DB15-236E-05FA84AF99C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ABDB7AB8-9994-0B6B-99A9-9CF42DDB57E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9" name="Rectángulo 38">
                  <a:extLst>
                    <a:ext uri="{FF2B5EF4-FFF2-40B4-BE49-F238E27FC236}">
                      <a16:creationId xmlns:a16="http://schemas.microsoft.com/office/drawing/2014/main" id="{4C863BAA-3EA2-8A29-E821-DE53B4AFB46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0" name="Rectángulo 39">
                  <a:extLst>
                    <a:ext uri="{FF2B5EF4-FFF2-40B4-BE49-F238E27FC236}">
                      <a16:creationId xmlns:a16="http://schemas.microsoft.com/office/drawing/2014/main" id="{2B8AC8C7-13A7-41BB-0351-A954B2336F0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E200EE20-E842-0B32-6436-12F0BBB3FAA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9" name="Grupo 28">
                <a:extLst>
                  <a:ext uri="{FF2B5EF4-FFF2-40B4-BE49-F238E27FC236}">
                    <a16:creationId xmlns:a16="http://schemas.microsoft.com/office/drawing/2014/main" id="{7FB57169-AE70-31A2-90E1-EE63FA406C53}"/>
                  </a:ext>
                </a:extLst>
              </p:cNvPr>
              <p:cNvGrpSpPr/>
              <p:nvPr/>
            </p:nvGrpSpPr>
            <p:grpSpPr>
              <a:xfrm rot="16200000">
                <a:off x="4880226" y="5514660"/>
                <a:ext cx="1887583" cy="232094"/>
                <a:chOff x="2622620" y="2060894"/>
                <a:chExt cx="1887583" cy="232094"/>
              </a:xfrm>
            </p:grpSpPr>
            <p:sp>
              <p:nvSpPr>
                <p:cNvPr id="30" name="Rectángulo 29">
                  <a:extLst>
                    <a:ext uri="{FF2B5EF4-FFF2-40B4-BE49-F238E27FC236}">
                      <a16:creationId xmlns:a16="http://schemas.microsoft.com/office/drawing/2014/main" id="{31F7151C-0741-1A1C-4299-62E734E00FF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720F6F08-2181-65EC-D9A6-FEF7D682E36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A5FFF2BD-34DA-D200-C282-0E9FF8B1E44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3" name="Rectángulo 32">
                  <a:extLst>
                    <a:ext uri="{FF2B5EF4-FFF2-40B4-BE49-F238E27FC236}">
                      <a16:creationId xmlns:a16="http://schemas.microsoft.com/office/drawing/2014/main" id="{B390D9D7-8D81-726F-8530-3111A6C6F34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EA8AF124-5A3C-DCB2-2CBF-9C82E4ECA00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98632CCE-F790-A602-BCEC-260A054C69C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3" name="Grupo 12">
              <a:extLst>
                <a:ext uri="{FF2B5EF4-FFF2-40B4-BE49-F238E27FC236}">
                  <a16:creationId xmlns:a16="http://schemas.microsoft.com/office/drawing/2014/main" id="{A40B7E8C-38B9-1A38-BCD6-07949931F685}"/>
                </a:ext>
              </a:extLst>
            </p:cNvPr>
            <p:cNvGrpSpPr/>
            <p:nvPr/>
          </p:nvGrpSpPr>
          <p:grpSpPr>
            <a:xfrm>
              <a:off x="6363126" y="5054154"/>
              <a:ext cx="232095" cy="3884476"/>
              <a:chOff x="5707970" y="2690022"/>
              <a:chExt cx="232095" cy="3884476"/>
            </a:xfrm>
          </p:grpSpPr>
          <p:grpSp>
            <p:nvGrpSpPr>
              <p:cNvPr id="14" name="Grupo 13">
                <a:extLst>
                  <a:ext uri="{FF2B5EF4-FFF2-40B4-BE49-F238E27FC236}">
                    <a16:creationId xmlns:a16="http://schemas.microsoft.com/office/drawing/2014/main" id="{92EC469D-C6DF-D1AC-18BF-BBF44A1C7068}"/>
                  </a:ext>
                </a:extLst>
              </p:cNvPr>
              <p:cNvGrpSpPr/>
              <p:nvPr/>
            </p:nvGrpSpPr>
            <p:grpSpPr>
              <a:xfrm rot="16200000">
                <a:off x="4880225" y="3517767"/>
                <a:ext cx="1887583" cy="232094"/>
                <a:chOff x="2622620" y="2060894"/>
                <a:chExt cx="1887583" cy="232094"/>
              </a:xfrm>
            </p:grpSpPr>
            <p:sp>
              <p:nvSpPr>
                <p:cNvPr id="22" name="Rectángulo 21">
                  <a:extLst>
                    <a:ext uri="{FF2B5EF4-FFF2-40B4-BE49-F238E27FC236}">
                      <a16:creationId xmlns:a16="http://schemas.microsoft.com/office/drawing/2014/main" id="{342810D8-A0BF-F513-B705-F232A9A318C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3" name="Rectángulo 22">
                  <a:extLst>
                    <a:ext uri="{FF2B5EF4-FFF2-40B4-BE49-F238E27FC236}">
                      <a16:creationId xmlns:a16="http://schemas.microsoft.com/office/drawing/2014/main" id="{86844F8D-4A2D-72B8-9605-F7019DEA28C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367A0471-0A6E-05BA-630C-FAD41A0E9F6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5" name="Rectángulo 24">
                  <a:extLst>
                    <a:ext uri="{FF2B5EF4-FFF2-40B4-BE49-F238E27FC236}">
                      <a16:creationId xmlns:a16="http://schemas.microsoft.com/office/drawing/2014/main" id="{0E82FC0E-0910-3CEA-AFD1-FBDDE5AD299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6" name="Rectángulo 25">
                  <a:extLst>
                    <a:ext uri="{FF2B5EF4-FFF2-40B4-BE49-F238E27FC236}">
                      <a16:creationId xmlns:a16="http://schemas.microsoft.com/office/drawing/2014/main" id="{437B5350-45E7-2A97-FBD8-28E97560532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347EB457-9548-8007-BF3D-7055D967565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5" name="Grupo 14">
                <a:extLst>
                  <a:ext uri="{FF2B5EF4-FFF2-40B4-BE49-F238E27FC236}">
                    <a16:creationId xmlns:a16="http://schemas.microsoft.com/office/drawing/2014/main" id="{A8041B45-00E1-BE11-CF0D-151E574152C1}"/>
                  </a:ext>
                </a:extLst>
              </p:cNvPr>
              <p:cNvGrpSpPr/>
              <p:nvPr/>
            </p:nvGrpSpPr>
            <p:grpSpPr>
              <a:xfrm rot="16200000">
                <a:off x="4880226" y="5514660"/>
                <a:ext cx="1887583" cy="232094"/>
                <a:chOff x="2622620" y="2060894"/>
                <a:chExt cx="1887583" cy="232094"/>
              </a:xfrm>
            </p:grpSpPr>
            <p:sp>
              <p:nvSpPr>
                <p:cNvPr id="16" name="Rectángulo 15">
                  <a:extLst>
                    <a:ext uri="{FF2B5EF4-FFF2-40B4-BE49-F238E27FC236}">
                      <a16:creationId xmlns:a16="http://schemas.microsoft.com/office/drawing/2014/main" id="{C0C386C8-10C3-0675-9D5D-46F239F2CBA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7" name="Rectángulo 16">
                  <a:extLst>
                    <a:ext uri="{FF2B5EF4-FFF2-40B4-BE49-F238E27FC236}">
                      <a16:creationId xmlns:a16="http://schemas.microsoft.com/office/drawing/2014/main" id="{4B37122D-4672-3615-1BB3-5C9CAFAC6E7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24375D80-8713-73B2-3DBA-B8D350D6873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9" name="Rectángulo 18">
                  <a:extLst>
                    <a:ext uri="{FF2B5EF4-FFF2-40B4-BE49-F238E27FC236}">
                      <a16:creationId xmlns:a16="http://schemas.microsoft.com/office/drawing/2014/main" id="{ECFF3D79-C800-B168-B32F-22D2AF5C5D5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0" name="Rectángulo 19">
                  <a:extLst>
                    <a:ext uri="{FF2B5EF4-FFF2-40B4-BE49-F238E27FC236}">
                      <a16:creationId xmlns:a16="http://schemas.microsoft.com/office/drawing/2014/main" id="{DEE51336-B3AB-5D5F-8488-C16A45A9E56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D50513B3-B8A9-55AB-938E-D06C9F2CBAA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42" name="Rectángulo: esquinas redondeadas 41">
            <a:extLst>
              <a:ext uri="{FF2B5EF4-FFF2-40B4-BE49-F238E27FC236}">
                <a16:creationId xmlns:a16="http://schemas.microsoft.com/office/drawing/2014/main" id="{45CC6592-880A-3E4E-FB66-C540B18D3CFE}"/>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 name="Imagen 5">
            <a:extLst>
              <a:ext uri="{FF2B5EF4-FFF2-40B4-BE49-F238E27FC236}">
                <a16:creationId xmlns:a16="http://schemas.microsoft.com/office/drawing/2014/main" id="{2E4CC8C2-2A14-1C81-8367-B26E877737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29152" y="439612"/>
            <a:ext cx="4405324" cy="1510028"/>
          </a:xfrm>
          <a:prstGeom prst="rect">
            <a:avLst/>
          </a:prstGeom>
        </p:spPr>
      </p:pic>
    </p:spTree>
    <p:extLst>
      <p:ext uri="{BB962C8B-B14F-4D97-AF65-F5344CB8AC3E}">
        <p14:creationId xmlns:p14="http://schemas.microsoft.com/office/powerpoint/2010/main" val="2652583008"/>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B6D73-87B2-22A4-9AED-6D04A0891EAA}"/>
            </a:ext>
          </a:extLst>
        </p:cNvPr>
        <p:cNvGrpSpPr/>
        <p:nvPr/>
      </p:nvGrpSpPr>
      <p:grpSpPr>
        <a:xfrm>
          <a:off x="0" y="0"/>
          <a:ext cx="0" cy="0"/>
          <a:chOff x="0" y="0"/>
          <a:chExt cx="0" cy="0"/>
        </a:xfrm>
      </p:grpSpPr>
      <p:sp>
        <p:nvSpPr>
          <p:cNvPr id="7" name="Rectángulo 6">
            <a:extLst>
              <a:ext uri="{FF2B5EF4-FFF2-40B4-BE49-F238E27FC236}">
                <a16:creationId xmlns:a16="http://schemas.microsoft.com/office/drawing/2014/main" id="{E685FA03-06F8-D7FB-4274-DEB792FE6F3D}"/>
              </a:ext>
            </a:extLst>
          </p:cNvPr>
          <p:cNvSpPr/>
          <p:nvPr/>
        </p:nvSpPr>
        <p:spPr>
          <a:xfrm>
            <a:off x="220866" y="784414"/>
            <a:ext cx="6327569" cy="945731"/>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 name="Freeform 8">
            <a:extLst>
              <a:ext uri="{FF2B5EF4-FFF2-40B4-BE49-F238E27FC236}">
                <a16:creationId xmlns:a16="http://schemas.microsoft.com/office/drawing/2014/main" id="{EBB04E04-E8D7-131A-BFA7-E51EA45D85D0}"/>
              </a:ext>
            </a:extLst>
          </p:cNvPr>
          <p:cNvSpPr/>
          <p:nvPr/>
        </p:nvSpPr>
        <p:spPr>
          <a:xfrm>
            <a:off x="5418417" y="2324892"/>
            <a:ext cx="226722" cy="97950"/>
          </a:xfrm>
          <a:custGeom>
            <a:avLst/>
            <a:gdLst/>
            <a:ahLst/>
            <a:cxnLst/>
            <a:rect l="l" t="t" r="r" b="b"/>
            <a:pathLst>
              <a:path w="238373" h="97950">
                <a:moveTo>
                  <a:pt x="0" y="0"/>
                </a:moveTo>
                <a:lnTo>
                  <a:pt x="238373" y="0"/>
                </a:lnTo>
                <a:lnTo>
                  <a:pt x="238373" y="97950"/>
                </a:lnTo>
                <a:lnTo>
                  <a:pt x="0" y="9795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aphicFrame>
        <p:nvGraphicFramePr>
          <p:cNvPr id="3" name="Tabla 41">
            <a:extLst>
              <a:ext uri="{FF2B5EF4-FFF2-40B4-BE49-F238E27FC236}">
                <a16:creationId xmlns:a16="http://schemas.microsoft.com/office/drawing/2014/main" id="{92B65FDC-129A-2B25-4DB5-447741A4432E}"/>
              </a:ext>
            </a:extLst>
          </p:cNvPr>
          <p:cNvGraphicFramePr>
            <a:graphicFrameLocks noGrp="1"/>
          </p:cNvGraphicFramePr>
          <p:nvPr/>
        </p:nvGraphicFramePr>
        <p:xfrm>
          <a:off x="456816" y="1877749"/>
          <a:ext cx="5904796" cy="7539001"/>
        </p:xfrm>
        <a:graphic>
          <a:graphicData uri="http://schemas.openxmlformats.org/drawingml/2006/table">
            <a:tbl>
              <a:tblPr firstRow="1" bandRow="1">
                <a:tableStyleId>{616DA210-FB5B-4158-B5E0-FEB733F419BA}</a:tableStyleId>
              </a:tblPr>
              <a:tblGrid>
                <a:gridCol w="2952398">
                  <a:extLst>
                    <a:ext uri="{9D8B030D-6E8A-4147-A177-3AD203B41FA5}">
                      <a16:colId xmlns:a16="http://schemas.microsoft.com/office/drawing/2014/main" val="1841212150"/>
                    </a:ext>
                  </a:extLst>
                </a:gridCol>
                <a:gridCol w="2952398">
                  <a:extLst>
                    <a:ext uri="{9D8B030D-6E8A-4147-A177-3AD203B41FA5}">
                      <a16:colId xmlns:a16="http://schemas.microsoft.com/office/drawing/2014/main" val="1374455668"/>
                    </a:ext>
                  </a:extLst>
                </a:gridCol>
              </a:tblGrid>
              <a:tr h="840877">
                <a:tc>
                  <a:txBody>
                    <a:bodyPr/>
                    <a:lstStyle/>
                    <a:p>
                      <a:pPr algn="ctr"/>
                      <a:r>
                        <a:rPr lang="es-ES" sz="2400" dirty="0"/>
                        <a:t>Sitios web </a:t>
                      </a:r>
                      <a:endParaRPr lang="es-PE" sz="2400" dirty="0"/>
                    </a:p>
                  </a:txBody>
                  <a:tcP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srgbClr val="000000"/>
                          </a:solidFill>
                          <a:effectLst/>
                          <a:uLnTx/>
                          <a:uFillTx/>
                          <a:latin typeface="+mn-lt"/>
                          <a:ea typeface="+mn-ea"/>
                          <a:cs typeface="+mn-cs"/>
                        </a:rPr>
                        <a:t>Contraseña</a:t>
                      </a:r>
                      <a:endParaRPr kumimoji="0" lang="es-PE" sz="2400" b="1" i="0" u="none" strike="noStrike" kern="1200" cap="none" spc="0" normalizeH="0" baseline="0" noProof="0" dirty="0">
                        <a:ln>
                          <a:noFill/>
                        </a:ln>
                        <a:solidFill>
                          <a:srgbClr val="000000"/>
                        </a:solidFill>
                        <a:effectLst/>
                        <a:uLnTx/>
                        <a:uFillTx/>
                        <a:latin typeface="+mn-lt"/>
                        <a:ea typeface="+mn-ea"/>
                        <a:cs typeface="+mn-cs"/>
                      </a:endParaRPr>
                    </a:p>
                    <a:p>
                      <a:endParaRPr lang="es-PE" dirty="0"/>
                    </a:p>
                  </a:txBody>
                  <a:tcPr>
                    <a:solidFill>
                      <a:schemeClr val="bg1"/>
                    </a:solidFill>
                  </a:tcPr>
                </a:tc>
                <a:extLst>
                  <a:ext uri="{0D108BD9-81ED-4DB2-BD59-A6C34878D82A}">
                    <a16:rowId xmlns:a16="http://schemas.microsoft.com/office/drawing/2014/main" val="2309768632"/>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1953813933"/>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3918750132"/>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2007101193"/>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1601566548"/>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938117756"/>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2834085461"/>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940684080"/>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3676972987"/>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526272642"/>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774694942"/>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4265319374"/>
                  </a:ext>
                </a:extLst>
              </a:tr>
              <a:tr h="355608">
                <a:tc>
                  <a:txBody>
                    <a:bodyPr/>
                    <a:lstStyle/>
                    <a:p>
                      <a:endParaRPr lang="es-PE"/>
                    </a:p>
                  </a:txBody>
                  <a:tcPr>
                    <a:solidFill>
                      <a:schemeClr val="bg1"/>
                    </a:solidFill>
                  </a:tcPr>
                </a:tc>
                <a:tc>
                  <a:txBody>
                    <a:bodyPr/>
                    <a:lstStyle/>
                    <a:p>
                      <a:endParaRPr lang="es-PE" dirty="0"/>
                    </a:p>
                  </a:txBody>
                  <a:tcPr>
                    <a:solidFill>
                      <a:schemeClr val="bg1"/>
                    </a:solidFill>
                  </a:tcPr>
                </a:tc>
                <a:extLst>
                  <a:ext uri="{0D108BD9-81ED-4DB2-BD59-A6C34878D82A}">
                    <a16:rowId xmlns:a16="http://schemas.microsoft.com/office/drawing/2014/main" val="559994739"/>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1322871437"/>
                  </a:ext>
                </a:extLst>
              </a:tr>
              <a:tr h="355608">
                <a:tc>
                  <a:txBody>
                    <a:bodyPr/>
                    <a:lstStyle/>
                    <a:p>
                      <a:endParaRPr lang="es-PE"/>
                    </a:p>
                  </a:txBody>
                  <a:tcPr>
                    <a:solidFill>
                      <a:schemeClr val="bg1"/>
                    </a:solidFill>
                  </a:tcPr>
                </a:tc>
                <a:tc>
                  <a:txBody>
                    <a:bodyPr/>
                    <a:lstStyle/>
                    <a:p>
                      <a:endParaRPr lang="es-PE" dirty="0"/>
                    </a:p>
                  </a:txBody>
                  <a:tcPr>
                    <a:solidFill>
                      <a:schemeClr val="bg1"/>
                    </a:solidFill>
                  </a:tcPr>
                </a:tc>
                <a:extLst>
                  <a:ext uri="{0D108BD9-81ED-4DB2-BD59-A6C34878D82A}">
                    <a16:rowId xmlns:a16="http://schemas.microsoft.com/office/drawing/2014/main" val="1154373665"/>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712422527"/>
                  </a:ext>
                </a:extLst>
              </a:tr>
              <a:tr h="355608">
                <a:tc>
                  <a:txBody>
                    <a:bodyPr/>
                    <a:lstStyle/>
                    <a:p>
                      <a:endParaRPr lang="es-PE"/>
                    </a:p>
                  </a:txBody>
                  <a:tcPr>
                    <a:solidFill>
                      <a:schemeClr val="bg1"/>
                    </a:solidFill>
                  </a:tcPr>
                </a:tc>
                <a:tc>
                  <a:txBody>
                    <a:bodyPr/>
                    <a:lstStyle/>
                    <a:p>
                      <a:endParaRPr lang="es-PE" dirty="0"/>
                    </a:p>
                  </a:txBody>
                  <a:tcPr>
                    <a:solidFill>
                      <a:schemeClr val="bg1"/>
                    </a:solidFill>
                  </a:tcPr>
                </a:tc>
                <a:extLst>
                  <a:ext uri="{0D108BD9-81ED-4DB2-BD59-A6C34878D82A}">
                    <a16:rowId xmlns:a16="http://schemas.microsoft.com/office/drawing/2014/main" val="1256554656"/>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780524109"/>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2887430496"/>
                  </a:ext>
                </a:extLst>
              </a:tr>
              <a:tr h="284974">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4151388913"/>
                  </a:ext>
                </a:extLst>
              </a:tr>
            </a:tbl>
          </a:graphicData>
        </a:graphic>
      </p:graphicFrame>
      <p:sp>
        <p:nvSpPr>
          <p:cNvPr id="4" name="Freeform 4">
            <a:extLst>
              <a:ext uri="{FF2B5EF4-FFF2-40B4-BE49-F238E27FC236}">
                <a16:creationId xmlns:a16="http://schemas.microsoft.com/office/drawing/2014/main" id="{5B2BBD1D-0423-04A4-25A0-07A6663958F8}"/>
              </a:ext>
            </a:extLst>
          </p:cNvPr>
          <p:cNvSpPr/>
          <p:nvPr/>
        </p:nvSpPr>
        <p:spPr>
          <a:xfrm>
            <a:off x="1965897" y="2324892"/>
            <a:ext cx="278411" cy="288183"/>
          </a:xfrm>
          <a:custGeom>
            <a:avLst/>
            <a:gdLst/>
            <a:ahLst/>
            <a:cxnLst/>
            <a:rect l="l" t="t" r="r" b="b"/>
            <a:pathLst>
              <a:path w="219777" h="219777">
                <a:moveTo>
                  <a:pt x="0" y="0"/>
                </a:moveTo>
                <a:lnTo>
                  <a:pt x="219778" y="0"/>
                </a:lnTo>
                <a:lnTo>
                  <a:pt x="219778" y="219777"/>
                </a:lnTo>
                <a:lnTo>
                  <a:pt x="0" y="21977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Freeform 9">
            <a:extLst>
              <a:ext uri="{FF2B5EF4-FFF2-40B4-BE49-F238E27FC236}">
                <a16:creationId xmlns:a16="http://schemas.microsoft.com/office/drawing/2014/main" id="{2640788C-2A04-5D6E-53C3-D677C4AE0946}"/>
              </a:ext>
            </a:extLst>
          </p:cNvPr>
          <p:cNvSpPr/>
          <p:nvPr/>
        </p:nvSpPr>
        <p:spPr>
          <a:xfrm>
            <a:off x="4923398" y="2434761"/>
            <a:ext cx="389176" cy="200175"/>
          </a:xfrm>
          <a:custGeom>
            <a:avLst/>
            <a:gdLst/>
            <a:ahLst/>
            <a:cxnLst/>
            <a:rect l="l" t="t" r="r" b="b"/>
            <a:pathLst>
              <a:path w="238373" h="97950">
                <a:moveTo>
                  <a:pt x="0" y="0"/>
                </a:moveTo>
                <a:lnTo>
                  <a:pt x="238373" y="0"/>
                </a:lnTo>
                <a:lnTo>
                  <a:pt x="238373" y="97949"/>
                </a:lnTo>
                <a:lnTo>
                  <a:pt x="0" y="979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pic>
        <p:nvPicPr>
          <p:cNvPr id="9" name="Imagen 8">
            <a:extLst>
              <a:ext uri="{FF2B5EF4-FFF2-40B4-BE49-F238E27FC236}">
                <a16:creationId xmlns:a16="http://schemas.microsoft.com/office/drawing/2014/main" id="{4A6DCAD8-FF62-425A-A1A9-DD6A2052568F}"/>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3135" b="99618" l="6250" r="93750">
                        <a14:foregroundMark x1="13315" y1="11927" x2="23777" y2="13761"/>
                        <a14:foregroundMark x1="23777" y1="13761" x2="35054" y2="12156"/>
                        <a14:foregroundMark x1="35054" y1="12156" x2="37500" y2="10168"/>
                        <a14:foregroundMark x1="39266" y1="6957" x2="47418" y2="6651"/>
                        <a14:foregroundMark x1="51902" y1="5352" x2="55978" y2="9633"/>
                        <a14:foregroundMark x1="60326" y1="3287" x2="62500" y2="5581"/>
                        <a14:foregroundMark x1="21467" y1="5734" x2="9647" y2="10015"/>
                        <a14:foregroundMark x1="9647" y1="10015" x2="9375" y2="10780"/>
                        <a14:foregroundMark x1="10326" y1="18578" x2="7201" y2="24618"/>
                        <a14:foregroundMark x1="28804" y1="28670" x2="29212" y2="36086"/>
                        <a14:foregroundMark x1="29212" y1="36086" x2="26359" y2="30887"/>
                        <a14:foregroundMark x1="26359" y1="30887" x2="41033" y2="32951"/>
                        <a14:foregroundMark x1="41033" y1="32951" x2="36005" y2="36468"/>
                        <a14:foregroundMark x1="30842" y1="31804" x2="28261" y2="39679"/>
                        <a14:foregroundMark x1="28804" y1="29893" x2="28261" y2="37538"/>
                        <a14:foregroundMark x1="26087" y1="32034" x2="24321" y2="37920"/>
                        <a14:foregroundMark x1="55571" y1="26376" x2="62636" y2="31422"/>
                        <a14:foregroundMark x1="62636" y1="31422" x2="63723" y2="36927"/>
                        <a14:foregroundMark x1="63723" y1="36927" x2="64674" y2="27752"/>
                        <a14:foregroundMark x1="64674" y1="27752" x2="66848" y2="26453"/>
                        <a14:foregroundMark x1="67527" y1="26453" x2="71603" y2="31575"/>
                        <a14:foregroundMark x1="71603" y1="27599" x2="70245" y2="36697"/>
                        <a14:foregroundMark x1="92799" y1="39373" x2="93614" y2="46483"/>
                        <a14:foregroundMark x1="93614" y1="46483" x2="93750" y2="46636"/>
                        <a14:foregroundMark x1="48913" y1="59862" x2="49185" y2="67049"/>
                        <a14:foregroundMark x1="41576" y1="97630" x2="44565" y2="91055"/>
                        <a14:foregroundMark x1="61685" y1="98242" x2="54755" y2="89526"/>
                        <a14:foregroundMark x1="35734" y1="99465" x2="38587" y2="99465"/>
                        <a14:foregroundMark x1="32473" y1="98777" x2="32880" y2="99083"/>
                        <a14:foregroundMark x1="39266" y1="99618" x2="43342" y2="99618"/>
                        <a14:foregroundMark x1="58696" y1="99388" x2="61277" y2="99388"/>
                        <a14:foregroundMark x1="55842" y1="61009" x2="51087" y2="50612"/>
                        <a14:foregroundMark x1="69837" y1="55887" x2="82201" y2="48930"/>
                        <a14:foregroundMark x1="80707" y1="51835" x2="69837" y2="56651"/>
                        <a14:foregroundMark x1="69837" y1="56651" x2="61685" y2="53593"/>
                        <a14:foregroundMark x1="23234" y1="52446" x2="33152" y2="56269"/>
                        <a14:foregroundMark x1="33152" y1="56269" x2="44973" y2="54664"/>
                        <a14:foregroundMark x1="44973" y1="54664" x2="45652" y2="54281"/>
                        <a14:foregroundMark x1="6250" y1="9862" x2="6793" y2="10780"/>
                        <a14:foregroundMark x1="9375" y1="5199" x2="10734" y2="5199"/>
                        <a14:foregroundMark x1="6793" y1="6651" x2="6386" y2="7875"/>
                      </a14:backgroundRemoval>
                    </a14:imgEffect>
                  </a14:imgLayer>
                </a14:imgProps>
              </a:ext>
              <a:ext uri="{28A0092B-C50C-407E-A947-70E740481C1C}">
                <a14:useLocalDpi xmlns:a14="http://schemas.microsoft.com/office/drawing/2010/main" val="0"/>
              </a:ext>
            </a:extLst>
          </a:blip>
          <a:stretch>
            <a:fillRect/>
          </a:stretch>
        </p:blipFill>
        <p:spPr>
          <a:xfrm>
            <a:off x="391081" y="766893"/>
            <a:ext cx="511702" cy="909384"/>
          </a:xfrm>
          <a:prstGeom prst="rect">
            <a:avLst/>
          </a:prstGeom>
        </p:spPr>
      </p:pic>
      <p:pic>
        <p:nvPicPr>
          <p:cNvPr id="10" name="Imagen 9">
            <a:extLst>
              <a:ext uri="{FF2B5EF4-FFF2-40B4-BE49-F238E27FC236}">
                <a16:creationId xmlns:a16="http://schemas.microsoft.com/office/drawing/2014/main" id="{FCD97C4D-3ADB-4E20-6B9F-E787503BAD45}"/>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63777" y="748764"/>
            <a:ext cx="901523" cy="962575"/>
          </a:xfrm>
          <a:prstGeom prst="rect">
            <a:avLst/>
          </a:prstGeom>
        </p:spPr>
      </p:pic>
      <p:grpSp>
        <p:nvGrpSpPr>
          <p:cNvPr id="11" name="Grupo 10">
            <a:extLst>
              <a:ext uri="{FF2B5EF4-FFF2-40B4-BE49-F238E27FC236}">
                <a16:creationId xmlns:a16="http://schemas.microsoft.com/office/drawing/2014/main" id="{74D6E8B6-ECF5-52E8-1D52-515A93B5CA01}"/>
              </a:ext>
            </a:extLst>
          </p:cNvPr>
          <p:cNvGrpSpPr/>
          <p:nvPr/>
        </p:nvGrpSpPr>
        <p:grpSpPr>
          <a:xfrm rot="16200000">
            <a:off x="3285069" y="-2431831"/>
            <a:ext cx="206008" cy="6098771"/>
            <a:chOff x="6363126" y="1068524"/>
            <a:chExt cx="232096" cy="7870106"/>
          </a:xfrm>
        </p:grpSpPr>
        <p:grpSp>
          <p:nvGrpSpPr>
            <p:cNvPr id="12" name="Grupo 11">
              <a:extLst>
                <a:ext uri="{FF2B5EF4-FFF2-40B4-BE49-F238E27FC236}">
                  <a16:creationId xmlns:a16="http://schemas.microsoft.com/office/drawing/2014/main" id="{89900E32-FE5E-9CBC-DC81-3D386EB85330}"/>
                </a:ext>
              </a:extLst>
            </p:cNvPr>
            <p:cNvGrpSpPr/>
            <p:nvPr/>
          </p:nvGrpSpPr>
          <p:grpSpPr>
            <a:xfrm>
              <a:off x="6363127" y="1068524"/>
              <a:ext cx="232095" cy="3884476"/>
              <a:chOff x="5707970" y="2690022"/>
              <a:chExt cx="232095" cy="3884476"/>
            </a:xfrm>
          </p:grpSpPr>
          <p:grpSp>
            <p:nvGrpSpPr>
              <p:cNvPr id="28" name="Grupo 27">
                <a:extLst>
                  <a:ext uri="{FF2B5EF4-FFF2-40B4-BE49-F238E27FC236}">
                    <a16:creationId xmlns:a16="http://schemas.microsoft.com/office/drawing/2014/main" id="{B9431AC6-4376-265B-E8AD-36F495F1DB15}"/>
                  </a:ext>
                </a:extLst>
              </p:cNvPr>
              <p:cNvGrpSpPr/>
              <p:nvPr/>
            </p:nvGrpSpPr>
            <p:grpSpPr>
              <a:xfrm rot="16200000">
                <a:off x="4880225" y="3517767"/>
                <a:ext cx="1887583" cy="232094"/>
                <a:chOff x="2622620" y="2060894"/>
                <a:chExt cx="1887583" cy="232094"/>
              </a:xfrm>
            </p:grpSpPr>
            <p:sp>
              <p:nvSpPr>
                <p:cNvPr id="36" name="Rectángulo 35">
                  <a:extLst>
                    <a:ext uri="{FF2B5EF4-FFF2-40B4-BE49-F238E27FC236}">
                      <a16:creationId xmlns:a16="http://schemas.microsoft.com/office/drawing/2014/main" id="{337D3989-35A6-2E0C-6873-841E78386BE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7" name="Rectángulo 36">
                  <a:extLst>
                    <a:ext uri="{FF2B5EF4-FFF2-40B4-BE49-F238E27FC236}">
                      <a16:creationId xmlns:a16="http://schemas.microsoft.com/office/drawing/2014/main" id="{5993E9F5-E820-220D-C63C-2A59DEA6979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EDDE89E5-C247-9BDD-F5A3-5F42021D914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9" name="Rectángulo 38">
                  <a:extLst>
                    <a:ext uri="{FF2B5EF4-FFF2-40B4-BE49-F238E27FC236}">
                      <a16:creationId xmlns:a16="http://schemas.microsoft.com/office/drawing/2014/main" id="{88C5DBD8-110F-5294-D86F-E5593A28049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0" name="Rectángulo 39">
                  <a:extLst>
                    <a:ext uri="{FF2B5EF4-FFF2-40B4-BE49-F238E27FC236}">
                      <a16:creationId xmlns:a16="http://schemas.microsoft.com/office/drawing/2014/main" id="{32379733-78E2-4FF3-A280-5FFB7B3C913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EAAFF8C3-2D5A-182F-7AF1-900A583380B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9" name="Grupo 28">
                <a:extLst>
                  <a:ext uri="{FF2B5EF4-FFF2-40B4-BE49-F238E27FC236}">
                    <a16:creationId xmlns:a16="http://schemas.microsoft.com/office/drawing/2014/main" id="{BD4CED9B-DBF2-E97B-C72E-2754F3362F21}"/>
                  </a:ext>
                </a:extLst>
              </p:cNvPr>
              <p:cNvGrpSpPr/>
              <p:nvPr/>
            </p:nvGrpSpPr>
            <p:grpSpPr>
              <a:xfrm rot="16200000">
                <a:off x="4880226" y="5514660"/>
                <a:ext cx="1887583" cy="232094"/>
                <a:chOff x="2622620" y="2060894"/>
                <a:chExt cx="1887583" cy="232094"/>
              </a:xfrm>
            </p:grpSpPr>
            <p:sp>
              <p:nvSpPr>
                <p:cNvPr id="30" name="Rectángulo 29">
                  <a:extLst>
                    <a:ext uri="{FF2B5EF4-FFF2-40B4-BE49-F238E27FC236}">
                      <a16:creationId xmlns:a16="http://schemas.microsoft.com/office/drawing/2014/main" id="{AA25B78D-B9ED-B268-20F3-73AE601A1BA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E78F5E6E-7A04-A294-4AA0-F736C6D44BB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A4D797EE-804D-342F-1676-084D827F71B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3" name="Rectángulo 32">
                  <a:extLst>
                    <a:ext uri="{FF2B5EF4-FFF2-40B4-BE49-F238E27FC236}">
                      <a16:creationId xmlns:a16="http://schemas.microsoft.com/office/drawing/2014/main" id="{C0A2F2A5-C357-84AD-BB07-92252BA52E5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C8969965-8A11-1E38-9210-3DF9BA14F61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95F6C994-F7EC-94D9-0498-2FC1372126E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3" name="Grupo 12">
              <a:extLst>
                <a:ext uri="{FF2B5EF4-FFF2-40B4-BE49-F238E27FC236}">
                  <a16:creationId xmlns:a16="http://schemas.microsoft.com/office/drawing/2014/main" id="{FD21E030-1210-C626-9B5B-80BB8C6F642D}"/>
                </a:ext>
              </a:extLst>
            </p:cNvPr>
            <p:cNvGrpSpPr/>
            <p:nvPr/>
          </p:nvGrpSpPr>
          <p:grpSpPr>
            <a:xfrm>
              <a:off x="6363126" y="5054154"/>
              <a:ext cx="232095" cy="3884476"/>
              <a:chOff x="5707970" y="2690022"/>
              <a:chExt cx="232095" cy="3884476"/>
            </a:xfrm>
          </p:grpSpPr>
          <p:grpSp>
            <p:nvGrpSpPr>
              <p:cNvPr id="14" name="Grupo 13">
                <a:extLst>
                  <a:ext uri="{FF2B5EF4-FFF2-40B4-BE49-F238E27FC236}">
                    <a16:creationId xmlns:a16="http://schemas.microsoft.com/office/drawing/2014/main" id="{853DD8FC-2203-9661-108A-4E56831BDA5D}"/>
                  </a:ext>
                </a:extLst>
              </p:cNvPr>
              <p:cNvGrpSpPr/>
              <p:nvPr/>
            </p:nvGrpSpPr>
            <p:grpSpPr>
              <a:xfrm rot="16200000">
                <a:off x="4880225" y="3517767"/>
                <a:ext cx="1887583" cy="232094"/>
                <a:chOff x="2622620" y="2060894"/>
                <a:chExt cx="1887583" cy="232094"/>
              </a:xfrm>
            </p:grpSpPr>
            <p:sp>
              <p:nvSpPr>
                <p:cNvPr id="22" name="Rectángulo 21">
                  <a:extLst>
                    <a:ext uri="{FF2B5EF4-FFF2-40B4-BE49-F238E27FC236}">
                      <a16:creationId xmlns:a16="http://schemas.microsoft.com/office/drawing/2014/main" id="{1FFE227B-C9A3-4C0F-B65A-FD8479AC7EE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3" name="Rectángulo 22">
                  <a:extLst>
                    <a:ext uri="{FF2B5EF4-FFF2-40B4-BE49-F238E27FC236}">
                      <a16:creationId xmlns:a16="http://schemas.microsoft.com/office/drawing/2014/main" id="{08C70D9A-EDD4-2B4B-0F1E-FA2111E1C6A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F18EEEE0-ACC0-A3A2-5F84-8DD43E797AA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5" name="Rectángulo 24">
                  <a:extLst>
                    <a:ext uri="{FF2B5EF4-FFF2-40B4-BE49-F238E27FC236}">
                      <a16:creationId xmlns:a16="http://schemas.microsoft.com/office/drawing/2014/main" id="{51B78796-A246-C295-F955-EBC203DC121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6" name="Rectángulo 25">
                  <a:extLst>
                    <a:ext uri="{FF2B5EF4-FFF2-40B4-BE49-F238E27FC236}">
                      <a16:creationId xmlns:a16="http://schemas.microsoft.com/office/drawing/2014/main" id="{58F0F762-817A-F2C8-8E06-E9C1EABA478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B4FA7A32-29CE-707F-1644-C37500875CB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5" name="Grupo 14">
                <a:extLst>
                  <a:ext uri="{FF2B5EF4-FFF2-40B4-BE49-F238E27FC236}">
                    <a16:creationId xmlns:a16="http://schemas.microsoft.com/office/drawing/2014/main" id="{D5AAD0EC-0670-D743-5F36-74408B642F36}"/>
                  </a:ext>
                </a:extLst>
              </p:cNvPr>
              <p:cNvGrpSpPr/>
              <p:nvPr/>
            </p:nvGrpSpPr>
            <p:grpSpPr>
              <a:xfrm rot="16200000">
                <a:off x="4880226" y="5514660"/>
                <a:ext cx="1887583" cy="232094"/>
                <a:chOff x="2622620" y="2060894"/>
                <a:chExt cx="1887583" cy="232094"/>
              </a:xfrm>
            </p:grpSpPr>
            <p:sp>
              <p:nvSpPr>
                <p:cNvPr id="16" name="Rectángulo 15">
                  <a:extLst>
                    <a:ext uri="{FF2B5EF4-FFF2-40B4-BE49-F238E27FC236}">
                      <a16:creationId xmlns:a16="http://schemas.microsoft.com/office/drawing/2014/main" id="{0DD6E7CC-385C-B70B-4F93-9356D63CF02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7" name="Rectángulo 16">
                  <a:extLst>
                    <a:ext uri="{FF2B5EF4-FFF2-40B4-BE49-F238E27FC236}">
                      <a16:creationId xmlns:a16="http://schemas.microsoft.com/office/drawing/2014/main" id="{5FA15432-690C-5CDA-4932-27D9490FE30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B32A652D-041F-AD05-DD4E-C213BC362BD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9" name="Rectángulo 18">
                  <a:extLst>
                    <a:ext uri="{FF2B5EF4-FFF2-40B4-BE49-F238E27FC236}">
                      <a16:creationId xmlns:a16="http://schemas.microsoft.com/office/drawing/2014/main" id="{0187D87F-32D1-7B24-720B-8BCD71E9D0E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0" name="Rectángulo 19">
                  <a:extLst>
                    <a:ext uri="{FF2B5EF4-FFF2-40B4-BE49-F238E27FC236}">
                      <a16:creationId xmlns:a16="http://schemas.microsoft.com/office/drawing/2014/main" id="{E66C11D0-4AEB-8416-CA6C-FD5974F583C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2D630E4F-D5D5-674A-9BBA-C7CF0566FBF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42" name="Rectángulo: esquinas redondeadas 41">
            <a:extLst>
              <a:ext uri="{FF2B5EF4-FFF2-40B4-BE49-F238E27FC236}">
                <a16:creationId xmlns:a16="http://schemas.microsoft.com/office/drawing/2014/main" id="{6C105C1E-8A95-710D-AE1A-61E046BAA1E0}"/>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43" name="Imagen 42">
            <a:extLst>
              <a:ext uri="{FF2B5EF4-FFF2-40B4-BE49-F238E27FC236}">
                <a16:creationId xmlns:a16="http://schemas.microsoft.com/office/drawing/2014/main" id="{498C15FD-7737-486E-D56E-7D6D6B9B016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6932" y="719776"/>
            <a:ext cx="5282051" cy="1078075"/>
          </a:xfrm>
          <a:prstGeom prst="rect">
            <a:avLst/>
          </a:prstGeom>
        </p:spPr>
      </p:pic>
    </p:spTree>
    <p:extLst>
      <p:ext uri="{BB962C8B-B14F-4D97-AF65-F5344CB8AC3E}">
        <p14:creationId xmlns:p14="http://schemas.microsoft.com/office/powerpoint/2010/main" val="2863202206"/>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06E23-88D0-C80B-C982-CD6FE33758BA}"/>
            </a:ext>
          </a:extLst>
        </p:cNvPr>
        <p:cNvGrpSpPr/>
        <p:nvPr/>
      </p:nvGrpSpPr>
      <p:grpSpPr>
        <a:xfrm>
          <a:off x="0" y="0"/>
          <a:ext cx="0" cy="0"/>
          <a:chOff x="0" y="0"/>
          <a:chExt cx="0" cy="0"/>
        </a:xfrm>
      </p:grpSpPr>
      <p:sp>
        <p:nvSpPr>
          <p:cNvPr id="7" name="Rectángulo 6">
            <a:extLst>
              <a:ext uri="{FF2B5EF4-FFF2-40B4-BE49-F238E27FC236}">
                <a16:creationId xmlns:a16="http://schemas.microsoft.com/office/drawing/2014/main" id="{A9F041FF-EC5F-2532-2FCE-1432EDF35CBA}"/>
              </a:ext>
            </a:extLst>
          </p:cNvPr>
          <p:cNvSpPr/>
          <p:nvPr/>
        </p:nvSpPr>
        <p:spPr>
          <a:xfrm>
            <a:off x="220866" y="784414"/>
            <a:ext cx="6327569" cy="945731"/>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 name="Freeform 8">
            <a:extLst>
              <a:ext uri="{FF2B5EF4-FFF2-40B4-BE49-F238E27FC236}">
                <a16:creationId xmlns:a16="http://schemas.microsoft.com/office/drawing/2014/main" id="{82902CDB-3303-7107-5BB6-D867FA56D720}"/>
              </a:ext>
            </a:extLst>
          </p:cNvPr>
          <p:cNvSpPr/>
          <p:nvPr/>
        </p:nvSpPr>
        <p:spPr>
          <a:xfrm>
            <a:off x="5418417" y="2324892"/>
            <a:ext cx="226722" cy="97950"/>
          </a:xfrm>
          <a:custGeom>
            <a:avLst/>
            <a:gdLst/>
            <a:ahLst/>
            <a:cxnLst/>
            <a:rect l="l" t="t" r="r" b="b"/>
            <a:pathLst>
              <a:path w="238373" h="97950">
                <a:moveTo>
                  <a:pt x="0" y="0"/>
                </a:moveTo>
                <a:lnTo>
                  <a:pt x="238373" y="0"/>
                </a:lnTo>
                <a:lnTo>
                  <a:pt x="238373" y="97950"/>
                </a:lnTo>
                <a:lnTo>
                  <a:pt x="0" y="9795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aphicFrame>
        <p:nvGraphicFramePr>
          <p:cNvPr id="3" name="Tabla 41">
            <a:extLst>
              <a:ext uri="{FF2B5EF4-FFF2-40B4-BE49-F238E27FC236}">
                <a16:creationId xmlns:a16="http://schemas.microsoft.com/office/drawing/2014/main" id="{8975FCDA-1EDD-7322-BEDC-69449C63D21A}"/>
              </a:ext>
            </a:extLst>
          </p:cNvPr>
          <p:cNvGraphicFramePr>
            <a:graphicFrameLocks noGrp="1"/>
          </p:cNvGraphicFramePr>
          <p:nvPr/>
        </p:nvGraphicFramePr>
        <p:xfrm>
          <a:off x="456816" y="1877749"/>
          <a:ext cx="5904796" cy="7539001"/>
        </p:xfrm>
        <a:graphic>
          <a:graphicData uri="http://schemas.openxmlformats.org/drawingml/2006/table">
            <a:tbl>
              <a:tblPr firstRow="1" bandRow="1">
                <a:tableStyleId>{616DA210-FB5B-4158-B5E0-FEB733F419BA}</a:tableStyleId>
              </a:tblPr>
              <a:tblGrid>
                <a:gridCol w="2952398">
                  <a:extLst>
                    <a:ext uri="{9D8B030D-6E8A-4147-A177-3AD203B41FA5}">
                      <a16:colId xmlns:a16="http://schemas.microsoft.com/office/drawing/2014/main" val="1841212150"/>
                    </a:ext>
                  </a:extLst>
                </a:gridCol>
                <a:gridCol w="2952398">
                  <a:extLst>
                    <a:ext uri="{9D8B030D-6E8A-4147-A177-3AD203B41FA5}">
                      <a16:colId xmlns:a16="http://schemas.microsoft.com/office/drawing/2014/main" val="1374455668"/>
                    </a:ext>
                  </a:extLst>
                </a:gridCol>
              </a:tblGrid>
              <a:tr h="840877">
                <a:tc>
                  <a:txBody>
                    <a:bodyPr/>
                    <a:lstStyle/>
                    <a:p>
                      <a:pPr algn="ctr"/>
                      <a:r>
                        <a:rPr lang="es-ES" sz="2400" dirty="0"/>
                        <a:t>Sitios web </a:t>
                      </a:r>
                      <a:endParaRPr lang="es-PE" sz="2400" dirty="0"/>
                    </a:p>
                  </a:txBody>
                  <a:tcP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srgbClr val="000000"/>
                          </a:solidFill>
                          <a:effectLst/>
                          <a:uLnTx/>
                          <a:uFillTx/>
                          <a:latin typeface="+mn-lt"/>
                          <a:ea typeface="+mn-ea"/>
                          <a:cs typeface="+mn-cs"/>
                        </a:rPr>
                        <a:t>Contraseña</a:t>
                      </a:r>
                      <a:endParaRPr kumimoji="0" lang="es-PE" sz="2400" b="1" i="0" u="none" strike="noStrike" kern="1200" cap="none" spc="0" normalizeH="0" baseline="0" noProof="0" dirty="0">
                        <a:ln>
                          <a:noFill/>
                        </a:ln>
                        <a:solidFill>
                          <a:srgbClr val="000000"/>
                        </a:solidFill>
                        <a:effectLst/>
                        <a:uLnTx/>
                        <a:uFillTx/>
                        <a:latin typeface="+mn-lt"/>
                        <a:ea typeface="+mn-ea"/>
                        <a:cs typeface="+mn-cs"/>
                      </a:endParaRPr>
                    </a:p>
                    <a:p>
                      <a:endParaRPr lang="es-PE" dirty="0"/>
                    </a:p>
                  </a:txBody>
                  <a:tcPr>
                    <a:solidFill>
                      <a:schemeClr val="bg1"/>
                    </a:solidFill>
                  </a:tcPr>
                </a:tc>
                <a:extLst>
                  <a:ext uri="{0D108BD9-81ED-4DB2-BD59-A6C34878D82A}">
                    <a16:rowId xmlns:a16="http://schemas.microsoft.com/office/drawing/2014/main" val="2309768632"/>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1953813933"/>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3918750132"/>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2007101193"/>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1601566548"/>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938117756"/>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2834085461"/>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940684080"/>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3676972987"/>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526272642"/>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774694942"/>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4265319374"/>
                  </a:ext>
                </a:extLst>
              </a:tr>
              <a:tr h="355608">
                <a:tc>
                  <a:txBody>
                    <a:bodyPr/>
                    <a:lstStyle/>
                    <a:p>
                      <a:endParaRPr lang="es-PE"/>
                    </a:p>
                  </a:txBody>
                  <a:tcPr>
                    <a:solidFill>
                      <a:schemeClr val="bg1"/>
                    </a:solidFill>
                  </a:tcPr>
                </a:tc>
                <a:tc>
                  <a:txBody>
                    <a:bodyPr/>
                    <a:lstStyle/>
                    <a:p>
                      <a:endParaRPr lang="es-PE" dirty="0"/>
                    </a:p>
                  </a:txBody>
                  <a:tcPr>
                    <a:solidFill>
                      <a:schemeClr val="bg1"/>
                    </a:solidFill>
                  </a:tcPr>
                </a:tc>
                <a:extLst>
                  <a:ext uri="{0D108BD9-81ED-4DB2-BD59-A6C34878D82A}">
                    <a16:rowId xmlns:a16="http://schemas.microsoft.com/office/drawing/2014/main" val="559994739"/>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1322871437"/>
                  </a:ext>
                </a:extLst>
              </a:tr>
              <a:tr h="355608">
                <a:tc>
                  <a:txBody>
                    <a:bodyPr/>
                    <a:lstStyle/>
                    <a:p>
                      <a:endParaRPr lang="es-PE"/>
                    </a:p>
                  </a:txBody>
                  <a:tcPr>
                    <a:solidFill>
                      <a:schemeClr val="bg1"/>
                    </a:solidFill>
                  </a:tcPr>
                </a:tc>
                <a:tc>
                  <a:txBody>
                    <a:bodyPr/>
                    <a:lstStyle/>
                    <a:p>
                      <a:endParaRPr lang="es-PE" dirty="0"/>
                    </a:p>
                  </a:txBody>
                  <a:tcPr>
                    <a:solidFill>
                      <a:schemeClr val="bg1"/>
                    </a:solidFill>
                  </a:tcPr>
                </a:tc>
                <a:extLst>
                  <a:ext uri="{0D108BD9-81ED-4DB2-BD59-A6C34878D82A}">
                    <a16:rowId xmlns:a16="http://schemas.microsoft.com/office/drawing/2014/main" val="1154373665"/>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712422527"/>
                  </a:ext>
                </a:extLst>
              </a:tr>
              <a:tr h="355608">
                <a:tc>
                  <a:txBody>
                    <a:bodyPr/>
                    <a:lstStyle/>
                    <a:p>
                      <a:endParaRPr lang="es-PE"/>
                    </a:p>
                  </a:txBody>
                  <a:tcPr>
                    <a:solidFill>
                      <a:schemeClr val="bg1"/>
                    </a:solidFill>
                  </a:tcPr>
                </a:tc>
                <a:tc>
                  <a:txBody>
                    <a:bodyPr/>
                    <a:lstStyle/>
                    <a:p>
                      <a:endParaRPr lang="es-PE" dirty="0"/>
                    </a:p>
                  </a:txBody>
                  <a:tcPr>
                    <a:solidFill>
                      <a:schemeClr val="bg1"/>
                    </a:solidFill>
                  </a:tcPr>
                </a:tc>
                <a:extLst>
                  <a:ext uri="{0D108BD9-81ED-4DB2-BD59-A6C34878D82A}">
                    <a16:rowId xmlns:a16="http://schemas.microsoft.com/office/drawing/2014/main" val="1256554656"/>
                  </a:ext>
                </a:extLst>
              </a:tr>
              <a:tr h="355608">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3780524109"/>
                  </a:ext>
                </a:extLst>
              </a:tr>
              <a:tr h="355608">
                <a:tc>
                  <a:txBody>
                    <a:bodyPr/>
                    <a:lstStyle/>
                    <a:p>
                      <a:endParaRPr lang="es-PE"/>
                    </a:p>
                  </a:txBody>
                  <a:tcPr>
                    <a:solidFill>
                      <a:schemeClr val="bg1"/>
                    </a:solidFill>
                  </a:tcPr>
                </a:tc>
                <a:tc>
                  <a:txBody>
                    <a:bodyPr/>
                    <a:lstStyle/>
                    <a:p>
                      <a:endParaRPr lang="es-PE"/>
                    </a:p>
                  </a:txBody>
                  <a:tcPr>
                    <a:solidFill>
                      <a:schemeClr val="bg1"/>
                    </a:solidFill>
                  </a:tcPr>
                </a:tc>
                <a:extLst>
                  <a:ext uri="{0D108BD9-81ED-4DB2-BD59-A6C34878D82A}">
                    <a16:rowId xmlns:a16="http://schemas.microsoft.com/office/drawing/2014/main" val="2887430496"/>
                  </a:ext>
                </a:extLst>
              </a:tr>
              <a:tr h="284974">
                <a:tc>
                  <a:txBody>
                    <a:bodyPr/>
                    <a:lstStyle/>
                    <a:p>
                      <a:endParaRPr lang="es-PE" dirty="0"/>
                    </a:p>
                  </a:txBody>
                  <a:tcPr>
                    <a:solidFill>
                      <a:schemeClr val="bg1">
                        <a:lumMod val="85000"/>
                      </a:schemeClr>
                    </a:solidFill>
                  </a:tcPr>
                </a:tc>
                <a:tc>
                  <a:txBody>
                    <a:bodyPr/>
                    <a:lstStyle/>
                    <a:p>
                      <a:endParaRPr lang="es-PE" dirty="0"/>
                    </a:p>
                  </a:txBody>
                  <a:tcPr>
                    <a:solidFill>
                      <a:schemeClr val="bg1">
                        <a:lumMod val="85000"/>
                      </a:schemeClr>
                    </a:solidFill>
                  </a:tcPr>
                </a:tc>
                <a:extLst>
                  <a:ext uri="{0D108BD9-81ED-4DB2-BD59-A6C34878D82A}">
                    <a16:rowId xmlns:a16="http://schemas.microsoft.com/office/drawing/2014/main" val="4151388913"/>
                  </a:ext>
                </a:extLst>
              </a:tr>
            </a:tbl>
          </a:graphicData>
        </a:graphic>
      </p:graphicFrame>
      <p:sp>
        <p:nvSpPr>
          <p:cNvPr id="4" name="Freeform 4">
            <a:extLst>
              <a:ext uri="{FF2B5EF4-FFF2-40B4-BE49-F238E27FC236}">
                <a16:creationId xmlns:a16="http://schemas.microsoft.com/office/drawing/2014/main" id="{B6D49E73-8941-42AC-2EEB-147359CB3FBA}"/>
              </a:ext>
            </a:extLst>
          </p:cNvPr>
          <p:cNvSpPr/>
          <p:nvPr/>
        </p:nvSpPr>
        <p:spPr>
          <a:xfrm>
            <a:off x="1965897" y="2324892"/>
            <a:ext cx="278411" cy="288183"/>
          </a:xfrm>
          <a:custGeom>
            <a:avLst/>
            <a:gdLst/>
            <a:ahLst/>
            <a:cxnLst/>
            <a:rect l="l" t="t" r="r" b="b"/>
            <a:pathLst>
              <a:path w="219777" h="219777">
                <a:moveTo>
                  <a:pt x="0" y="0"/>
                </a:moveTo>
                <a:lnTo>
                  <a:pt x="219778" y="0"/>
                </a:lnTo>
                <a:lnTo>
                  <a:pt x="219778" y="219777"/>
                </a:lnTo>
                <a:lnTo>
                  <a:pt x="0" y="21977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Freeform 9">
            <a:extLst>
              <a:ext uri="{FF2B5EF4-FFF2-40B4-BE49-F238E27FC236}">
                <a16:creationId xmlns:a16="http://schemas.microsoft.com/office/drawing/2014/main" id="{1CF17E27-9A7F-3808-A3F5-E3844B25A40C}"/>
              </a:ext>
            </a:extLst>
          </p:cNvPr>
          <p:cNvSpPr/>
          <p:nvPr/>
        </p:nvSpPr>
        <p:spPr>
          <a:xfrm>
            <a:off x="4923398" y="2434761"/>
            <a:ext cx="389176" cy="200175"/>
          </a:xfrm>
          <a:custGeom>
            <a:avLst/>
            <a:gdLst/>
            <a:ahLst/>
            <a:cxnLst/>
            <a:rect l="l" t="t" r="r" b="b"/>
            <a:pathLst>
              <a:path w="238373" h="97950">
                <a:moveTo>
                  <a:pt x="0" y="0"/>
                </a:moveTo>
                <a:lnTo>
                  <a:pt x="238373" y="0"/>
                </a:lnTo>
                <a:lnTo>
                  <a:pt x="238373" y="97949"/>
                </a:lnTo>
                <a:lnTo>
                  <a:pt x="0" y="979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pic>
        <p:nvPicPr>
          <p:cNvPr id="9" name="Imagen 8">
            <a:extLst>
              <a:ext uri="{FF2B5EF4-FFF2-40B4-BE49-F238E27FC236}">
                <a16:creationId xmlns:a16="http://schemas.microsoft.com/office/drawing/2014/main" id="{B14D9718-94C1-021E-DF7C-B7488EF108BB}"/>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3135" b="99618" l="6250" r="93750">
                        <a14:foregroundMark x1="13315" y1="11927" x2="23777" y2="13761"/>
                        <a14:foregroundMark x1="23777" y1="13761" x2="35054" y2="12156"/>
                        <a14:foregroundMark x1="35054" y1="12156" x2="37500" y2="10168"/>
                        <a14:foregroundMark x1="39266" y1="6957" x2="47418" y2="6651"/>
                        <a14:foregroundMark x1="51902" y1="5352" x2="55978" y2="9633"/>
                        <a14:foregroundMark x1="60326" y1="3287" x2="62500" y2="5581"/>
                        <a14:foregroundMark x1="21467" y1="5734" x2="9647" y2="10015"/>
                        <a14:foregroundMark x1="9647" y1="10015" x2="9375" y2="10780"/>
                        <a14:foregroundMark x1="10326" y1="18578" x2="7201" y2="24618"/>
                        <a14:foregroundMark x1="28804" y1="28670" x2="29212" y2="36086"/>
                        <a14:foregroundMark x1="29212" y1="36086" x2="26359" y2="30887"/>
                        <a14:foregroundMark x1="26359" y1="30887" x2="41033" y2="32951"/>
                        <a14:foregroundMark x1="41033" y1="32951" x2="36005" y2="36468"/>
                        <a14:foregroundMark x1="30842" y1="31804" x2="28261" y2="39679"/>
                        <a14:foregroundMark x1="28804" y1="29893" x2="28261" y2="37538"/>
                        <a14:foregroundMark x1="26087" y1="32034" x2="24321" y2="37920"/>
                        <a14:foregroundMark x1="55571" y1="26376" x2="62636" y2="31422"/>
                        <a14:foregroundMark x1="62636" y1="31422" x2="63723" y2="36927"/>
                        <a14:foregroundMark x1="63723" y1="36927" x2="64674" y2="27752"/>
                        <a14:foregroundMark x1="64674" y1="27752" x2="66848" y2="26453"/>
                        <a14:foregroundMark x1="67527" y1="26453" x2="71603" y2="31575"/>
                        <a14:foregroundMark x1="71603" y1="27599" x2="70245" y2="36697"/>
                        <a14:foregroundMark x1="92799" y1="39373" x2="93614" y2="46483"/>
                        <a14:foregroundMark x1="93614" y1="46483" x2="93750" y2="46636"/>
                        <a14:foregroundMark x1="48913" y1="59862" x2="49185" y2="67049"/>
                        <a14:foregroundMark x1="41576" y1="97630" x2="44565" y2="91055"/>
                        <a14:foregroundMark x1="61685" y1="98242" x2="54755" y2="89526"/>
                        <a14:foregroundMark x1="35734" y1="99465" x2="38587" y2="99465"/>
                        <a14:foregroundMark x1="32473" y1="98777" x2="32880" y2="99083"/>
                        <a14:foregroundMark x1="39266" y1="99618" x2="43342" y2="99618"/>
                        <a14:foregroundMark x1="58696" y1="99388" x2="61277" y2="99388"/>
                        <a14:foregroundMark x1="55842" y1="61009" x2="51087" y2="50612"/>
                        <a14:foregroundMark x1="69837" y1="55887" x2="82201" y2="48930"/>
                        <a14:foregroundMark x1="80707" y1="51835" x2="69837" y2="56651"/>
                        <a14:foregroundMark x1="69837" y1="56651" x2="61685" y2="53593"/>
                        <a14:foregroundMark x1="23234" y1="52446" x2="33152" y2="56269"/>
                        <a14:foregroundMark x1="33152" y1="56269" x2="44973" y2="54664"/>
                        <a14:foregroundMark x1="44973" y1="54664" x2="45652" y2="54281"/>
                        <a14:foregroundMark x1="6250" y1="9862" x2="6793" y2="10780"/>
                        <a14:foregroundMark x1="9375" y1="5199" x2="10734" y2="5199"/>
                        <a14:foregroundMark x1="6793" y1="6651" x2="6386" y2="7875"/>
                      </a14:backgroundRemoval>
                    </a14:imgEffect>
                  </a14:imgLayer>
                </a14:imgProps>
              </a:ext>
              <a:ext uri="{28A0092B-C50C-407E-A947-70E740481C1C}">
                <a14:useLocalDpi xmlns:a14="http://schemas.microsoft.com/office/drawing/2010/main" val="0"/>
              </a:ext>
            </a:extLst>
          </a:blip>
          <a:stretch>
            <a:fillRect/>
          </a:stretch>
        </p:blipFill>
        <p:spPr>
          <a:xfrm>
            <a:off x="391081" y="766893"/>
            <a:ext cx="511702" cy="909384"/>
          </a:xfrm>
          <a:prstGeom prst="rect">
            <a:avLst/>
          </a:prstGeom>
        </p:spPr>
      </p:pic>
      <p:pic>
        <p:nvPicPr>
          <p:cNvPr id="10" name="Imagen 9">
            <a:extLst>
              <a:ext uri="{FF2B5EF4-FFF2-40B4-BE49-F238E27FC236}">
                <a16:creationId xmlns:a16="http://schemas.microsoft.com/office/drawing/2014/main" id="{62261C99-D888-1437-20D6-736583933F13}"/>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63777" y="748764"/>
            <a:ext cx="901523" cy="962575"/>
          </a:xfrm>
          <a:prstGeom prst="rect">
            <a:avLst/>
          </a:prstGeom>
        </p:spPr>
      </p:pic>
      <p:grpSp>
        <p:nvGrpSpPr>
          <p:cNvPr id="11" name="Grupo 10">
            <a:extLst>
              <a:ext uri="{FF2B5EF4-FFF2-40B4-BE49-F238E27FC236}">
                <a16:creationId xmlns:a16="http://schemas.microsoft.com/office/drawing/2014/main" id="{86FA30CF-09BA-9524-BA2A-7C0ECEC77D29}"/>
              </a:ext>
            </a:extLst>
          </p:cNvPr>
          <p:cNvGrpSpPr/>
          <p:nvPr/>
        </p:nvGrpSpPr>
        <p:grpSpPr>
          <a:xfrm rot="16200000">
            <a:off x="3285069" y="-2431831"/>
            <a:ext cx="206008" cy="6098771"/>
            <a:chOff x="6363126" y="1068524"/>
            <a:chExt cx="232096" cy="7870106"/>
          </a:xfrm>
        </p:grpSpPr>
        <p:grpSp>
          <p:nvGrpSpPr>
            <p:cNvPr id="12" name="Grupo 11">
              <a:extLst>
                <a:ext uri="{FF2B5EF4-FFF2-40B4-BE49-F238E27FC236}">
                  <a16:creationId xmlns:a16="http://schemas.microsoft.com/office/drawing/2014/main" id="{FA0A3875-BCCB-80C0-CCE6-4152F33A36A9}"/>
                </a:ext>
              </a:extLst>
            </p:cNvPr>
            <p:cNvGrpSpPr/>
            <p:nvPr/>
          </p:nvGrpSpPr>
          <p:grpSpPr>
            <a:xfrm>
              <a:off x="6363127" y="1068524"/>
              <a:ext cx="232095" cy="3884476"/>
              <a:chOff x="5707970" y="2690022"/>
              <a:chExt cx="232095" cy="3884476"/>
            </a:xfrm>
          </p:grpSpPr>
          <p:grpSp>
            <p:nvGrpSpPr>
              <p:cNvPr id="28" name="Grupo 27">
                <a:extLst>
                  <a:ext uri="{FF2B5EF4-FFF2-40B4-BE49-F238E27FC236}">
                    <a16:creationId xmlns:a16="http://schemas.microsoft.com/office/drawing/2014/main" id="{48889B6A-681C-F0D7-5993-A2C215AC09E0}"/>
                  </a:ext>
                </a:extLst>
              </p:cNvPr>
              <p:cNvGrpSpPr/>
              <p:nvPr/>
            </p:nvGrpSpPr>
            <p:grpSpPr>
              <a:xfrm rot="16200000">
                <a:off x="4880225" y="3517767"/>
                <a:ext cx="1887583" cy="232094"/>
                <a:chOff x="2622620" y="2060894"/>
                <a:chExt cx="1887583" cy="232094"/>
              </a:xfrm>
            </p:grpSpPr>
            <p:sp>
              <p:nvSpPr>
                <p:cNvPr id="36" name="Rectángulo 35">
                  <a:extLst>
                    <a:ext uri="{FF2B5EF4-FFF2-40B4-BE49-F238E27FC236}">
                      <a16:creationId xmlns:a16="http://schemas.microsoft.com/office/drawing/2014/main" id="{E7B36265-52BA-37C9-41D6-9259BA10698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7" name="Rectángulo 36">
                  <a:extLst>
                    <a:ext uri="{FF2B5EF4-FFF2-40B4-BE49-F238E27FC236}">
                      <a16:creationId xmlns:a16="http://schemas.microsoft.com/office/drawing/2014/main" id="{A16C9341-3922-802F-8627-60354B981C7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7435A88D-D6D6-AC26-D805-CCC85DA82F5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9" name="Rectángulo 38">
                  <a:extLst>
                    <a:ext uri="{FF2B5EF4-FFF2-40B4-BE49-F238E27FC236}">
                      <a16:creationId xmlns:a16="http://schemas.microsoft.com/office/drawing/2014/main" id="{C57F955D-3A3A-5498-659A-38EFCC4B41A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0" name="Rectángulo 39">
                  <a:extLst>
                    <a:ext uri="{FF2B5EF4-FFF2-40B4-BE49-F238E27FC236}">
                      <a16:creationId xmlns:a16="http://schemas.microsoft.com/office/drawing/2014/main" id="{593CAE41-838C-16D0-4BC6-E2B208B376A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8DB776AC-78FF-664A-0090-192F5874826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9" name="Grupo 28">
                <a:extLst>
                  <a:ext uri="{FF2B5EF4-FFF2-40B4-BE49-F238E27FC236}">
                    <a16:creationId xmlns:a16="http://schemas.microsoft.com/office/drawing/2014/main" id="{81B428A3-4025-6FF6-757D-EA660037CB66}"/>
                  </a:ext>
                </a:extLst>
              </p:cNvPr>
              <p:cNvGrpSpPr/>
              <p:nvPr/>
            </p:nvGrpSpPr>
            <p:grpSpPr>
              <a:xfrm rot="16200000">
                <a:off x="4880226" y="5514660"/>
                <a:ext cx="1887583" cy="232094"/>
                <a:chOff x="2622620" y="2060894"/>
                <a:chExt cx="1887583" cy="232094"/>
              </a:xfrm>
            </p:grpSpPr>
            <p:sp>
              <p:nvSpPr>
                <p:cNvPr id="30" name="Rectángulo 29">
                  <a:extLst>
                    <a:ext uri="{FF2B5EF4-FFF2-40B4-BE49-F238E27FC236}">
                      <a16:creationId xmlns:a16="http://schemas.microsoft.com/office/drawing/2014/main" id="{11DA909A-DEB2-2A90-F9B0-14EF4141E92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 name="Rectángulo 30">
                  <a:extLst>
                    <a:ext uri="{FF2B5EF4-FFF2-40B4-BE49-F238E27FC236}">
                      <a16:creationId xmlns:a16="http://schemas.microsoft.com/office/drawing/2014/main" id="{E995AE8B-B63D-1D2D-6204-87CE7B161DD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0359A09A-60D5-3C99-E728-7D88BE77C5A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3" name="Rectángulo 32">
                  <a:extLst>
                    <a:ext uri="{FF2B5EF4-FFF2-40B4-BE49-F238E27FC236}">
                      <a16:creationId xmlns:a16="http://schemas.microsoft.com/office/drawing/2014/main" id="{0E0DFF53-87F7-9249-ACDD-C2203B1915C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F14391F4-8394-FA17-A0B8-793EE0BE35C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7028DE01-9016-081D-F748-D822FFCC64A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3" name="Grupo 12">
              <a:extLst>
                <a:ext uri="{FF2B5EF4-FFF2-40B4-BE49-F238E27FC236}">
                  <a16:creationId xmlns:a16="http://schemas.microsoft.com/office/drawing/2014/main" id="{24FC568E-0927-690D-FB53-4B9A6FB1A2F1}"/>
                </a:ext>
              </a:extLst>
            </p:cNvPr>
            <p:cNvGrpSpPr/>
            <p:nvPr/>
          </p:nvGrpSpPr>
          <p:grpSpPr>
            <a:xfrm>
              <a:off x="6363126" y="5054154"/>
              <a:ext cx="232095" cy="3884476"/>
              <a:chOff x="5707970" y="2690022"/>
              <a:chExt cx="232095" cy="3884476"/>
            </a:xfrm>
          </p:grpSpPr>
          <p:grpSp>
            <p:nvGrpSpPr>
              <p:cNvPr id="14" name="Grupo 13">
                <a:extLst>
                  <a:ext uri="{FF2B5EF4-FFF2-40B4-BE49-F238E27FC236}">
                    <a16:creationId xmlns:a16="http://schemas.microsoft.com/office/drawing/2014/main" id="{165CCD50-CBE2-E8DE-610C-DE41923D4673}"/>
                  </a:ext>
                </a:extLst>
              </p:cNvPr>
              <p:cNvGrpSpPr/>
              <p:nvPr/>
            </p:nvGrpSpPr>
            <p:grpSpPr>
              <a:xfrm rot="16200000">
                <a:off x="4880225" y="3517767"/>
                <a:ext cx="1887583" cy="232094"/>
                <a:chOff x="2622620" y="2060894"/>
                <a:chExt cx="1887583" cy="232094"/>
              </a:xfrm>
            </p:grpSpPr>
            <p:sp>
              <p:nvSpPr>
                <p:cNvPr id="22" name="Rectángulo 21">
                  <a:extLst>
                    <a:ext uri="{FF2B5EF4-FFF2-40B4-BE49-F238E27FC236}">
                      <a16:creationId xmlns:a16="http://schemas.microsoft.com/office/drawing/2014/main" id="{A28658FD-EA50-E10B-A9F3-25FF7F45F97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3" name="Rectángulo 22">
                  <a:extLst>
                    <a:ext uri="{FF2B5EF4-FFF2-40B4-BE49-F238E27FC236}">
                      <a16:creationId xmlns:a16="http://schemas.microsoft.com/office/drawing/2014/main" id="{3C8015EB-64CE-E636-AE62-A7B79836825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8707532A-D53E-1A3C-D83B-040C4DF1195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5" name="Rectángulo 24">
                  <a:extLst>
                    <a:ext uri="{FF2B5EF4-FFF2-40B4-BE49-F238E27FC236}">
                      <a16:creationId xmlns:a16="http://schemas.microsoft.com/office/drawing/2014/main" id="{C8A725C7-F23E-BD19-8B72-34EC2B818AC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6" name="Rectángulo 25">
                  <a:extLst>
                    <a:ext uri="{FF2B5EF4-FFF2-40B4-BE49-F238E27FC236}">
                      <a16:creationId xmlns:a16="http://schemas.microsoft.com/office/drawing/2014/main" id="{D00F17AD-3499-22A9-8942-3A4D03D258F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27B324B8-FCA3-4B13-663D-B62512A9120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5" name="Grupo 14">
                <a:extLst>
                  <a:ext uri="{FF2B5EF4-FFF2-40B4-BE49-F238E27FC236}">
                    <a16:creationId xmlns:a16="http://schemas.microsoft.com/office/drawing/2014/main" id="{0F6C47B7-37B0-1743-BADE-2D51FF44E1C0}"/>
                  </a:ext>
                </a:extLst>
              </p:cNvPr>
              <p:cNvGrpSpPr/>
              <p:nvPr/>
            </p:nvGrpSpPr>
            <p:grpSpPr>
              <a:xfrm rot="16200000">
                <a:off x="4880226" y="5514660"/>
                <a:ext cx="1887583" cy="232094"/>
                <a:chOff x="2622620" y="2060894"/>
                <a:chExt cx="1887583" cy="232094"/>
              </a:xfrm>
            </p:grpSpPr>
            <p:sp>
              <p:nvSpPr>
                <p:cNvPr id="16" name="Rectángulo 15">
                  <a:extLst>
                    <a:ext uri="{FF2B5EF4-FFF2-40B4-BE49-F238E27FC236}">
                      <a16:creationId xmlns:a16="http://schemas.microsoft.com/office/drawing/2014/main" id="{D1F60E86-A637-B1A1-AA52-081FE0DB15C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7" name="Rectángulo 16">
                  <a:extLst>
                    <a:ext uri="{FF2B5EF4-FFF2-40B4-BE49-F238E27FC236}">
                      <a16:creationId xmlns:a16="http://schemas.microsoft.com/office/drawing/2014/main" id="{568A1804-CFE1-5D2B-DD85-79A69A17FF6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2347C1EC-C7AF-5119-A551-68EF975E14F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9" name="Rectángulo 18">
                  <a:extLst>
                    <a:ext uri="{FF2B5EF4-FFF2-40B4-BE49-F238E27FC236}">
                      <a16:creationId xmlns:a16="http://schemas.microsoft.com/office/drawing/2014/main" id="{A87F6BB4-C6CA-3163-0146-C0905759695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0" name="Rectángulo 19">
                  <a:extLst>
                    <a:ext uri="{FF2B5EF4-FFF2-40B4-BE49-F238E27FC236}">
                      <a16:creationId xmlns:a16="http://schemas.microsoft.com/office/drawing/2014/main" id="{8F7CA309-B2E4-B5C7-6D9A-8670263DA58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0C3F8656-8250-3734-4AF0-5F76899B99B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42" name="Rectángulo: esquinas redondeadas 41">
            <a:extLst>
              <a:ext uri="{FF2B5EF4-FFF2-40B4-BE49-F238E27FC236}">
                <a16:creationId xmlns:a16="http://schemas.microsoft.com/office/drawing/2014/main" id="{76ACE7F1-6F1B-A611-E591-453565EFEBEB}"/>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43" name="Imagen 42">
            <a:extLst>
              <a:ext uri="{FF2B5EF4-FFF2-40B4-BE49-F238E27FC236}">
                <a16:creationId xmlns:a16="http://schemas.microsoft.com/office/drawing/2014/main" id="{C3D421E6-D732-49D7-756A-0B805535789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6932" y="719776"/>
            <a:ext cx="5282051" cy="1078075"/>
          </a:xfrm>
          <a:prstGeom prst="rect">
            <a:avLst/>
          </a:prstGeom>
        </p:spPr>
      </p:pic>
    </p:spTree>
    <p:extLst>
      <p:ext uri="{BB962C8B-B14F-4D97-AF65-F5344CB8AC3E}">
        <p14:creationId xmlns:p14="http://schemas.microsoft.com/office/powerpoint/2010/main" val="286533104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a:extLst>
              <a:ext uri="{FF2B5EF4-FFF2-40B4-BE49-F238E27FC236}">
                <a16:creationId xmlns:a16="http://schemas.microsoft.com/office/drawing/2014/main" id="{22AB0E42-0712-EC89-4DD3-EB2811A9841A}"/>
              </a:ext>
            </a:extLst>
          </p:cNvPr>
          <p:cNvSpPr/>
          <p:nvPr/>
        </p:nvSpPr>
        <p:spPr>
          <a:xfrm>
            <a:off x="220866" y="784414"/>
            <a:ext cx="6327569" cy="945731"/>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 name="Redondear rectángulo de esquina del mismo lado 29">
            <a:extLst>
              <a:ext uri="{FF2B5EF4-FFF2-40B4-BE49-F238E27FC236}">
                <a16:creationId xmlns:a16="http://schemas.microsoft.com/office/drawing/2014/main" id="{C6298190-9DAC-0BD1-2925-15DA4A58E020}"/>
              </a:ext>
            </a:extLst>
          </p:cNvPr>
          <p:cNvSpPr/>
          <p:nvPr/>
        </p:nvSpPr>
        <p:spPr>
          <a:xfrm>
            <a:off x="246635" y="1735695"/>
            <a:ext cx="1800000" cy="360000"/>
          </a:xfrm>
          <a:prstGeom prst="round2SameRect">
            <a:avLst>
              <a:gd name="adj1" fmla="val 50000"/>
              <a:gd name="adj2" fmla="val 0"/>
            </a:avLst>
          </a:prstGeom>
          <a:solidFill>
            <a:srgbClr val="CC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latin typeface="Becca &amp; Perry" panose="02000500000000000000" pitchFamily="2" charset="0"/>
                <a:ea typeface="AGFatPants" panose="02000603000000000000" pitchFamily="2" charset="0"/>
              </a:rPr>
              <a:t>Material</a:t>
            </a:r>
          </a:p>
        </p:txBody>
      </p:sp>
      <p:graphicFrame>
        <p:nvGraphicFramePr>
          <p:cNvPr id="3" name="Tabla 2">
            <a:extLst>
              <a:ext uri="{FF2B5EF4-FFF2-40B4-BE49-F238E27FC236}">
                <a16:creationId xmlns:a16="http://schemas.microsoft.com/office/drawing/2014/main" id="{CAAD1FEE-D747-D985-714C-E594F44DBC98}"/>
              </a:ext>
            </a:extLst>
          </p:cNvPr>
          <p:cNvGraphicFramePr>
            <a:graphicFrameLocks noGrp="1"/>
          </p:cNvGraphicFramePr>
          <p:nvPr/>
        </p:nvGraphicFramePr>
        <p:xfrm>
          <a:off x="245246" y="2067290"/>
          <a:ext cx="1800000" cy="7452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231751916"/>
                    </a:ext>
                  </a:extLst>
                </a:gridCol>
              </a:tblGrid>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396314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851654"/>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182756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49326980"/>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6854330"/>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43505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90452145"/>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0621292"/>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38705981"/>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85135951"/>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1248664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57135687"/>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45794932"/>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1425959"/>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0560547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96961961"/>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0109319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665996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148175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8497670"/>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66743987"/>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43212490"/>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3497765"/>
                  </a:ext>
                </a:extLst>
              </a:tr>
            </a:tbl>
          </a:graphicData>
        </a:graphic>
      </p:graphicFrame>
      <p:sp>
        <p:nvSpPr>
          <p:cNvPr id="4" name="Redondear rectángulo de esquina del mismo lado 29">
            <a:extLst>
              <a:ext uri="{FF2B5EF4-FFF2-40B4-BE49-F238E27FC236}">
                <a16:creationId xmlns:a16="http://schemas.microsoft.com/office/drawing/2014/main" id="{963F2D67-19AB-595F-4AC8-7457FC5EA0D3}"/>
              </a:ext>
            </a:extLst>
          </p:cNvPr>
          <p:cNvSpPr/>
          <p:nvPr/>
        </p:nvSpPr>
        <p:spPr>
          <a:xfrm>
            <a:off x="2196700" y="1735695"/>
            <a:ext cx="1800000" cy="360000"/>
          </a:xfrm>
          <a:prstGeom prst="round2SameRect">
            <a:avLst>
              <a:gd name="adj1" fmla="val 50000"/>
              <a:gd name="adj2" fmla="val 0"/>
            </a:avLst>
          </a:prstGeom>
          <a:solidFill>
            <a:srgbClr val="F6C6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latin typeface="Becca &amp; Perry" panose="02000500000000000000" pitchFamily="2" charset="0"/>
                <a:ea typeface="AGFatPants" panose="02000603000000000000" pitchFamily="2" charset="0"/>
              </a:rPr>
              <a:t>Cantidad</a:t>
            </a:r>
          </a:p>
        </p:txBody>
      </p:sp>
      <p:graphicFrame>
        <p:nvGraphicFramePr>
          <p:cNvPr id="5" name="Tabla 4">
            <a:extLst>
              <a:ext uri="{FF2B5EF4-FFF2-40B4-BE49-F238E27FC236}">
                <a16:creationId xmlns:a16="http://schemas.microsoft.com/office/drawing/2014/main" id="{2EFF63CE-978A-6348-9248-FE41C1FD7F6B}"/>
              </a:ext>
            </a:extLst>
          </p:cNvPr>
          <p:cNvGraphicFramePr>
            <a:graphicFrameLocks noGrp="1"/>
          </p:cNvGraphicFramePr>
          <p:nvPr/>
        </p:nvGraphicFramePr>
        <p:xfrm>
          <a:off x="2195311" y="2067290"/>
          <a:ext cx="1800000" cy="7452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231751916"/>
                    </a:ext>
                  </a:extLst>
                </a:gridCol>
              </a:tblGrid>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396314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851654"/>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182756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49326980"/>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6854330"/>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43505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90452145"/>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0621292"/>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38705981"/>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85135951"/>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1248664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57135687"/>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45794932"/>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1425959"/>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0560547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96961961"/>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0109319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665996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148175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8497670"/>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15559923"/>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11317137"/>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80040941"/>
                  </a:ext>
                </a:extLst>
              </a:tr>
            </a:tbl>
          </a:graphicData>
        </a:graphic>
      </p:graphicFrame>
      <p:sp>
        <p:nvSpPr>
          <p:cNvPr id="6" name="Redondear rectángulo de esquina del mismo lado 29">
            <a:extLst>
              <a:ext uri="{FF2B5EF4-FFF2-40B4-BE49-F238E27FC236}">
                <a16:creationId xmlns:a16="http://schemas.microsoft.com/office/drawing/2014/main" id="{4E9A73DE-F94C-594E-A4AA-75CB558742E6}"/>
              </a:ext>
            </a:extLst>
          </p:cNvPr>
          <p:cNvSpPr/>
          <p:nvPr/>
        </p:nvSpPr>
        <p:spPr>
          <a:xfrm>
            <a:off x="4193946" y="1735695"/>
            <a:ext cx="2556000" cy="360000"/>
          </a:xfrm>
          <a:prstGeom prst="round2SameRect">
            <a:avLst>
              <a:gd name="adj1" fmla="val 50000"/>
              <a:gd name="adj2" fmla="val 0"/>
            </a:avLst>
          </a:prstGeom>
          <a:solidFill>
            <a:srgbClr val="9BF12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latin typeface="Becca &amp; Perry" panose="02000500000000000000" pitchFamily="2" charset="0"/>
                <a:ea typeface="AGFatPants" panose="02000603000000000000" pitchFamily="2" charset="0"/>
              </a:rPr>
              <a:t>Observaciones</a:t>
            </a:r>
          </a:p>
        </p:txBody>
      </p:sp>
      <p:graphicFrame>
        <p:nvGraphicFramePr>
          <p:cNvPr id="7" name="Tabla 6">
            <a:extLst>
              <a:ext uri="{FF2B5EF4-FFF2-40B4-BE49-F238E27FC236}">
                <a16:creationId xmlns:a16="http://schemas.microsoft.com/office/drawing/2014/main" id="{29B442CE-62C6-CF11-EC12-702A9099F758}"/>
              </a:ext>
            </a:extLst>
          </p:cNvPr>
          <p:cNvGraphicFramePr>
            <a:graphicFrameLocks noGrp="1"/>
          </p:cNvGraphicFramePr>
          <p:nvPr/>
        </p:nvGraphicFramePr>
        <p:xfrm>
          <a:off x="4192557" y="2067290"/>
          <a:ext cx="2556000" cy="7452000"/>
        </p:xfrm>
        <a:graphic>
          <a:graphicData uri="http://schemas.openxmlformats.org/drawingml/2006/table">
            <a:tbl>
              <a:tblPr firstRow="1" bandRow="1">
                <a:tableStyleId>{5C22544A-7EE6-4342-B048-85BDC9FD1C3A}</a:tableStyleId>
              </a:tblPr>
              <a:tblGrid>
                <a:gridCol w="2556000">
                  <a:extLst>
                    <a:ext uri="{9D8B030D-6E8A-4147-A177-3AD203B41FA5}">
                      <a16:colId xmlns:a16="http://schemas.microsoft.com/office/drawing/2014/main" val="231751916"/>
                    </a:ext>
                  </a:extLst>
                </a:gridCol>
              </a:tblGrid>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396314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851654"/>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182756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49326980"/>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6854330"/>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43505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90452145"/>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0621292"/>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38705981"/>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85135951"/>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1248664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57135687"/>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45794932"/>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1425959"/>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0560547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96961961"/>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01093196"/>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665996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1481758"/>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8497670"/>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22817993"/>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99335083"/>
                  </a:ext>
                </a:extLst>
              </a:tr>
              <a:tr h="324000">
                <a:tc>
                  <a:txBody>
                    <a:bodyPr/>
                    <a:lstStyle/>
                    <a:p>
                      <a:endParaRPr lang="es-PE" sz="1300" dirty="0"/>
                    </a:p>
                  </a:txBody>
                  <a:tcPr marL="36720" marR="36720" marT="18360" marB="1836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26755673"/>
                  </a:ext>
                </a:extLst>
              </a:tr>
            </a:tbl>
          </a:graphicData>
        </a:graphic>
      </p:graphicFrame>
      <p:pic>
        <p:nvPicPr>
          <p:cNvPr id="12" name="Imagen 11">
            <a:extLst>
              <a:ext uri="{FF2B5EF4-FFF2-40B4-BE49-F238E27FC236}">
                <a16:creationId xmlns:a16="http://schemas.microsoft.com/office/drawing/2014/main" id="{5F795644-4EA2-5635-37B2-9244141CCC67}"/>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135" b="99618" l="6250" r="93750">
                        <a14:foregroundMark x1="13315" y1="11927" x2="23777" y2="13761"/>
                        <a14:foregroundMark x1="23777" y1="13761" x2="35054" y2="12156"/>
                        <a14:foregroundMark x1="35054" y1="12156" x2="37500" y2="10168"/>
                        <a14:foregroundMark x1="39266" y1="6957" x2="47418" y2="6651"/>
                        <a14:foregroundMark x1="51902" y1="5352" x2="55978" y2="9633"/>
                        <a14:foregroundMark x1="60326" y1="3287" x2="62500" y2="5581"/>
                        <a14:foregroundMark x1="21467" y1="5734" x2="9647" y2="10015"/>
                        <a14:foregroundMark x1="9647" y1="10015" x2="9375" y2="10780"/>
                        <a14:foregroundMark x1="10326" y1="18578" x2="7201" y2="24618"/>
                        <a14:foregroundMark x1="28804" y1="28670" x2="29212" y2="36086"/>
                        <a14:foregroundMark x1="29212" y1="36086" x2="26359" y2="30887"/>
                        <a14:foregroundMark x1="26359" y1="30887" x2="41033" y2="32951"/>
                        <a14:foregroundMark x1="41033" y1="32951" x2="36005" y2="36468"/>
                        <a14:foregroundMark x1="30842" y1="31804" x2="28261" y2="39679"/>
                        <a14:foregroundMark x1="28804" y1="29893" x2="28261" y2="37538"/>
                        <a14:foregroundMark x1="26087" y1="32034" x2="24321" y2="37920"/>
                        <a14:foregroundMark x1="55571" y1="26376" x2="62636" y2="31422"/>
                        <a14:foregroundMark x1="62636" y1="31422" x2="63723" y2="36927"/>
                        <a14:foregroundMark x1="63723" y1="36927" x2="64674" y2="27752"/>
                        <a14:foregroundMark x1="64674" y1="27752" x2="66848" y2="26453"/>
                        <a14:foregroundMark x1="67527" y1="26453" x2="71603" y2="31575"/>
                        <a14:foregroundMark x1="71603" y1="27599" x2="70245" y2="36697"/>
                        <a14:foregroundMark x1="92799" y1="39373" x2="93614" y2="46483"/>
                        <a14:foregroundMark x1="93614" y1="46483" x2="93750" y2="46636"/>
                        <a14:foregroundMark x1="48913" y1="59862" x2="49185" y2="67049"/>
                        <a14:foregroundMark x1="41576" y1="97630" x2="44565" y2="91055"/>
                        <a14:foregroundMark x1="61685" y1="98242" x2="54755" y2="89526"/>
                        <a14:foregroundMark x1="35734" y1="99465" x2="38587" y2="99465"/>
                        <a14:foregroundMark x1="32473" y1="98777" x2="32880" y2="99083"/>
                        <a14:foregroundMark x1="39266" y1="99618" x2="43342" y2="99618"/>
                        <a14:foregroundMark x1="58696" y1="99388" x2="61277" y2="99388"/>
                        <a14:foregroundMark x1="55842" y1="61009" x2="51087" y2="50612"/>
                        <a14:foregroundMark x1="69837" y1="55887" x2="82201" y2="48930"/>
                        <a14:foregroundMark x1="80707" y1="51835" x2="69837" y2="56651"/>
                        <a14:foregroundMark x1="69837" y1="56651" x2="61685" y2="53593"/>
                        <a14:foregroundMark x1="23234" y1="52446" x2="33152" y2="56269"/>
                        <a14:foregroundMark x1="33152" y1="56269" x2="44973" y2="54664"/>
                        <a14:foregroundMark x1="44973" y1="54664" x2="45652" y2="54281"/>
                        <a14:foregroundMark x1="6250" y1="9862" x2="6793" y2="10780"/>
                        <a14:foregroundMark x1="9375" y1="5199" x2="10734" y2="5199"/>
                        <a14:foregroundMark x1="6793" y1="6651" x2="6386" y2="7875"/>
                      </a14:backgroundRemoval>
                    </a14:imgEffect>
                  </a14:imgLayer>
                </a14:imgProps>
              </a:ext>
              <a:ext uri="{28A0092B-C50C-407E-A947-70E740481C1C}">
                <a14:useLocalDpi xmlns:a14="http://schemas.microsoft.com/office/drawing/2010/main" val="0"/>
              </a:ext>
            </a:extLst>
          </a:blip>
          <a:stretch>
            <a:fillRect/>
          </a:stretch>
        </p:blipFill>
        <p:spPr>
          <a:xfrm>
            <a:off x="391081" y="766893"/>
            <a:ext cx="511702" cy="909384"/>
          </a:xfrm>
          <a:prstGeom prst="rect">
            <a:avLst/>
          </a:prstGeom>
        </p:spPr>
      </p:pic>
      <p:pic>
        <p:nvPicPr>
          <p:cNvPr id="13" name="Imagen 12">
            <a:extLst>
              <a:ext uri="{FF2B5EF4-FFF2-40B4-BE49-F238E27FC236}">
                <a16:creationId xmlns:a16="http://schemas.microsoft.com/office/drawing/2014/main" id="{856C00EB-DCC3-3723-558D-392149834819}"/>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663777" y="748764"/>
            <a:ext cx="901523" cy="962575"/>
          </a:xfrm>
          <a:prstGeom prst="rect">
            <a:avLst/>
          </a:prstGeom>
        </p:spPr>
      </p:pic>
      <p:grpSp>
        <p:nvGrpSpPr>
          <p:cNvPr id="14" name="Grupo 13">
            <a:extLst>
              <a:ext uri="{FF2B5EF4-FFF2-40B4-BE49-F238E27FC236}">
                <a16:creationId xmlns:a16="http://schemas.microsoft.com/office/drawing/2014/main" id="{9A707311-6A89-B608-9613-7DD8C3C94421}"/>
              </a:ext>
            </a:extLst>
          </p:cNvPr>
          <p:cNvGrpSpPr/>
          <p:nvPr/>
        </p:nvGrpSpPr>
        <p:grpSpPr>
          <a:xfrm rot="16200000">
            <a:off x="3285069" y="-2431831"/>
            <a:ext cx="206008" cy="6098771"/>
            <a:chOff x="6363126" y="1068524"/>
            <a:chExt cx="232096" cy="7870106"/>
          </a:xfrm>
        </p:grpSpPr>
        <p:grpSp>
          <p:nvGrpSpPr>
            <p:cNvPr id="15" name="Grupo 14">
              <a:extLst>
                <a:ext uri="{FF2B5EF4-FFF2-40B4-BE49-F238E27FC236}">
                  <a16:creationId xmlns:a16="http://schemas.microsoft.com/office/drawing/2014/main" id="{80291770-06A1-574B-78AD-A2CA3061983F}"/>
                </a:ext>
              </a:extLst>
            </p:cNvPr>
            <p:cNvGrpSpPr/>
            <p:nvPr/>
          </p:nvGrpSpPr>
          <p:grpSpPr>
            <a:xfrm>
              <a:off x="6363127" y="1068524"/>
              <a:ext cx="232095" cy="3884476"/>
              <a:chOff x="5707970" y="2690022"/>
              <a:chExt cx="232095" cy="3884476"/>
            </a:xfrm>
          </p:grpSpPr>
          <p:grpSp>
            <p:nvGrpSpPr>
              <p:cNvPr id="31" name="Grupo 30">
                <a:extLst>
                  <a:ext uri="{FF2B5EF4-FFF2-40B4-BE49-F238E27FC236}">
                    <a16:creationId xmlns:a16="http://schemas.microsoft.com/office/drawing/2014/main" id="{78DAC814-BBCF-64A8-D93A-D79A06BAD3C0}"/>
                  </a:ext>
                </a:extLst>
              </p:cNvPr>
              <p:cNvGrpSpPr/>
              <p:nvPr/>
            </p:nvGrpSpPr>
            <p:grpSpPr>
              <a:xfrm rot="16200000">
                <a:off x="4880225" y="3517767"/>
                <a:ext cx="1887583" cy="232094"/>
                <a:chOff x="2622620" y="2060894"/>
                <a:chExt cx="1887583" cy="232094"/>
              </a:xfrm>
            </p:grpSpPr>
            <p:sp>
              <p:nvSpPr>
                <p:cNvPr id="39" name="Rectángulo 38">
                  <a:extLst>
                    <a:ext uri="{FF2B5EF4-FFF2-40B4-BE49-F238E27FC236}">
                      <a16:creationId xmlns:a16="http://schemas.microsoft.com/office/drawing/2014/main" id="{AB37AEE8-054F-D252-3868-018F5BB1938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0" name="Rectángulo 39">
                  <a:extLst>
                    <a:ext uri="{FF2B5EF4-FFF2-40B4-BE49-F238E27FC236}">
                      <a16:creationId xmlns:a16="http://schemas.microsoft.com/office/drawing/2014/main" id="{8A0F499E-45CE-99FE-7173-B9DE4A8C949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97530516-93AF-9A08-878E-0092B3484BB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2" name="Rectángulo 41">
                  <a:extLst>
                    <a:ext uri="{FF2B5EF4-FFF2-40B4-BE49-F238E27FC236}">
                      <a16:creationId xmlns:a16="http://schemas.microsoft.com/office/drawing/2014/main" id="{96A09B9C-F5BD-EADA-2332-C2D05160F3A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3" name="Rectángulo 42">
                  <a:extLst>
                    <a:ext uri="{FF2B5EF4-FFF2-40B4-BE49-F238E27FC236}">
                      <a16:creationId xmlns:a16="http://schemas.microsoft.com/office/drawing/2014/main" id="{3769A3E6-9443-4142-F3B8-1F70BDD0BB2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4" name="Rectángulo 43">
                  <a:extLst>
                    <a:ext uri="{FF2B5EF4-FFF2-40B4-BE49-F238E27FC236}">
                      <a16:creationId xmlns:a16="http://schemas.microsoft.com/office/drawing/2014/main" id="{426DB1A2-8991-4379-C823-8656F91C1FF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32" name="Grupo 31">
                <a:extLst>
                  <a:ext uri="{FF2B5EF4-FFF2-40B4-BE49-F238E27FC236}">
                    <a16:creationId xmlns:a16="http://schemas.microsoft.com/office/drawing/2014/main" id="{DA5A24A5-F7CB-D4B3-ECA2-4814CAF8FAFC}"/>
                  </a:ext>
                </a:extLst>
              </p:cNvPr>
              <p:cNvGrpSpPr/>
              <p:nvPr/>
            </p:nvGrpSpPr>
            <p:grpSpPr>
              <a:xfrm rot="16200000">
                <a:off x="4880226" y="5514660"/>
                <a:ext cx="1887583" cy="232094"/>
                <a:chOff x="2622620" y="2060894"/>
                <a:chExt cx="1887583" cy="232094"/>
              </a:xfrm>
            </p:grpSpPr>
            <p:sp>
              <p:nvSpPr>
                <p:cNvPr id="33" name="Rectángulo 32">
                  <a:extLst>
                    <a:ext uri="{FF2B5EF4-FFF2-40B4-BE49-F238E27FC236}">
                      <a16:creationId xmlns:a16="http://schemas.microsoft.com/office/drawing/2014/main" id="{5F897E1C-B36E-C031-198F-3B27A8ACE11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4" name="Rectángulo 33">
                  <a:extLst>
                    <a:ext uri="{FF2B5EF4-FFF2-40B4-BE49-F238E27FC236}">
                      <a16:creationId xmlns:a16="http://schemas.microsoft.com/office/drawing/2014/main" id="{B7FBE316-05DF-2E07-8A66-D3CE7FFB893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97331FD5-7B2A-3EE9-2C1F-B659D802C71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6" name="Rectángulo 35">
                  <a:extLst>
                    <a:ext uri="{FF2B5EF4-FFF2-40B4-BE49-F238E27FC236}">
                      <a16:creationId xmlns:a16="http://schemas.microsoft.com/office/drawing/2014/main" id="{8994F84A-8F3A-C59C-F245-F1547759DFD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7" name="Rectángulo 36">
                  <a:extLst>
                    <a:ext uri="{FF2B5EF4-FFF2-40B4-BE49-F238E27FC236}">
                      <a16:creationId xmlns:a16="http://schemas.microsoft.com/office/drawing/2014/main" id="{014B2232-0D99-BBB4-DB78-802443E1497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EB7D3694-8CF6-4C13-A0E4-D9516FA6AD9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6" name="Grupo 15">
              <a:extLst>
                <a:ext uri="{FF2B5EF4-FFF2-40B4-BE49-F238E27FC236}">
                  <a16:creationId xmlns:a16="http://schemas.microsoft.com/office/drawing/2014/main" id="{CD695F4E-4633-83CC-04E7-098B86EE4418}"/>
                </a:ext>
              </a:extLst>
            </p:cNvPr>
            <p:cNvGrpSpPr/>
            <p:nvPr/>
          </p:nvGrpSpPr>
          <p:grpSpPr>
            <a:xfrm>
              <a:off x="6363126" y="5054154"/>
              <a:ext cx="232095" cy="3884476"/>
              <a:chOff x="5707970" y="2690022"/>
              <a:chExt cx="232095" cy="3884476"/>
            </a:xfrm>
          </p:grpSpPr>
          <p:grpSp>
            <p:nvGrpSpPr>
              <p:cNvPr id="17" name="Grupo 16">
                <a:extLst>
                  <a:ext uri="{FF2B5EF4-FFF2-40B4-BE49-F238E27FC236}">
                    <a16:creationId xmlns:a16="http://schemas.microsoft.com/office/drawing/2014/main" id="{5D8D24EA-1C26-AEED-67E9-79609823671A}"/>
                  </a:ext>
                </a:extLst>
              </p:cNvPr>
              <p:cNvGrpSpPr/>
              <p:nvPr/>
            </p:nvGrpSpPr>
            <p:grpSpPr>
              <a:xfrm rot="16200000">
                <a:off x="4880225" y="3517767"/>
                <a:ext cx="1887583" cy="232094"/>
                <a:chOff x="2622620" y="2060894"/>
                <a:chExt cx="1887583" cy="232094"/>
              </a:xfrm>
            </p:grpSpPr>
            <p:sp>
              <p:nvSpPr>
                <p:cNvPr id="25" name="Rectángulo 24">
                  <a:extLst>
                    <a:ext uri="{FF2B5EF4-FFF2-40B4-BE49-F238E27FC236}">
                      <a16:creationId xmlns:a16="http://schemas.microsoft.com/office/drawing/2014/main" id="{E3F1C20A-DC22-3CE2-6A3D-77004BFB078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6" name="Rectángulo 25">
                  <a:extLst>
                    <a:ext uri="{FF2B5EF4-FFF2-40B4-BE49-F238E27FC236}">
                      <a16:creationId xmlns:a16="http://schemas.microsoft.com/office/drawing/2014/main" id="{C7165E80-71B2-D123-B254-07D99167219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16927FF7-357F-FC87-F88B-4D163034A67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8" name="Rectángulo 27">
                  <a:extLst>
                    <a:ext uri="{FF2B5EF4-FFF2-40B4-BE49-F238E27FC236}">
                      <a16:creationId xmlns:a16="http://schemas.microsoft.com/office/drawing/2014/main" id="{8A50A6F6-497D-5316-E5DF-8DFF870D559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 name="Rectángulo 28">
                  <a:extLst>
                    <a:ext uri="{FF2B5EF4-FFF2-40B4-BE49-F238E27FC236}">
                      <a16:creationId xmlns:a16="http://schemas.microsoft.com/office/drawing/2014/main" id="{54BE0411-DBA5-1134-1AEA-F8445973D65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 name="Rectángulo 29">
                  <a:extLst>
                    <a:ext uri="{FF2B5EF4-FFF2-40B4-BE49-F238E27FC236}">
                      <a16:creationId xmlns:a16="http://schemas.microsoft.com/office/drawing/2014/main" id="{C8FBD02F-9866-7887-1D9E-5DC043F5A55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8" name="Grupo 17">
                <a:extLst>
                  <a:ext uri="{FF2B5EF4-FFF2-40B4-BE49-F238E27FC236}">
                    <a16:creationId xmlns:a16="http://schemas.microsoft.com/office/drawing/2014/main" id="{BC8979C5-4FDE-5677-F29B-3714872DAF9E}"/>
                  </a:ext>
                </a:extLst>
              </p:cNvPr>
              <p:cNvGrpSpPr/>
              <p:nvPr/>
            </p:nvGrpSpPr>
            <p:grpSpPr>
              <a:xfrm rot="16200000">
                <a:off x="4880226" y="5514660"/>
                <a:ext cx="1887583" cy="232094"/>
                <a:chOff x="2622620" y="2060894"/>
                <a:chExt cx="1887583" cy="232094"/>
              </a:xfrm>
            </p:grpSpPr>
            <p:sp>
              <p:nvSpPr>
                <p:cNvPr id="19" name="Rectángulo 18">
                  <a:extLst>
                    <a:ext uri="{FF2B5EF4-FFF2-40B4-BE49-F238E27FC236}">
                      <a16:creationId xmlns:a16="http://schemas.microsoft.com/office/drawing/2014/main" id="{CE4E602B-E812-D303-1A75-8D72B7A4523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0" name="Rectángulo 19">
                  <a:extLst>
                    <a:ext uri="{FF2B5EF4-FFF2-40B4-BE49-F238E27FC236}">
                      <a16:creationId xmlns:a16="http://schemas.microsoft.com/office/drawing/2014/main" id="{5EA31DDF-03E1-482B-F89F-8FC63972DEC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B9C706D2-5E81-3A48-B42F-6E9E675CDF5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2" name="Rectángulo 21">
                  <a:extLst>
                    <a:ext uri="{FF2B5EF4-FFF2-40B4-BE49-F238E27FC236}">
                      <a16:creationId xmlns:a16="http://schemas.microsoft.com/office/drawing/2014/main" id="{B4BE58AF-66FE-6289-1830-533F73E9F36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3" name="Rectángulo 22">
                  <a:extLst>
                    <a:ext uri="{FF2B5EF4-FFF2-40B4-BE49-F238E27FC236}">
                      <a16:creationId xmlns:a16="http://schemas.microsoft.com/office/drawing/2014/main" id="{4AD13F31-DF4D-C9F3-9757-081B7C5B413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397523CF-3353-62D4-32DB-94CE1EA6E38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45" name="Rectángulo: esquinas redondeadas 44">
            <a:extLst>
              <a:ext uri="{FF2B5EF4-FFF2-40B4-BE49-F238E27FC236}">
                <a16:creationId xmlns:a16="http://schemas.microsoft.com/office/drawing/2014/main" id="{FE14699F-43EF-F430-902E-8EE2968A7918}"/>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11" name="Imagen 10">
            <a:extLst>
              <a:ext uri="{FF2B5EF4-FFF2-40B4-BE49-F238E27FC236}">
                <a16:creationId xmlns:a16="http://schemas.microsoft.com/office/drawing/2014/main" id="{821C5DDE-C08B-7255-A9F6-90AD5104B3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64113" y="614666"/>
            <a:ext cx="3211805" cy="1213837"/>
          </a:xfrm>
          <a:prstGeom prst="rect">
            <a:avLst/>
          </a:prstGeom>
        </p:spPr>
      </p:pic>
    </p:spTree>
    <p:extLst>
      <p:ext uri="{BB962C8B-B14F-4D97-AF65-F5344CB8AC3E}">
        <p14:creationId xmlns:p14="http://schemas.microsoft.com/office/powerpoint/2010/main" val="172104372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F43A1B5D-6391-6902-512F-D4BAFC121533}"/>
              </a:ext>
            </a:extLst>
          </p:cNvPr>
          <p:cNvGraphicFramePr>
            <a:graphicFrameLocks noGrp="1"/>
          </p:cNvGraphicFramePr>
          <p:nvPr>
            <p:extLst>
              <p:ext uri="{D42A27DB-BD31-4B8C-83A1-F6EECF244321}">
                <p14:modId xmlns:p14="http://schemas.microsoft.com/office/powerpoint/2010/main" val="2919910263"/>
              </p:ext>
            </p:extLst>
          </p:nvPr>
        </p:nvGraphicFramePr>
        <p:xfrm>
          <a:off x="399710" y="2347080"/>
          <a:ext cx="6055114" cy="7164001"/>
        </p:xfrm>
        <a:graphic>
          <a:graphicData uri="http://schemas.openxmlformats.org/drawingml/2006/table">
            <a:tbl>
              <a:tblPr firstRow="1" firstCol="1" bandRow="1">
                <a:tableStyleId>{5C22544A-7EE6-4342-B048-85BDC9FD1C3A}</a:tableStyleId>
              </a:tblPr>
              <a:tblGrid>
                <a:gridCol w="1221703">
                  <a:extLst>
                    <a:ext uri="{9D8B030D-6E8A-4147-A177-3AD203B41FA5}">
                      <a16:colId xmlns:a16="http://schemas.microsoft.com/office/drawing/2014/main" val="1859295918"/>
                    </a:ext>
                  </a:extLst>
                </a:gridCol>
                <a:gridCol w="439401">
                  <a:extLst>
                    <a:ext uri="{9D8B030D-6E8A-4147-A177-3AD203B41FA5}">
                      <a16:colId xmlns:a16="http://schemas.microsoft.com/office/drawing/2014/main" val="2717849737"/>
                    </a:ext>
                  </a:extLst>
                </a:gridCol>
                <a:gridCol w="439401">
                  <a:extLst>
                    <a:ext uri="{9D8B030D-6E8A-4147-A177-3AD203B41FA5}">
                      <a16:colId xmlns:a16="http://schemas.microsoft.com/office/drawing/2014/main" val="1004083356"/>
                    </a:ext>
                  </a:extLst>
                </a:gridCol>
                <a:gridCol w="439401">
                  <a:extLst>
                    <a:ext uri="{9D8B030D-6E8A-4147-A177-3AD203B41FA5}">
                      <a16:colId xmlns:a16="http://schemas.microsoft.com/office/drawing/2014/main" val="2047288380"/>
                    </a:ext>
                  </a:extLst>
                </a:gridCol>
                <a:gridCol w="439401">
                  <a:extLst>
                    <a:ext uri="{9D8B030D-6E8A-4147-A177-3AD203B41FA5}">
                      <a16:colId xmlns:a16="http://schemas.microsoft.com/office/drawing/2014/main" val="2702480662"/>
                    </a:ext>
                  </a:extLst>
                </a:gridCol>
                <a:gridCol w="439401">
                  <a:extLst>
                    <a:ext uri="{9D8B030D-6E8A-4147-A177-3AD203B41FA5}">
                      <a16:colId xmlns:a16="http://schemas.microsoft.com/office/drawing/2014/main" val="2257074946"/>
                    </a:ext>
                  </a:extLst>
                </a:gridCol>
                <a:gridCol w="439401">
                  <a:extLst>
                    <a:ext uri="{9D8B030D-6E8A-4147-A177-3AD203B41FA5}">
                      <a16:colId xmlns:a16="http://schemas.microsoft.com/office/drawing/2014/main" val="2740363460"/>
                    </a:ext>
                  </a:extLst>
                </a:gridCol>
                <a:gridCol w="439401">
                  <a:extLst>
                    <a:ext uri="{9D8B030D-6E8A-4147-A177-3AD203B41FA5}">
                      <a16:colId xmlns:a16="http://schemas.microsoft.com/office/drawing/2014/main" val="649591165"/>
                    </a:ext>
                  </a:extLst>
                </a:gridCol>
                <a:gridCol w="439401">
                  <a:extLst>
                    <a:ext uri="{9D8B030D-6E8A-4147-A177-3AD203B41FA5}">
                      <a16:colId xmlns:a16="http://schemas.microsoft.com/office/drawing/2014/main" val="4185300202"/>
                    </a:ext>
                  </a:extLst>
                </a:gridCol>
                <a:gridCol w="439401">
                  <a:extLst>
                    <a:ext uri="{9D8B030D-6E8A-4147-A177-3AD203B41FA5}">
                      <a16:colId xmlns:a16="http://schemas.microsoft.com/office/drawing/2014/main" val="3122457420"/>
                    </a:ext>
                  </a:extLst>
                </a:gridCol>
                <a:gridCol w="439401">
                  <a:extLst>
                    <a:ext uri="{9D8B030D-6E8A-4147-A177-3AD203B41FA5}">
                      <a16:colId xmlns:a16="http://schemas.microsoft.com/office/drawing/2014/main" val="1568411150"/>
                    </a:ext>
                  </a:extLst>
                </a:gridCol>
                <a:gridCol w="439401">
                  <a:extLst>
                    <a:ext uri="{9D8B030D-6E8A-4147-A177-3AD203B41FA5}">
                      <a16:colId xmlns:a16="http://schemas.microsoft.com/office/drawing/2014/main" val="3352783488"/>
                    </a:ext>
                  </a:extLst>
                </a:gridCol>
              </a:tblGrid>
              <a:tr h="349872">
                <a:tc>
                  <a:txBody>
                    <a:bodyPr/>
                    <a:lstStyle/>
                    <a:p>
                      <a:pPr algn="ctr">
                        <a:lnSpc>
                          <a:spcPct val="115000"/>
                        </a:lnSpc>
                        <a:spcBef>
                          <a:spcPts val="1200"/>
                        </a:spcBef>
                        <a:spcAft>
                          <a:spcPts val="1000"/>
                        </a:spcAft>
                      </a:pPr>
                      <a:r>
                        <a:rPr lang="es-ES" sz="1200" b="1" dirty="0">
                          <a:solidFill>
                            <a:schemeClr val="tx1"/>
                          </a:solidFill>
                          <a:effectLst/>
                          <a:latin typeface="Arial MT"/>
                        </a:rPr>
                        <a:t>ACTIVIDADES</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15000"/>
                        </a:lnSpc>
                        <a:spcBef>
                          <a:spcPts val="1200"/>
                        </a:spcBef>
                        <a:spcAft>
                          <a:spcPts val="1000"/>
                        </a:spcAft>
                      </a:pPr>
                      <a:r>
                        <a:rPr lang="es-ES" sz="1200" b="1" dirty="0">
                          <a:solidFill>
                            <a:schemeClr val="tx1"/>
                          </a:solidFill>
                          <a:effectLst/>
                          <a:latin typeface="Arial MT"/>
                        </a:rPr>
                        <a:t>Feb</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15000"/>
                        </a:lnSpc>
                        <a:spcBef>
                          <a:spcPts val="1200"/>
                        </a:spcBef>
                        <a:spcAft>
                          <a:spcPts val="1000"/>
                        </a:spcAft>
                      </a:pPr>
                      <a:r>
                        <a:rPr lang="es-ES" sz="1200" b="1" dirty="0">
                          <a:solidFill>
                            <a:schemeClr val="tx1"/>
                          </a:solidFill>
                          <a:effectLst/>
                          <a:latin typeface="Arial MT"/>
                        </a:rPr>
                        <a:t>Mar</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A21A"/>
                    </a:solidFill>
                  </a:tcPr>
                </a:tc>
                <a:tc>
                  <a:txBody>
                    <a:bodyPr/>
                    <a:lstStyle/>
                    <a:p>
                      <a:pPr algn="ctr">
                        <a:lnSpc>
                          <a:spcPct val="115000"/>
                        </a:lnSpc>
                        <a:spcBef>
                          <a:spcPts val="1200"/>
                        </a:spcBef>
                        <a:spcAft>
                          <a:spcPts val="1000"/>
                        </a:spcAft>
                      </a:pPr>
                      <a:r>
                        <a:rPr lang="es-ES" sz="1200" b="1" dirty="0">
                          <a:solidFill>
                            <a:schemeClr val="tx1"/>
                          </a:solidFill>
                          <a:effectLst/>
                          <a:latin typeface="Arial MT"/>
                        </a:rPr>
                        <a:t>Abr</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5C1E0"/>
                    </a:solidFill>
                  </a:tcPr>
                </a:tc>
                <a:tc>
                  <a:txBody>
                    <a:bodyPr/>
                    <a:lstStyle/>
                    <a:p>
                      <a:pPr algn="ctr">
                        <a:lnSpc>
                          <a:spcPct val="115000"/>
                        </a:lnSpc>
                        <a:spcBef>
                          <a:spcPts val="1200"/>
                        </a:spcBef>
                        <a:spcAft>
                          <a:spcPts val="1000"/>
                        </a:spcAft>
                      </a:pPr>
                      <a:r>
                        <a:rPr lang="es-ES" sz="1200" b="1" dirty="0">
                          <a:solidFill>
                            <a:schemeClr val="tx1"/>
                          </a:solidFill>
                          <a:effectLst/>
                          <a:latin typeface="Arial MT"/>
                        </a:rPr>
                        <a:t>May</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0EC04"/>
                    </a:solidFill>
                  </a:tcPr>
                </a:tc>
                <a:tc>
                  <a:txBody>
                    <a:bodyPr/>
                    <a:lstStyle/>
                    <a:p>
                      <a:pPr algn="ctr">
                        <a:lnSpc>
                          <a:spcPct val="115000"/>
                        </a:lnSpc>
                        <a:spcBef>
                          <a:spcPts val="1200"/>
                        </a:spcBef>
                        <a:spcAft>
                          <a:spcPts val="1000"/>
                        </a:spcAft>
                      </a:pPr>
                      <a:r>
                        <a:rPr lang="es-ES" sz="1200" b="1" dirty="0">
                          <a:solidFill>
                            <a:schemeClr val="tx1"/>
                          </a:solidFill>
                          <a:effectLst/>
                          <a:latin typeface="Arial MT"/>
                        </a:rPr>
                        <a:t>Jun</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lnSpc>
                          <a:spcPct val="115000"/>
                        </a:lnSpc>
                        <a:spcBef>
                          <a:spcPts val="1200"/>
                        </a:spcBef>
                        <a:spcAft>
                          <a:spcPts val="1000"/>
                        </a:spcAft>
                      </a:pPr>
                      <a:r>
                        <a:rPr lang="es-ES" sz="1200" b="1" dirty="0">
                          <a:solidFill>
                            <a:schemeClr val="tx1"/>
                          </a:solidFill>
                          <a:effectLst/>
                          <a:latin typeface="Arial MT"/>
                        </a:rPr>
                        <a:t>Jul.</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DA2"/>
                    </a:solidFill>
                  </a:tcPr>
                </a:tc>
                <a:tc>
                  <a:txBody>
                    <a:bodyPr/>
                    <a:lstStyle/>
                    <a:p>
                      <a:pPr algn="ctr">
                        <a:lnSpc>
                          <a:spcPct val="115000"/>
                        </a:lnSpc>
                        <a:spcBef>
                          <a:spcPts val="1200"/>
                        </a:spcBef>
                        <a:spcAft>
                          <a:spcPts val="1000"/>
                        </a:spcAft>
                      </a:pPr>
                      <a:r>
                        <a:rPr lang="es-ES" sz="1200" b="1" dirty="0" err="1">
                          <a:solidFill>
                            <a:schemeClr val="tx1"/>
                          </a:solidFill>
                          <a:effectLst/>
                          <a:latin typeface="Arial MT"/>
                        </a:rPr>
                        <a:t>Ago</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15000"/>
                        </a:lnSpc>
                        <a:spcBef>
                          <a:spcPts val="1200"/>
                        </a:spcBef>
                        <a:spcAft>
                          <a:spcPts val="1000"/>
                        </a:spcAft>
                      </a:pPr>
                      <a:r>
                        <a:rPr lang="es-ES" sz="1200" b="1" dirty="0">
                          <a:solidFill>
                            <a:schemeClr val="tx1"/>
                          </a:solidFill>
                          <a:effectLst/>
                          <a:latin typeface="Arial MT"/>
                        </a:rPr>
                        <a:t>Set</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A21A"/>
                    </a:solidFill>
                  </a:tcPr>
                </a:tc>
                <a:tc>
                  <a:txBody>
                    <a:bodyPr/>
                    <a:lstStyle/>
                    <a:p>
                      <a:pPr algn="ctr">
                        <a:lnSpc>
                          <a:spcPct val="115000"/>
                        </a:lnSpc>
                        <a:spcBef>
                          <a:spcPts val="1200"/>
                        </a:spcBef>
                        <a:spcAft>
                          <a:spcPts val="1000"/>
                        </a:spcAft>
                      </a:pPr>
                      <a:r>
                        <a:rPr lang="es-ES" sz="1200" b="1" dirty="0">
                          <a:solidFill>
                            <a:schemeClr val="tx1"/>
                          </a:solidFill>
                          <a:effectLst/>
                          <a:latin typeface="Arial MT"/>
                        </a:rPr>
                        <a:t>Oct</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5C1E0"/>
                    </a:solidFill>
                  </a:tcPr>
                </a:tc>
                <a:tc>
                  <a:txBody>
                    <a:bodyPr/>
                    <a:lstStyle/>
                    <a:p>
                      <a:pPr algn="ctr">
                        <a:lnSpc>
                          <a:spcPct val="115000"/>
                        </a:lnSpc>
                        <a:spcBef>
                          <a:spcPts val="1200"/>
                        </a:spcBef>
                        <a:spcAft>
                          <a:spcPts val="1000"/>
                        </a:spcAft>
                      </a:pPr>
                      <a:r>
                        <a:rPr lang="es-ES" sz="1200" b="1" dirty="0">
                          <a:solidFill>
                            <a:schemeClr val="tx1"/>
                          </a:solidFill>
                          <a:effectLst/>
                          <a:latin typeface="Arial MT"/>
                        </a:rPr>
                        <a:t>Nov</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lnSpc>
                          <a:spcPct val="115000"/>
                        </a:lnSpc>
                        <a:spcBef>
                          <a:spcPts val="1200"/>
                        </a:spcBef>
                        <a:spcAft>
                          <a:spcPts val="1000"/>
                        </a:spcAft>
                      </a:pPr>
                      <a:r>
                        <a:rPr lang="es-ES" sz="1200" b="1" dirty="0">
                          <a:solidFill>
                            <a:schemeClr val="tx1"/>
                          </a:solidFill>
                          <a:effectLst/>
                          <a:latin typeface="Arial MT"/>
                        </a:rPr>
                        <a:t>Dic.</a:t>
                      </a:r>
                      <a:endParaRPr lang="es-PE" sz="1200" b="1"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0EC04"/>
                    </a:solidFill>
                  </a:tcPr>
                </a:tc>
                <a:extLst>
                  <a:ext uri="{0D108BD9-81ED-4DB2-BD59-A6C34878D82A}">
                    <a16:rowId xmlns:a16="http://schemas.microsoft.com/office/drawing/2014/main" val="2788180550"/>
                  </a:ext>
                </a:extLst>
              </a:tr>
              <a:tr h="658813">
                <a:tc>
                  <a:txBody>
                    <a:bodyPr/>
                    <a:lstStyle/>
                    <a:p>
                      <a:pPr algn="ctr">
                        <a:lnSpc>
                          <a:spcPct val="115000"/>
                        </a:lnSpc>
                        <a:spcAft>
                          <a:spcPts val="1000"/>
                        </a:spcAft>
                      </a:pPr>
                      <a:r>
                        <a:rPr lang="es-ES" sz="1200" b="0" dirty="0">
                          <a:solidFill>
                            <a:schemeClr val="tx1"/>
                          </a:solidFill>
                          <a:effectLst/>
                          <a:latin typeface="Arial MT"/>
                        </a:rPr>
                        <a:t>Elaboración de carpeta pedagógica.</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69252668"/>
                  </a:ext>
                </a:extLst>
              </a:tr>
              <a:tr h="658813">
                <a:tc>
                  <a:txBody>
                    <a:bodyPr/>
                    <a:lstStyle/>
                    <a:p>
                      <a:pPr algn="ctr">
                        <a:lnSpc>
                          <a:spcPct val="115000"/>
                        </a:lnSpc>
                        <a:spcAft>
                          <a:spcPts val="1000"/>
                        </a:spcAft>
                      </a:pPr>
                      <a:r>
                        <a:rPr lang="es-ES" sz="1200" b="0">
                          <a:solidFill>
                            <a:schemeClr val="tx1"/>
                          </a:solidFill>
                          <a:effectLst/>
                          <a:latin typeface="Arial MT"/>
                        </a:rPr>
                        <a:t>Elaboración unidades didácticas.</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337088"/>
                  </a:ext>
                </a:extLst>
              </a:tr>
              <a:tr h="884810">
                <a:tc>
                  <a:txBody>
                    <a:bodyPr/>
                    <a:lstStyle/>
                    <a:p>
                      <a:pPr algn="ctr">
                        <a:lnSpc>
                          <a:spcPct val="115000"/>
                        </a:lnSpc>
                        <a:spcAft>
                          <a:spcPts val="1000"/>
                        </a:spcAft>
                      </a:pPr>
                      <a:r>
                        <a:rPr lang="es-ES" sz="1200" b="0" dirty="0">
                          <a:solidFill>
                            <a:schemeClr val="tx1"/>
                          </a:solidFill>
                          <a:effectLst/>
                          <a:latin typeface="Arial MT"/>
                        </a:rPr>
                        <a:t>Elaboración de registro de evaluación auxiliar.</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07313996"/>
                  </a:ext>
                </a:extLst>
              </a:tr>
              <a:tr h="658813">
                <a:tc>
                  <a:txBody>
                    <a:bodyPr/>
                    <a:lstStyle/>
                    <a:p>
                      <a:pPr algn="ctr">
                        <a:lnSpc>
                          <a:spcPct val="115000"/>
                        </a:lnSpc>
                        <a:spcAft>
                          <a:spcPts val="1000"/>
                        </a:spcAft>
                      </a:pPr>
                      <a:r>
                        <a:rPr lang="es-ES" sz="1200" b="0">
                          <a:solidFill>
                            <a:schemeClr val="tx1"/>
                          </a:solidFill>
                          <a:effectLst/>
                          <a:latin typeface="Arial MT"/>
                        </a:rPr>
                        <a:t>Elaboración registro asistencia.</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15866363"/>
                  </a:ext>
                </a:extLst>
              </a:tr>
              <a:tr h="658813">
                <a:tc>
                  <a:txBody>
                    <a:bodyPr/>
                    <a:lstStyle/>
                    <a:p>
                      <a:pPr algn="ctr">
                        <a:lnSpc>
                          <a:spcPct val="115000"/>
                        </a:lnSpc>
                        <a:spcAft>
                          <a:spcPts val="1000"/>
                        </a:spcAft>
                      </a:pPr>
                      <a:r>
                        <a:rPr lang="es-ES" sz="1200" b="0">
                          <a:solidFill>
                            <a:schemeClr val="tx1"/>
                          </a:solidFill>
                          <a:effectLst/>
                          <a:latin typeface="Arial MT"/>
                        </a:rPr>
                        <a:t>Presentación carpeta pedagógica.</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91437487"/>
                  </a:ext>
                </a:extLst>
              </a:tr>
              <a:tr h="884810">
                <a:tc>
                  <a:txBody>
                    <a:bodyPr/>
                    <a:lstStyle/>
                    <a:p>
                      <a:pPr algn="ctr">
                        <a:lnSpc>
                          <a:spcPct val="115000"/>
                        </a:lnSpc>
                        <a:spcAft>
                          <a:spcPts val="1000"/>
                        </a:spcAft>
                      </a:pPr>
                      <a:r>
                        <a:rPr lang="es-ES" sz="1200" b="0" dirty="0">
                          <a:solidFill>
                            <a:schemeClr val="tx1"/>
                          </a:solidFill>
                          <a:effectLst/>
                          <a:latin typeface="Arial MT"/>
                        </a:rPr>
                        <a:t>Elaboración documentos de gestión de dirección.</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846793"/>
                  </a:ext>
                </a:extLst>
              </a:tr>
              <a:tr h="432818">
                <a:tc>
                  <a:txBody>
                    <a:bodyPr/>
                    <a:lstStyle/>
                    <a:p>
                      <a:pPr algn="ctr">
                        <a:lnSpc>
                          <a:spcPct val="115000"/>
                        </a:lnSpc>
                        <a:spcAft>
                          <a:spcPts val="1000"/>
                        </a:spcAft>
                      </a:pPr>
                      <a:r>
                        <a:rPr lang="es-ES" sz="1200" b="0" dirty="0">
                          <a:solidFill>
                            <a:schemeClr val="tx1"/>
                          </a:solidFill>
                          <a:effectLst/>
                          <a:latin typeface="Arial MT"/>
                        </a:rPr>
                        <a:t>Reunión de profesores.</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25636680"/>
                  </a:ext>
                </a:extLst>
              </a:tr>
              <a:tr h="658813">
                <a:tc>
                  <a:txBody>
                    <a:bodyPr/>
                    <a:lstStyle/>
                    <a:p>
                      <a:pPr algn="ctr">
                        <a:lnSpc>
                          <a:spcPct val="115000"/>
                        </a:lnSpc>
                        <a:spcAft>
                          <a:spcPts val="1000"/>
                        </a:spcAft>
                      </a:pPr>
                      <a:r>
                        <a:rPr lang="es-ES" sz="1200" b="0" dirty="0">
                          <a:solidFill>
                            <a:schemeClr val="tx1"/>
                          </a:solidFill>
                          <a:effectLst/>
                          <a:latin typeface="Arial MT"/>
                        </a:rPr>
                        <a:t>Actividades realizadas por la I.E.I.</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1006066"/>
                  </a:ext>
                </a:extLst>
              </a:tr>
              <a:tr h="658813">
                <a:tc>
                  <a:txBody>
                    <a:bodyPr/>
                    <a:lstStyle/>
                    <a:p>
                      <a:pPr algn="ctr">
                        <a:lnSpc>
                          <a:spcPct val="115000"/>
                        </a:lnSpc>
                        <a:spcAft>
                          <a:spcPts val="1000"/>
                        </a:spcAft>
                      </a:pPr>
                      <a:r>
                        <a:rPr lang="es-ES" sz="1200" b="0" dirty="0">
                          <a:solidFill>
                            <a:schemeClr val="tx1"/>
                          </a:solidFill>
                          <a:effectLst/>
                          <a:latin typeface="Arial MT"/>
                        </a:rPr>
                        <a:t>Reunión general con PP.FF</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3228991"/>
                  </a:ext>
                </a:extLst>
              </a:tr>
              <a:tr h="658813">
                <a:tc>
                  <a:txBody>
                    <a:bodyPr/>
                    <a:lstStyle/>
                    <a:p>
                      <a:pPr algn="ctr">
                        <a:lnSpc>
                          <a:spcPct val="115000"/>
                        </a:lnSpc>
                        <a:spcAft>
                          <a:spcPts val="1000"/>
                        </a:spcAft>
                      </a:pPr>
                      <a:r>
                        <a:rPr lang="es-ES" sz="1200" b="0" dirty="0">
                          <a:solidFill>
                            <a:schemeClr val="tx1"/>
                          </a:solidFill>
                          <a:effectLst/>
                          <a:latin typeface="Arial MT"/>
                        </a:rPr>
                        <a:t>Entrega de tarjetas de control del niño.</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a:solidFill>
                            <a:schemeClr val="tx1"/>
                          </a:solidFill>
                          <a:effectLst/>
                          <a:latin typeface="Arial MT"/>
                        </a:rPr>
                        <a:t> </a:t>
                      </a:r>
                      <a:endParaRPr lang="es-PE" sz="1200" b="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1000"/>
                        </a:spcAft>
                      </a:pPr>
                      <a:r>
                        <a:rPr lang="es-ES" sz="1200" b="0" dirty="0">
                          <a:solidFill>
                            <a:schemeClr val="tx1"/>
                          </a:solidFill>
                          <a:effectLst/>
                          <a:latin typeface="Arial MT"/>
                        </a:rPr>
                        <a:t> </a:t>
                      </a:r>
                      <a:endParaRPr lang="es-PE" sz="1200" b="0" dirty="0">
                        <a:solidFill>
                          <a:schemeClr val="tx1"/>
                        </a:solidFill>
                        <a:effectLst/>
                        <a:latin typeface="Arial MT"/>
                        <a:ea typeface="Times New Roman" panose="02020603050405020304" pitchFamily="18" charset="0"/>
                        <a:cs typeface="Times New Roman" panose="02020603050405020304" pitchFamily="18" charset="0"/>
                      </a:endParaRPr>
                    </a:p>
                  </a:txBody>
                  <a:tcPr marL="63194" marR="6319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06797774"/>
                  </a:ext>
                </a:extLst>
              </a:tr>
            </a:tbl>
          </a:graphicData>
        </a:graphic>
      </p:graphicFrame>
      <p:sp>
        <p:nvSpPr>
          <p:cNvPr id="9" name="Rectángulo 8">
            <a:extLst>
              <a:ext uri="{FF2B5EF4-FFF2-40B4-BE49-F238E27FC236}">
                <a16:creationId xmlns:a16="http://schemas.microsoft.com/office/drawing/2014/main" id="{A46242C0-B9C0-7F5B-6F34-8029A7CDDADC}"/>
              </a:ext>
            </a:extLst>
          </p:cNvPr>
          <p:cNvSpPr/>
          <p:nvPr/>
        </p:nvSpPr>
        <p:spPr>
          <a:xfrm>
            <a:off x="220866" y="784414"/>
            <a:ext cx="6327569" cy="1347928"/>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10" name="Imagen 9">
            <a:extLst>
              <a:ext uri="{FF2B5EF4-FFF2-40B4-BE49-F238E27FC236}">
                <a16:creationId xmlns:a16="http://schemas.microsoft.com/office/drawing/2014/main" id="{2C48775E-200B-5145-B0F9-512D4B8CFDEB}"/>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135" b="99618" l="6250" r="93750">
                        <a14:foregroundMark x1="13315" y1="11927" x2="23777" y2="13761"/>
                        <a14:foregroundMark x1="23777" y1="13761" x2="35054" y2="12156"/>
                        <a14:foregroundMark x1="35054" y1="12156" x2="37500" y2="10168"/>
                        <a14:foregroundMark x1="39266" y1="6957" x2="47418" y2="6651"/>
                        <a14:foregroundMark x1="51902" y1="5352" x2="55978" y2="9633"/>
                        <a14:foregroundMark x1="60326" y1="3287" x2="62500" y2="5581"/>
                        <a14:foregroundMark x1="21467" y1="5734" x2="9647" y2="10015"/>
                        <a14:foregroundMark x1="9647" y1="10015" x2="9375" y2="10780"/>
                        <a14:foregroundMark x1="10326" y1="18578" x2="7201" y2="24618"/>
                        <a14:foregroundMark x1="28804" y1="28670" x2="29212" y2="36086"/>
                        <a14:foregroundMark x1="29212" y1="36086" x2="26359" y2="30887"/>
                        <a14:foregroundMark x1="26359" y1="30887" x2="41033" y2="32951"/>
                        <a14:foregroundMark x1="41033" y1="32951" x2="36005" y2="36468"/>
                        <a14:foregroundMark x1="30842" y1="31804" x2="28261" y2="39679"/>
                        <a14:foregroundMark x1="28804" y1="29893" x2="28261" y2="37538"/>
                        <a14:foregroundMark x1="26087" y1="32034" x2="24321" y2="37920"/>
                        <a14:foregroundMark x1="55571" y1="26376" x2="62636" y2="31422"/>
                        <a14:foregroundMark x1="62636" y1="31422" x2="63723" y2="36927"/>
                        <a14:foregroundMark x1="63723" y1="36927" x2="64674" y2="27752"/>
                        <a14:foregroundMark x1="64674" y1="27752" x2="66848" y2="26453"/>
                        <a14:foregroundMark x1="67527" y1="26453" x2="71603" y2="31575"/>
                        <a14:foregroundMark x1="71603" y1="27599" x2="70245" y2="36697"/>
                        <a14:foregroundMark x1="92799" y1="39373" x2="93614" y2="46483"/>
                        <a14:foregroundMark x1="93614" y1="46483" x2="93750" y2="46636"/>
                        <a14:foregroundMark x1="48913" y1="59862" x2="49185" y2="67049"/>
                        <a14:foregroundMark x1="41576" y1="97630" x2="44565" y2="91055"/>
                        <a14:foregroundMark x1="61685" y1="98242" x2="54755" y2="89526"/>
                        <a14:foregroundMark x1="35734" y1="99465" x2="38587" y2="99465"/>
                        <a14:foregroundMark x1="32473" y1="98777" x2="32880" y2="99083"/>
                        <a14:foregroundMark x1="39266" y1="99618" x2="43342" y2="99618"/>
                        <a14:foregroundMark x1="58696" y1="99388" x2="61277" y2="99388"/>
                        <a14:foregroundMark x1="55842" y1="61009" x2="51087" y2="50612"/>
                        <a14:foregroundMark x1="69837" y1="55887" x2="82201" y2="48930"/>
                        <a14:foregroundMark x1="80707" y1="51835" x2="69837" y2="56651"/>
                        <a14:foregroundMark x1="69837" y1="56651" x2="61685" y2="53593"/>
                        <a14:foregroundMark x1="23234" y1="52446" x2="33152" y2="56269"/>
                        <a14:foregroundMark x1="33152" y1="56269" x2="44973" y2="54664"/>
                        <a14:foregroundMark x1="44973" y1="54664" x2="45652" y2="54281"/>
                        <a14:foregroundMark x1="6250" y1="9862" x2="6793" y2="10780"/>
                        <a14:foregroundMark x1="9375" y1="5199" x2="10734" y2="5199"/>
                        <a14:foregroundMark x1="6793" y1="6651" x2="6386" y2="7875"/>
                      </a14:backgroundRemoval>
                    </a14:imgEffect>
                  </a14:imgLayer>
                </a14:imgProps>
              </a:ext>
              <a:ext uri="{28A0092B-C50C-407E-A947-70E740481C1C}">
                <a14:useLocalDpi xmlns:a14="http://schemas.microsoft.com/office/drawing/2010/main" val="0"/>
              </a:ext>
            </a:extLst>
          </a:blip>
          <a:stretch>
            <a:fillRect/>
          </a:stretch>
        </p:blipFill>
        <p:spPr>
          <a:xfrm>
            <a:off x="338687" y="822517"/>
            <a:ext cx="700030" cy="1244076"/>
          </a:xfrm>
          <a:prstGeom prst="rect">
            <a:avLst/>
          </a:prstGeom>
        </p:spPr>
      </p:pic>
      <p:pic>
        <p:nvPicPr>
          <p:cNvPr id="11" name="Imagen 10">
            <a:extLst>
              <a:ext uri="{FF2B5EF4-FFF2-40B4-BE49-F238E27FC236}">
                <a16:creationId xmlns:a16="http://schemas.microsoft.com/office/drawing/2014/main" id="{220848FD-A045-22F9-BD09-AA6B9281661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5540905" y="1014129"/>
            <a:ext cx="901523" cy="962575"/>
          </a:xfrm>
          <a:prstGeom prst="rect">
            <a:avLst/>
          </a:prstGeom>
        </p:spPr>
      </p:pic>
      <p:grpSp>
        <p:nvGrpSpPr>
          <p:cNvPr id="12" name="Grupo 11">
            <a:extLst>
              <a:ext uri="{FF2B5EF4-FFF2-40B4-BE49-F238E27FC236}">
                <a16:creationId xmlns:a16="http://schemas.microsoft.com/office/drawing/2014/main" id="{25D5E968-2D0A-9BE8-DC18-744EC0611E53}"/>
              </a:ext>
            </a:extLst>
          </p:cNvPr>
          <p:cNvGrpSpPr/>
          <p:nvPr/>
        </p:nvGrpSpPr>
        <p:grpSpPr>
          <a:xfrm rot="16200000">
            <a:off x="3285069" y="-2431831"/>
            <a:ext cx="206008" cy="6098771"/>
            <a:chOff x="6363126" y="1068524"/>
            <a:chExt cx="232096" cy="7870106"/>
          </a:xfrm>
        </p:grpSpPr>
        <p:grpSp>
          <p:nvGrpSpPr>
            <p:cNvPr id="13" name="Grupo 12">
              <a:extLst>
                <a:ext uri="{FF2B5EF4-FFF2-40B4-BE49-F238E27FC236}">
                  <a16:creationId xmlns:a16="http://schemas.microsoft.com/office/drawing/2014/main" id="{14BA76A3-8DEE-9419-08E4-F64203516D60}"/>
                </a:ext>
              </a:extLst>
            </p:cNvPr>
            <p:cNvGrpSpPr/>
            <p:nvPr/>
          </p:nvGrpSpPr>
          <p:grpSpPr>
            <a:xfrm>
              <a:off x="6363127" y="1068524"/>
              <a:ext cx="232095" cy="3884476"/>
              <a:chOff x="5707970" y="2690022"/>
              <a:chExt cx="232095" cy="3884476"/>
            </a:xfrm>
          </p:grpSpPr>
          <p:grpSp>
            <p:nvGrpSpPr>
              <p:cNvPr id="29" name="Grupo 28">
                <a:extLst>
                  <a:ext uri="{FF2B5EF4-FFF2-40B4-BE49-F238E27FC236}">
                    <a16:creationId xmlns:a16="http://schemas.microsoft.com/office/drawing/2014/main" id="{540AAE8E-F5A5-073D-3466-C21424785946}"/>
                  </a:ext>
                </a:extLst>
              </p:cNvPr>
              <p:cNvGrpSpPr/>
              <p:nvPr/>
            </p:nvGrpSpPr>
            <p:grpSpPr>
              <a:xfrm rot="16200000">
                <a:off x="4880225" y="3517767"/>
                <a:ext cx="1887583" cy="232094"/>
                <a:chOff x="2622620" y="2060894"/>
                <a:chExt cx="1887583" cy="232094"/>
              </a:xfrm>
            </p:grpSpPr>
            <p:sp>
              <p:nvSpPr>
                <p:cNvPr id="37" name="Rectángulo 36">
                  <a:extLst>
                    <a:ext uri="{FF2B5EF4-FFF2-40B4-BE49-F238E27FC236}">
                      <a16:creationId xmlns:a16="http://schemas.microsoft.com/office/drawing/2014/main" id="{3DD46047-A3BD-D07F-CDF5-328D4EC69C9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8" name="Rectángulo 37">
                  <a:extLst>
                    <a:ext uri="{FF2B5EF4-FFF2-40B4-BE49-F238E27FC236}">
                      <a16:creationId xmlns:a16="http://schemas.microsoft.com/office/drawing/2014/main" id="{6EDB3699-AF95-75B4-6567-4CB1A3CE931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9" name="Rectángulo 38">
                  <a:extLst>
                    <a:ext uri="{FF2B5EF4-FFF2-40B4-BE49-F238E27FC236}">
                      <a16:creationId xmlns:a16="http://schemas.microsoft.com/office/drawing/2014/main" id="{AF2C10DD-1C0C-9B25-2522-82793541C77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0" name="Rectángulo 39">
                  <a:extLst>
                    <a:ext uri="{FF2B5EF4-FFF2-40B4-BE49-F238E27FC236}">
                      <a16:creationId xmlns:a16="http://schemas.microsoft.com/office/drawing/2014/main" id="{7DF08F38-06FB-EF73-450A-71D69D3E3B1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3433BAD9-4D18-53D4-B76E-FA93763D369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2" name="Rectángulo 41">
                  <a:extLst>
                    <a:ext uri="{FF2B5EF4-FFF2-40B4-BE49-F238E27FC236}">
                      <a16:creationId xmlns:a16="http://schemas.microsoft.com/office/drawing/2014/main" id="{9B71D8A7-636C-CFF3-D69E-B690027844D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30" name="Grupo 29">
                <a:extLst>
                  <a:ext uri="{FF2B5EF4-FFF2-40B4-BE49-F238E27FC236}">
                    <a16:creationId xmlns:a16="http://schemas.microsoft.com/office/drawing/2014/main" id="{F5A460F2-1B19-BE14-9FC0-7500171689E8}"/>
                  </a:ext>
                </a:extLst>
              </p:cNvPr>
              <p:cNvGrpSpPr/>
              <p:nvPr/>
            </p:nvGrpSpPr>
            <p:grpSpPr>
              <a:xfrm rot="16200000">
                <a:off x="4880226" y="5514660"/>
                <a:ext cx="1887583" cy="232094"/>
                <a:chOff x="2622620" y="2060894"/>
                <a:chExt cx="1887583" cy="232094"/>
              </a:xfrm>
            </p:grpSpPr>
            <p:sp>
              <p:nvSpPr>
                <p:cNvPr id="31" name="Rectángulo 30">
                  <a:extLst>
                    <a:ext uri="{FF2B5EF4-FFF2-40B4-BE49-F238E27FC236}">
                      <a16:creationId xmlns:a16="http://schemas.microsoft.com/office/drawing/2014/main" id="{A35410FA-FEA6-F4F8-3AA4-931A15C5333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2" name="Rectángulo 31">
                  <a:extLst>
                    <a:ext uri="{FF2B5EF4-FFF2-40B4-BE49-F238E27FC236}">
                      <a16:creationId xmlns:a16="http://schemas.microsoft.com/office/drawing/2014/main" id="{D0127007-59EA-59D6-5121-DCB2D91CEFD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3" name="Rectángulo 32">
                  <a:extLst>
                    <a:ext uri="{FF2B5EF4-FFF2-40B4-BE49-F238E27FC236}">
                      <a16:creationId xmlns:a16="http://schemas.microsoft.com/office/drawing/2014/main" id="{CBFAE6F8-8C98-6B55-5A13-93C95748D2A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4" name="Rectángulo 33">
                  <a:extLst>
                    <a:ext uri="{FF2B5EF4-FFF2-40B4-BE49-F238E27FC236}">
                      <a16:creationId xmlns:a16="http://schemas.microsoft.com/office/drawing/2014/main" id="{5CFC34D8-C5AB-1FEB-1CE2-7DE15353389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5" name="Rectángulo 34">
                  <a:extLst>
                    <a:ext uri="{FF2B5EF4-FFF2-40B4-BE49-F238E27FC236}">
                      <a16:creationId xmlns:a16="http://schemas.microsoft.com/office/drawing/2014/main" id="{6A67EE92-2982-E59D-7B7E-E7E17FF6FF1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6" name="Rectángulo 35">
                  <a:extLst>
                    <a:ext uri="{FF2B5EF4-FFF2-40B4-BE49-F238E27FC236}">
                      <a16:creationId xmlns:a16="http://schemas.microsoft.com/office/drawing/2014/main" id="{909DD4D9-1029-5206-279C-126B8E769F1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4" name="Grupo 13">
              <a:extLst>
                <a:ext uri="{FF2B5EF4-FFF2-40B4-BE49-F238E27FC236}">
                  <a16:creationId xmlns:a16="http://schemas.microsoft.com/office/drawing/2014/main" id="{9954B575-E2BD-D024-FEA3-8D93DC8F1F85}"/>
                </a:ext>
              </a:extLst>
            </p:cNvPr>
            <p:cNvGrpSpPr/>
            <p:nvPr/>
          </p:nvGrpSpPr>
          <p:grpSpPr>
            <a:xfrm>
              <a:off x="6363126" y="5054154"/>
              <a:ext cx="232095" cy="3884476"/>
              <a:chOff x="5707970" y="2690022"/>
              <a:chExt cx="232095" cy="3884476"/>
            </a:xfrm>
          </p:grpSpPr>
          <p:grpSp>
            <p:nvGrpSpPr>
              <p:cNvPr id="15" name="Grupo 14">
                <a:extLst>
                  <a:ext uri="{FF2B5EF4-FFF2-40B4-BE49-F238E27FC236}">
                    <a16:creationId xmlns:a16="http://schemas.microsoft.com/office/drawing/2014/main" id="{B3223032-914B-BE5C-C32F-877280FDF3EA}"/>
                  </a:ext>
                </a:extLst>
              </p:cNvPr>
              <p:cNvGrpSpPr/>
              <p:nvPr/>
            </p:nvGrpSpPr>
            <p:grpSpPr>
              <a:xfrm rot="16200000">
                <a:off x="4880225" y="3517767"/>
                <a:ext cx="1887583" cy="232094"/>
                <a:chOff x="2622620" y="2060894"/>
                <a:chExt cx="1887583" cy="232094"/>
              </a:xfrm>
            </p:grpSpPr>
            <p:sp>
              <p:nvSpPr>
                <p:cNvPr id="23" name="Rectángulo 22">
                  <a:extLst>
                    <a:ext uri="{FF2B5EF4-FFF2-40B4-BE49-F238E27FC236}">
                      <a16:creationId xmlns:a16="http://schemas.microsoft.com/office/drawing/2014/main" id="{5E1002D4-566A-B136-BD68-6E412561719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4" name="Rectángulo 23">
                  <a:extLst>
                    <a:ext uri="{FF2B5EF4-FFF2-40B4-BE49-F238E27FC236}">
                      <a16:creationId xmlns:a16="http://schemas.microsoft.com/office/drawing/2014/main" id="{0490EBAA-F8D3-290A-4177-9D5A4ABB1AC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5" name="Rectángulo 24">
                  <a:extLst>
                    <a:ext uri="{FF2B5EF4-FFF2-40B4-BE49-F238E27FC236}">
                      <a16:creationId xmlns:a16="http://schemas.microsoft.com/office/drawing/2014/main" id="{E145EB40-8711-3D5C-0776-3D2E00AEF5D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6" name="Rectángulo 25">
                  <a:extLst>
                    <a:ext uri="{FF2B5EF4-FFF2-40B4-BE49-F238E27FC236}">
                      <a16:creationId xmlns:a16="http://schemas.microsoft.com/office/drawing/2014/main" id="{013C93E4-A0AD-9A1F-34F8-174B3528484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7" name="Rectángulo 26">
                  <a:extLst>
                    <a:ext uri="{FF2B5EF4-FFF2-40B4-BE49-F238E27FC236}">
                      <a16:creationId xmlns:a16="http://schemas.microsoft.com/office/drawing/2014/main" id="{85D0D35D-F83D-FC51-44F5-B80F3D19476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 name="Rectángulo 27">
                  <a:extLst>
                    <a:ext uri="{FF2B5EF4-FFF2-40B4-BE49-F238E27FC236}">
                      <a16:creationId xmlns:a16="http://schemas.microsoft.com/office/drawing/2014/main" id="{AC6B565E-A4FA-07A3-62A0-E813560CC0C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16" name="Grupo 15">
                <a:extLst>
                  <a:ext uri="{FF2B5EF4-FFF2-40B4-BE49-F238E27FC236}">
                    <a16:creationId xmlns:a16="http://schemas.microsoft.com/office/drawing/2014/main" id="{5F994DCC-E810-B3B8-8500-BCA2665DA39A}"/>
                  </a:ext>
                </a:extLst>
              </p:cNvPr>
              <p:cNvGrpSpPr/>
              <p:nvPr/>
            </p:nvGrpSpPr>
            <p:grpSpPr>
              <a:xfrm rot="16200000">
                <a:off x="4880226" y="5514660"/>
                <a:ext cx="1887583" cy="232094"/>
                <a:chOff x="2622620" y="2060894"/>
                <a:chExt cx="1887583" cy="232094"/>
              </a:xfrm>
            </p:grpSpPr>
            <p:sp>
              <p:nvSpPr>
                <p:cNvPr id="17" name="Rectángulo 16">
                  <a:extLst>
                    <a:ext uri="{FF2B5EF4-FFF2-40B4-BE49-F238E27FC236}">
                      <a16:creationId xmlns:a16="http://schemas.microsoft.com/office/drawing/2014/main" id="{4F64FC81-6EFD-E9BD-DC83-B98D3266851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8" name="Rectángulo 17">
                  <a:extLst>
                    <a:ext uri="{FF2B5EF4-FFF2-40B4-BE49-F238E27FC236}">
                      <a16:creationId xmlns:a16="http://schemas.microsoft.com/office/drawing/2014/main" id="{48F5C92C-5B5D-024F-EA12-9CD90443D47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9" name="Rectángulo 18">
                  <a:extLst>
                    <a:ext uri="{FF2B5EF4-FFF2-40B4-BE49-F238E27FC236}">
                      <a16:creationId xmlns:a16="http://schemas.microsoft.com/office/drawing/2014/main" id="{51B75DD5-60E5-58BB-FA96-AC502E4DF95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0" name="Rectángulo 19">
                  <a:extLst>
                    <a:ext uri="{FF2B5EF4-FFF2-40B4-BE49-F238E27FC236}">
                      <a16:creationId xmlns:a16="http://schemas.microsoft.com/office/drawing/2014/main" id="{8E5BA11F-1930-7C3D-DC1B-4CCE705D19D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1" name="Rectángulo 20">
                  <a:extLst>
                    <a:ext uri="{FF2B5EF4-FFF2-40B4-BE49-F238E27FC236}">
                      <a16:creationId xmlns:a16="http://schemas.microsoft.com/office/drawing/2014/main" id="{6D41E01C-8CD6-E89D-AD2A-A889B7ED175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2" name="Rectángulo 21">
                  <a:extLst>
                    <a:ext uri="{FF2B5EF4-FFF2-40B4-BE49-F238E27FC236}">
                      <a16:creationId xmlns:a16="http://schemas.microsoft.com/office/drawing/2014/main" id="{7523C9C5-7E2C-E1E2-55F6-0F231C281A6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43" name="Rectángulo: esquinas redondeadas 42">
            <a:extLst>
              <a:ext uri="{FF2B5EF4-FFF2-40B4-BE49-F238E27FC236}">
                <a16:creationId xmlns:a16="http://schemas.microsoft.com/office/drawing/2014/main" id="{293869B3-58A6-21BB-2425-97D97CA9B865}"/>
              </a:ext>
            </a:extLst>
          </p:cNvPr>
          <p:cNvSpPr/>
          <p:nvPr/>
        </p:nvSpPr>
        <p:spPr>
          <a:xfrm>
            <a:off x="230447" y="36150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8" name="Imagen 7">
            <a:extLst>
              <a:ext uri="{FF2B5EF4-FFF2-40B4-BE49-F238E27FC236}">
                <a16:creationId xmlns:a16="http://schemas.microsoft.com/office/drawing/2014/main" id="{2A063971-0799-990E-E8CB-E52C10DB6A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7883" y="526268"/>
            <a:ext cx="4930795" cy="1690145"/>
          </a:xfrm>
          <a:prstGeom prst="rect">
            <a:avLst/>
          </a:prstGeom>
        </p:spPr>
      </p:pic>
    </p:spTree>
    <p:extLst>
      <p:ext uri="{BB962C8B-B14F-4D97-AF65-F5344CB8AC3E}">
        <p14:creationId xmlns:p14="http://schemas.microsoft.com/office/powerpoint/2010/main" val="2166447388"/>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EB6E26D4-CCF3-75F2-67B0-91ED289FE50B}"/>
              </a:ext>
            </a:extLst>
          </p:cNvPr>
          <p:cNvSpPr/>
          <p:nvPr/>
        </p:nvSpPr>
        <p:spPr>
          <a:xfrm rot="20929164">
            <a:off x="307368" y="1488998"/>
            <a:ext cx="2847197" cy="2467260"/>
          </a:xfrm>
          <a:custGeom>
            <a:avLst/>
            <a:gdLst/>
            <a:ahLst/>
            <a:cxnLst/>
            <a:rect l="l" t="t" r="r" b="b"/>
            <a:pathLst>
              <a:path w="3024000" h="2933280">
                <a:moveTo>
                  <a:pt x="0" y="0"/>
                </a:moveTo>
                <a:lnTo>
                  <a:pt x="3024000" y="0"/>
                </a:lnTo>
                <a:lnTo>
                  <a:pt x="3024000" y="2933280"/>
                </a:lnTo>
                <a:lnTo>
                  <a:pt x="0" y="2933280"/>
                </a:lnTo>
                <a:lnTo>
                  <a:pt x="0" y="0"/>
                </a:lnTo>
                <a:close/>
              </a:path>
            </a:pathLst>
          </a:custGeom>
          <a:blipFill>
            <a:blip r:embed="rId2">
              <a:extLst>
                <a:ext uri="{96DAC541-7B7A-43D3-8B79-37D633B846F1}">
                  <asvg:svgBlip xmlns:asvg="http://schemas.microsoft.com/office/drawing/2016/SVG/main" r:embed="rId3"/>
                </a:ext>
              </a:extLst>
            </a:blip>
            <a:stretch>
              <a:fillRect/>
            </a:stretch>
          </a:blipFill>
          <a:effectLst>
            <a:glow rad="101600">
              <a:schemeClr val="tx1"/>
            </a:glow>
          </a:effectLst>
        </p:spPr>
        <p:txBody>
          <a:bodyPr/>
          <a:lstStyle/>
          <a:p>
            <a:endParaRPr lang="es-ES" dirty="0"/>
          </a:p>
        </p:txBody>
      </p:sp>
      <p:sp>
        <p:nvSpPr>
          <p:cNvPr id="3" name="Freeform 3">
            <a:extLst>
              <a:ext uri="{FF2B5EF4-FFF2-40B4-BE49-F238E27FC236}">
                <a16:creationId xmlns:a16="http://schemas.microsoft.com/office/drawing/2014/main" id="{8AD73527-965D-D4FB-A771-64A4E14D1C08}"/>
              </a:ext>
            </a:extLst>
          </p:cNvPr>
          <p:cNvSpPr/>
          <p:nvPr/>
        </p:nvSpPr>
        <p:spPr>
          <a:xfrm rot="21193831">
            <a:off x="333295" y="4119603"/>
            <a:ext cx="2919658" cy="2556046"/>
          </a:xfrm>
          <a:custGeom>
            <a:avLst/>
            <a:gdLst/>
            <a:ahLst/>
            <a:cxnLst/>
            <a:rect l="l" t="t" r="r" b="b"/>
            <a:pathLst>
              <a:path w="3024000" h="2799720">
                <a:moveTo>
                  <a:pt x="0" y="0"/>
                </a:moveTo>
                <a:lnTo>
                  <a:pt x="3024000" y="0"/>
                </a:lnTo>
                <a:lnTo>
                  <a:pt x="3024000" y="2799720"/>
                </a:lnTo>
                <a:lnTo>
                  <a:pt x="0" y="2799720"/>
                </a:lnTo>
                <a:lnTo>
                  <a:pt x="0" y="0"/>
                </a:lnTo>
                <a:close/>
              </a:path>
            </a:pathLst>
          </a:custGeom>
          <a:blipFill>
            <a:blip r:embed="rId4">
              <a:extLst>
                <a:ext uri="{96DAC541-7B7A-43D3-8B79-37D633B846F1}">
                  <asvg:svgBlip xmlns:asvg="http://schemas.microsoft.com/office/drawing/2016/SVG/main" r:embed="rId5"/>
                </a:ext>
              </a:extLst>
            </a:blip>
            <a:stretch>
              <a:fillRect/>
            </a:stretch>
          </a:blipFill>
          <a:effectLst>
            <a:glow rad="101600">
              <a:schemeClr val="tx1"/>
            </a:glow>
          </a:effectLst>
        </p:spPr>
      </p:sp>
      <p:sp>
        <p:nvSpPr>
          <p:cNvPr id="4" name="Freeform 4">
            <a:extLst>
              <a:ext uri="{FF2B5EF4-FFF2-40B4-BE49-F238E27FC236}">
                <a16:creationId xmlns:a16="http://schemas.microsoft.com/office/drawing/2014/main" id="{F8F4E670-69C4-36CD-A5AE-8B385091725D}"/>
              </a:ext>
            </a:extLst>
          </p:cNvPr>
          <p:cNvSpPr/>
          <p:nvPr/>
        </p:nvSpPr>
        <p:spPr>
          <a:xfrm rot="698158">
            <a:off x="3792154" y="1466175"/>
            <a:ext cx="2719126" cy="2474947"/>
          </a:xfrm>
          <a:custGeom>
            <a:avLst/>
            <a:gdLst/>
            <a:ahLst/>
            <a:cxnLst/>
            <a:rect l="l" t="t" r="r" b="b"/>
            <a:pathLst>
              <a:path w="3024000" h="3024000">
                <a:moveTo>
                  <a:pt x="0" y="0"/>
                </a:moveTo>
                <a:lnTo>
                  <a:pt x="3024000" y="0"/>
                </a:lnTo>
                <a:lnTo>
                  <a:pt x="3024000" y="3024000"/>
                </a:lnTo>
                <a:lnTo>
                  <a:pt x="0" y="3024000"/>
                </a:lnTo>
                <a:lnTo>
                  <a:pt x="0" y="0"/>
                </a:lnTo>
                <a:close/>
              </a:path>
            </a:pathLst>
          </a:custGeom>
          <a:blipFill>
            <a:blip r:embed="rId6">
              <a:extLst>
                <a:ext uri="{96DAC541-7B7A-43D3-8B79-37D633B846F1}">
                  <asvg:svgBlip xmlns:asvg="http://schemas.microsoft.com/office/drawing/2016/SVG/main" r:embed="rId7"/>
                </a:ext>
              </a:extLst>
            </a:blip>
            <a:stretch>
              <a:fillRect/>
            </a:stretch>
          </a:blipFill>
          <a:effectLst>
            <a:glow rad="101600">
              <a:schemeClr val="tx1"/>
            </a:glow>
          </a:effectLst>
        </p:spPr>
      </p:sp>
      <p:sp>
        <p:nvSpPr>
          <p:cNvPr id="5" name="Freeform 5">
            <a:extLst>
              <a:ext uri="{FF2B5EF4-FFF2-40B4-BE49-F238E27FC236}">
                <a16:creationId xmlns:a16="http://schemas.microsoft.com/office/drawing/2014/main" id="{6BBDC363-76B4-E363-46FD-2F3260088718}"/>
              </a:ext>
            </a:extLst>
          </p:cNvPr>
          <p:cNvSpPr/>
          <p:nvPr/>
        </p:nvSpPr>
        <p:spPr>
          <a:xfrm rot="540644">
            <a:off x="3773124" y="3996678"/>
            <a:ext cx="2829322" cy="2469734"/>
          </a:xfrm>
          <a:custGeom>
            <a:avLst/>
            <a:gdLst/>
            <a:ahLst/>
            <a:cxnLst/>
            <a:rect l="l" t="t" r="r" b="b"/>
            <a:pathLst>
              <a:path w="3024000" h="2828700">
                <a:moveTo>
                  <a:pt x="0" y="0"/>
                </a:moveTo>
                <a:lnTo>
                  <a:pt x="3024000" y="0"/>
                </a:lnTo>
                <a:lnTo>
                  <a:pt x="3024000" y="2828700"/>
                </a:lnTo>
                <a:lnTo>
                  <a:pt x="0" y="2828700"/>
                </a:lnTo>
                <a:lnTo>
                  <a:pt x="0" y="0"/>
                </a:lnTo>
                <a:close/>
              </a:path>
            </a:pathLst>
          </a:custGeom>
          <a:blipFill>
            <a:blip r:embed="rId8">
              <a:extLst>
                <a:ext uri="{96DAC541-7B7A-43D3-8B79-37D633B846F1}">
                  <asvg:svgBlip xmlns:asvg="http://schemas.microsoft.com/office/drawing/2016/SVG/main" r:embed="rId9"/>
                </a:ext>
              </a:extLst>
            </a:blip>
            <a:stretch>
              <a:fillRect/>
            </a:stretch>
          </a:blipFill>
          <a:effectLst>
            <a:glow rad="101600">
              <a:schemeClr val="tx1"/>
            </a:glow>
          </a:effectLst>
        </p:spPr>
      </p:sp>
      <p:sp>
        <p:nvSpPr>
          <p:cNvPr id="6" name="Freeform 6">
            <a:extLst>
              <a:ext uri="{FF2B5EF4-FFF2-40B4-BE49-F238E27FC236}">
                <a16:creationId xmlns:a16="http://schemas.microsoft.com/office/drawing/2014/main" id="{13510DBC-631A-0225-5391-34545A0961B6}"/>
              </a:ext>
            </a:extLst>
          </p:cNvPr>
          <p:cNvSpPr/>
          <p:nvPr/>
        </p:nvSpPr>
        <p:spPr>
          <a:xfrm rot="21033343">
            <a:off x="761589" y="6898281"/>
            <a:ext cx="2719126" cy="2437823"/>
          </a:xfrm>
          <a:custGeom>
            <a:avLst/>
            <a:gdLst/>
            <a:ahLst/>
            <a:cxnLst/>
            <a:rect l="l" t="t" r="r" b="b"/>
            <a:pathLst>
              <a:path w="3024000" h="2978640">
                <a:moveTo>
                  <a:pt x="0" y="0"/>
                </a:moveTo>
                <a:lnTo>
                  <a:pt x="3024000" y="0"/>
                </a:lnTo>
                <a:lnTo>
                  <a:pt x="3024000" y="2978640"/>
                </a:lnTo>
                <a:lnTo>
                  <a:pt x="0" y="2978640"/>
                </a:lnTo>
                <a:lnTo>
                  <a:pt x="0" y="0"/>
                </a:lnTo>
                <a:close/>
              </a:path>
            </a:pathLst>
          </a:custGeom>
          <a:blipFill>
            <a:blip r:embed="rId10">
              <a:extLst>
                <a:ext uri="{96DAC541-7B7A-43D3-8B79-37D633B846F1}">
                  <asvg:svgBlip xmlns:asvg="http://schemas.microsoft.com/office/drawing/2016/SVG/main" r:embed="rId11"/>
                </a:ext>
              </a:extLst>
            </a:blip>
            <a:stretch>
              <a:fillRect/>
            </a:stretch>
          </a:blipFill>
          <a:effectLst>
            <a:glow rad="101600">
              <a:schemeClr val="tx1"/>
            </a:glow>
          </a:effectLst>
        </p:spPr>
      </p:sp>
      <p:sp>
        <p:nvSpPr>
          <p:cNvPr id="7" name="Freeform 7">
            <a:extLst>
              <a:ext uri="{FF2B5EF4-FFF2-40B4-BE49-F238E27FC236}">
                <a16:creationId xmlns:a16="http://schemas.microsoft.com/office/drawing/2014/main" id="{44A088F6-10FF-699D-FF49-D6C9E386E636}"/>
              </a:ext>
            </a:extLst>
          </p:cNvPr>
          <p:cNvSpPr/>
          <p:nvPr/>
        </p:nvSpPr>
        <p:spPr>
          <a:xfrm rot="521604">
            <a:off x="3799294" y="6593188"/>
            <a:ext cx="2758191" cy="2884089"/>
          </a:xfrm>
          <a:custGeom>
            <a:avLst/>
            <a:gdLst/>
            <a:ahLst/>
            <a:cxnLst/>
            <a:rect l="l" t="t" r="r" b="b"/>
            <a:pathLst>
              <a:path w="3024000" h="2903040">
                <a:moveTo>
                  <a:pt x="0" y="0"/>
                </a:moveTo>
                <a:lnTo>
                  <a:pt x="3024000" y="0"/>
                </a:lnTo>
                <a:lnTo>
                  <a:pt x="3024000" y="2903040"/>
                </a:lnTo>
                <a:lnTo>
                  <a:pt x="0" y="2903040"/>
                </a:lnTo>
                <a:lnTo>
                  <a:pt x="0" y="0"/>
                </a:lnTo>
                <a:close/>
              </a:path>
            </a:pathLst>
          </a:custGeom>
          <a:blipFill>
            <a:blip r:embed="rId12">
              <a:extLst>
                <a:ext uri="{96DAC541-7B7A-43D3-8B79-37D633B846F1}">
                  <asvg:svgBlip xmlns:asvg="http://schemas.microsoft.com/office/drawing/2016/SVG/main" r:embed="rId13"/>
                </a:ext>
              </a:extLst>
            </a:blip>
            <a:stretch>
              <a:fillRect/>
            </a:stretch>
          </a:blipFill>
          <a:effectLst>
            <a:glow rad="101600">
              <a:schemeClr val="tx1"/>
            </a:glow>
          </a:effectLst>
        </p:spPr>
      </p:sp>
      <p:pic>
        <p:nvPicPr>
          <p:cNvPr id="9" name="Imagen 8">
            <a:extLst>
              <a:ext uri="{FF2B5EF4-FFF2-40B4-BE49-F238E27FC236}">
                <a16:creationId xmlns:a16="http://schemas.microsoft.com/office/drawing/2014/main" id="{BAA7EC3D-3690-238D-1AEC-4C374702E21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66094" y="1501266"/>
            <a:ext cx="1482766" cy="558438"/>
          </a:xfrm>
          <a:prstGeom prst="rect">
            <a:avLst/>
          </a:prstGeom>
          <a:effectLst>
            <a:glow rad="38100">
              <a:schemeClr val="bg1"/>
            </a:glow>
          </a:effectLst>
        </p:spPr>
      </p:pic>
      <p:pic>
        <p:nvPicPr>
          <p:cNvPr id="10" name="Imagen 9">
            <a:extLst>
              <a:ext uri="{FF2B5EF4-FFF2-40B4-BE49-F238E27FC236}">
                <a16:creationId xmlns:a16="http://schemas.microsoft.com/office/drawing/2014/main" id="{6250FB6F-221B-26C9-7479-393FCBE4F93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296145" y="1508590"/>
            <a:ext cx="1769251" cy="559802"/>
          </a:xfrm>
          <a:prstGeom prst="rect">
            <a:avLst/>
          </a:prstGeom>
          <a:effectLst>
            <a:glow rad="38100">
              <a:schemeClr val="bg1"/>
            </a:glow>
          </a:effectLst>
        </p:spPr>
      </p:pic>
      <p:pic>
        <p:nvPicPr>
          <p:cNvPr id="11" name="Imagen 10">
            <a:extLst>
              <a:ext uri="{FF2B5EF4-FFF2-40B4-BE49-F238E27FC236}">
                <a16:creationId xmlns:a16="http://schemas.microsoft.com/office/drawing/2014/main" id="{86A901F1-FB5F-2FC3-BB63-D6EC378037D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39345" y="4208884"/>
            <a:ext cx="1481472" cy="542531"/>
          </a:xfrm>
          <a:prstGeom prst="rect">
            <a:avLst/>
          </a:prstGeom>
          <a:effectLst>
            <a:glow rad="12700">
              <a:schemeClr val="bg1"/>
            </a:glow>
          </a:effectLst>
        </p:spPr>
      </p:pic>
      <p:pic>
        <p:nvPicPr>
          <p:cNvPr id="12" name="Imagen 11">
            <a:extLst>
              <a:ext uri="{FF2B5EF4-FFF2-40B4-BE49-F238E27FC236}">
                <a16:creationId xmlns:a16="http://schemas.microsoft.com/office/drawing/2014/main" id="{8F09E365-B738-BD81-4066-98C6273A39E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365871" y="6944163"/>
            <a:ext cx="1144564" cy="509689"/>
          </a:xfrm>
          <a:prstGeom prst="rect">
            <a:avLst/>
          </a:prstGeom>
          <a:effectLst>
            <a:glow rad="12700">
              <a:schemeClr val="bg1"/>
            </a:glow>
          </a:effectLst>
        </p:spPr>
      </p:pic>
      <p:pic>
        <p:nvPicPr>
          <p:cNvPr id="13" name="Imagen 12">
            <a:extLst>
              <a:ext uri="{FF2B5EF4-FFF2-40B4-BE49-F238E27FC236}">
                <a16:creationId xmlns:a16="http://schemas.microsoft.com/office/drawing/2014/main" id="{0925FBA4-F869-F292-3799-30FED68165BA}"/>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604815" y="6838817"/>
            <a:ext cx="1212268" cy="497219"/>
          </a:xfrm>
          <a:prstGeom prst="rect">
            <a:avLst/>
          </a:prstGeom>
          <a:effectLst>
            <a:glow rad="12700">
              <a:schemeClr val="bg1"/>
            </a:glow>
          </a:effectLst>
        </p:spPr>
      </p:pic>
      <p:pic>
        <p:nvPicPr>
          <p:cNvPr id="14" name="Imagen 13">
            <a:extLst>
              <a:ext uri="{FF2B5EF4-FFF2-40B4-BE49-F238E27FC236}">
                <a16:creationId xmlns:a16="http://schemas.microsoft.com/office/drawing/2014/main" id="{A6BE9730-D156-4A2A-9DD1-FBB0BA97CFA7}"/>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447719">
            <a:off x="4611249" y="4088885"/>
            <a:ext cx="1423985" cy="607697"/>
          </a:xfrm>
          <a:prstGeom prst="rect">
            <a:avLst/>
          </a:prstGeom>
          <a:effectLst>
            <a:glow rad="38100">
              <a:schemeClr val="bg1"/>
            </a:glow>
          </a:effectLst>
        </p:spPr>
      </p:pic>
      <p:pic>
        <p:nvPicPr>
          <p:cNvPr id="16" name="Imagen 15">
            <a:extLst>
              <a:ext uri="{FF2B5EF4-FFF2-40B4-BE49-F238E27FC236}">
                <a16:creationId xmlns:a16="http://schemas.microsoft.com/office/drawing/2014/main" id="{3013E2D9-A242-55F1-16F7-9995655E10DA}"/>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558" y="-140818"/>
            <a:ext cx="6381237" cy="1869503"/>
          </a:xfrm>
          <a:prstGeom prst="rect">
            <a:avLst/>
          </a:prstGeom>
        </p:spPr>
      </p:pic>
    </p:spTree>
    <p:extLst>
      <p:ext uri="{BB962C8B-B14F-4D97-AF65-F5344CB8AC3E}">
        <p14:creationId xmlns:p14="http://schemas.microsoft.com/office/powerpoint/2010/main" val="203974051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Rectángulo 270">
            <a:extLst>
              <a:ext uri="{FF2B5EF4-FFF2-40B4-BE49-F238E27FC236}">
                <a16:creationId xmlns:a16="http://schemas.microsoft.com/office/drawing/2014/main" id="{A693F648-ABAC-DF23-D306-E03FA2C8D17B}"/>
              </a:ext>
            </a:extLst>
          </p:cNvPr>
          <p:cNvSpPr/>
          <p:nvPr/>
        </p:nvSpPr>
        <p:spPr>
          <a:xfrm>
            <a:off x="230447" y="663698"/>
            <a:ext cx="6327569" cy="1013205"/>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 name="Freeform 2">
            <a:extLst>
              <a:ext uri="{FF2B5EF4-FFF2-40B4-BE49-F238E27FC236}">
                <a16:creationId xmlns:a16="http://schemas.microsoft.com/office/drawing/2014/main" id="{35D27374-2779-BE91-B8F6-691360E6FA15}"/>
              </a:ext>
            </a:extLst>
          </p:cNvPr>
          <p:cNvSpPr/>
          <p:nvPr/>
        </p:nvSpPr>
        <p:spPr>
          <a:xfrm>
            <a:off x="536283" y="1687847"/>
            <a:ext cx="2689440" cy="2406699"/>
          </a:xfrm>
          <a:custGeom>
            <a:avLst/>
            <a:gdLst/>
            <a:ahLst/>
            <a:cxnLst/>
            <a:rect l="l" t="t" r="r" b="b"/>
            <a:pathLst>
              <a:path w="5701866" h="5659102">
                <a:moveTo>
                  <a:pt x="0" y="0"/>
                </a:moveTo>
                <a:lnTo>
                  <a:pt x="5701866" y="0"/>
                </a:lnTo>
                <a:lnTo>
                  <a:pt x="5701866" y="5659102"/>
                </a:lnTo>
                <a:lnTo>
                  <a:pt x="0" y="5659102"/>
                </a:lnTo>
                <a:lnTo>
                  <a:pt x="0" y="0"/>
                </a:lnTo>
                <a:close/>
              </a:path>
            </a:pathLst>
          </a:custGeom>
          <a:blipFill>
            <a:blip r:embed="rId2">
              <a:extLst>
                <a:ext uri="{96DAC541-7B7A-43D3-8B79-37D633B846F1}">
                  <asvg:svgBlip xmlns:asvg="http://schemas.microsoft.com/office/drawing/2016/SVG/main" r:embed="rId3"/>
                </a:ext>
              </a:extLst>
            </a:blip>
            <a:stretch>
              <a:fillRect/>
            </a:stretch>
          </a:blipFill>
          <a:effectLst>
            <a:glow rad="127000">
              <a:schemeClr val="bg1"/>
            </a:glow>
          </a:effectLst>
        </p:spPr>
        <p:txBody>
          <a:bodyPr/>
          <a:lstStyle/>
          <a:p>
            <a:endParaRPr lang="es-ES" dirty="0"/>
          </a:p>
        </p:txBody>
      </p:sp>
      <p:sp>
        <p:nvSpPr>
          <p:cNvPr id="3" name="Freeform 3">
            <a:extLst>
              <a:ext uri="{FF2B5EF4-FFF2-40B4-BE49-F238E27FC236}">
                <a16:creationId xmlns:a16="http://schemas.microsoft.com/office/drawing/2014/main" id="{EF12C02D-F871-640D-66B0-C4EB9B6DAC09}"/>
              </a:ext>
            </a:extLst>
          </p:cNvPr>
          <p:cNvSpPr/>
          <p:nvPr/>
        </p:nvSpPr>
        <p:spPr>
          <a:xfrm>
            <a:off x="3737486" y="1687848"/>
            <a:ext cx="2689440" cy="2406699"/>
          </a:xfrm>
          <a:custGeom>
            <a:avLst/>
            <a:gdLst/>
            <a:ahLst/>
            <a:cxnLst/>
            <a:rect l="l" t="t" r="r" b="b"/>
            <a:pathLst>
              <a:path w="5701866" h="5659102">
                <a:moveTo>
                  <a:pt x="0" y="0"/>
                </a:moveTo>
                <a:lnTo>
                  <a:pt x="5701865" y="0"/>
                </a:lnTo>
                <a:lnTo>
                  <a:pt x="5701865" y="5659102"/>
                </a:lnTo>
                <a:lnTo>
                  <a:pt x="0" y="5659102"/>
                </a:lnTo>
                <a:lnTo>
                  <a:pt x="0" y="0"/>
                </a:lnTo>
                <a:close/>
              </a:path>
            </a:pathLst>
          </a:custGeom>
          <a:blipFill>
            <a:blip r:embed="rId4">
              <a:extLst>
                <a:ext uri="{96DAC541-7B7A-43D3-8B79-37D633B846F1}">
                  <asvg:svgBlip xmlns:asvg="http://schemas.microsoft.com/office/drawing/2016/SVG/main" r:embed="rId5"/>
                </a:ext>
              </a:extLst>
            </a:blip>
            <a:stretch>
              <a:fillRect/>
            </a:stretch>
          </a:blipFill>
          <a:effectLst>
            <a:glow rad="127000">
              <a:schemeClr val="bg1"/>
            </a:glow>
          </a:effectLst>
        </p:spPr>
      </p:sp>
      <p:sp>
        <p:nvSpPr>
          <p:cNvPr id="4" name="Freeform 4">
            <a:extLst>
              <a:ext uri="{FF2B5EF4-FFF2-40B4-BE49-F238E27FC236}">
                <a16:creationId xmlns:a16="http://schemas.microsoft.com/office/drawing/2014/main" id="{BF29C734-AB92-9F6E-3627-ED912F32FFC4}"/>
              </a:ext>
            </a:extLst>
          </p:cNvPr>
          <p:cNvSpPr/>
          <p:nvPr/>
        </p:nvSpPr>
        <p:spPr>
          <a:xfrm>
            <a:off x="538742" y="7078423"/>
            <a:ext cx="2689440" cy="2406699"/>
          </a:xfrm>
          <a:custGeom>
            <a:avLst/>
            <a:gdLst/>
            <a:ahLst/>
            <a:cxnLst/>
            <a:rect l="l" t="t" r="r" b="b"/>
            <a:pathLst>
              <a:path w="5701866" h="5659102">
                <a:moveTo>
                  <a:pt x="0" y="0"/>
                </a:moveTo>
                <a:lnTo>
                  <a:pt x="5701866" y="0"/>
                </a:lnTo>
                <a:lnTo>
                  <a:pt x="5701866" y="5659102"/>
                </a:lnTo>
                <a:lnTo>
                  <a:pt x="0" y="5659102"/>
                </a:lnTo>
                <a:lnTo>
                  <a:pt x="0" y="0"/>
                </a:lnTo>
                <a:close/>
              </a:path>
            </a:pathLst>
          </a:custGeom>
          <a:blipFill>
            <a:blip r:embed="rId6">
              <a:extLst>
                <a:ext uri="{96DAC541-7B7A-43D3-8B79-37D633B846F1}">
                  <asvg:svgBlip xmlns:asvg="http://schemas.microsoft.com/office/drawing/2016/SVG/main" r:embed="rId7"/>
                </a:ext>
              </a:extLst>
            </a:blip>
            <a:stretch>
              <a:fillRect/>
            </a:stretch>
          </a:blipFill>
          <a:effectLst>
            <a:glow rad="127000">
              <a:schemeClr val="bg1"/>
            </a:glow>
          </a:effectLst>
        </p:spPr>
      </p:sp>
      <p:sp>
        <p:nvSpPr>
          <p:cNvPr id="5" name="Freeform 5">
            <a:extLst>
              <a:ext uri="{FF2B5EF4-FFF2-40B4-BE49-F238E27FC236}">
                <a16:creationId xmlns:a16="http://schemas.microsoft.com/office/drawing/2014/main" id="{998D052B-DD12-2305-D99C-2648D7A6581F}"/>
              </a:ext>
            </a:extLst>
          </p:cNvPr>
          <p:cNvSpPr/>
          <p:nvPr/>
        </p:nvSpPr>
        <p:spPr>
          <a:xfrm>
            <a:off x="538742" y="4371581"/>
            <a:ext cx="2689440" cy="2406699"/>
          </a:xfrm>
          <a:custGeom>
            <a:avLst/>
            <a:gdLst/>
            <a:ahLst/>
            <a:cxnLst/>
            <a:rect l="l" t="t" r="r" b="b"/>
            <a:pathLst>
              <a:path w="5701866" h="5659102">
                <a:moveTo>
                  <a:pt x="0" y="0"/>
                </a:moveTo>
                <a:lnTo>
                  <a:pt x="5701866" y="0"/>
                </a:lnTo>
                <a:lnTo>
                  <a:pt x="5701866" y="5659102"/>
                </a:lnTo>
                <a:lnTo>
                  <a:pt x="0" y="5659102"/>
                </a:lnTo>
                <a:lnTo>
                  <a:pt x="0" y="0"/>
                </a:lnTo>
                <a:close/>
              </a:path>
            </a:pathLst>
          </a:custGeom>
          <a:blipFill>
            <a:blip r:embed="rId8">
              <a:extLst>
                <a:ext uri="{96DAC541-7B7A-43D3-8B79-37D633B846F1}">
                  <asvg:svgBlip xmlns:asvg="http://schemas.microsoft.com/office/drawing/2016/SVG/main" r:embed="rId9"/>
                </a:ext>
              </a:extLst>
            </a:blip>
            <a:stretch>
              <a:fillRect/>
            </a:stretch>
          </a:blipFill>
          <a:effectLst>
            <a:glow rad="127000">
              <a:schemeClr val="bg1"/>
            </a:glow>
          </a:effectLst>
        </p:spPr>
      </p:sp>
      <p:sp>
        <p:nvSpPr>
          <p:cNvPr id="6" name="Freeform 6">
            <a:extLst>
              <a:ext uri="{FF2B5EF4-FFF2-40B4-BE49-F238E27FC236}">
                <a16:creationId xmlns:a16="http://schemas.microsoft.com/office/drawing/2014/main" id="{13A2997D-C8C8-4049-64A9-E0548DEF4D93}"/>
              </a:ext>
            </a:extLst>
          </p:cNvPr>
          <p:cNvSpPr/>
          <p:nvPr/>
        </p:nvSpPr>
        <p:spPr>
          <a:xfrm>
            <a:off x="3737486" y="4371581"/>
            <a:ext cx="2689440" cy="2406699"/>
          </a:xfrm>
          <a:custGeom>
            <a:avLst/>
            <a:gdLst/>
            <a:ahLst/>
            <a:cxnLst/>
            <a:rect l="l" t="t" r="r" b="b"/>
            <a:pathLst>
              <a:path w="5701866" h="5659102">
                <a:moveTo>
                  <a:pt x="0" y="0"/>
                </a:moveTo>
                <a:lnTo>
                  <a:pt x="5701866" y="0"/>
                </a:lnTo>
                <a:lnTo>
                  <a:pt x="5701866" y="5659102"/>
                </a:lnTo>
                <a:lnTo>
                  <a:pt x="0" y="5659102"/>
                </a:lnTo>
                <a:lnTo>
                  <a:pt x="0" y="0"/>
                </a:lnTo>
                <a:close/>
              </a:path>
            </a:pathLst>
          </a:custGeom>
          <a:blipFill>
            <a:blip r:embed="rId10">
              <a:extLst>
                <a:ext uri="{96DAC541-7B7A-43D3-8B79-37D633B846F1}">
                  <asvg:svgBlip xmlns:asvg="http://schemas.microsoft.com/office/drawing/2016/SVG/main" r:embed="rId11"/>
                </a:ext>
              </a:extLst>
            </a:blip>
            <a:stretch>
              <a:fillRect/>
            </a:stretch>
          </a:blipFill>
          <a:effectLst>
            <a:glow rad="127000">
              <a:schemeClr val="bg1"/>
            </a:glow>
          </a:effectLst>
        </p:spPr>
      </p:sp>
      <p:sp>
        <p:nvSpPr>
          <p:cNvPr id="7" name="Freeform 2">
            <a:extLst>
              <a:ext uri="{FF2B5EF4-FFF2-40B4-BE49-F238E27FC236}">
                <a16:creationId xmlns:a16="http://schemas.microsoft.com/office/drawing/2014/main" id="{860D4AC6-FA1F-CF71-F6A3-6B0370083C0E}"/>
              </a:ext>
            </a:extLst>
          </p:cNvPr>
          <p:cNvSpPr/>
          <p:nvPr/>
        </p:nvSpPr>
        <p:spPr>
          <a:xfrm>
            <a:off x="3737486" y="7078423"/>
            <a:ext cx="2689440" cy="2406699"/>
          </a:xfrm>
          <a:custGeom>
            <a:avLst/>
            <a:gdLst/>
            <a:ahLst/>
            <a:cxnLst/>
            <a:rect l="l" t="t" r="r" b="b"/>
            <a:pathLst>
              <a:path w="5701866" h="5659102">
                <a:moveTo>
                  <a:pt x="0" y="0"/>
                </a:moveTo>
                <a:lnTo>
                  <a:pt x="5701866" y="0"/>
                </a:lnTo>
                <a:lnTo>
                  <a:pt x="5701866" y="5659102"/>
                </a:lnTo>
                <a:lnTo>
                  <a:pt x="0" y="5659102"/>
                </a:lnTo>
                <a:lnTo>
                  <a:pt x="0" y="0"/>
                </a:lnTo>
                <a:close/>
              </a:path>
            </a:pathLst>
          </a:custGeom>
          <a:blipFill>
            <a:blip r:embed="rId2">
              <a:extLst>
                <a:ext uri="{96DAC541-7B7A-43D3-8B79-37D633B846F1}">
                  <asvg:svgBlip xmlns:asvg="http://schemas.microsoft.com/office/drawing/2016/SVG/main" r:embed="rId3"/>
                </a:ext>
              </a:extLst>
            </a:blip>
            <a:stretch>
              <a:fillRect/>
            </a:stretch>
          </a:blipFill>
          <a:effectLst>
            <a:glow rad="127000">
              <a:schemeClr val="bg1"/>
            </a:glow>
          </a:effectLst>
        </p:spPr>
        <p:txBody>
          <a:bodyPr/>
          <a:lstStyle/>
          <a:p>
            <a:endParaRPr lang="es-ES" dirty="0"/>
          </a:p>
        </p:txBody>
      </p:sp>
      <p:sp>
        <p:nvSpPr>
          <p:cNvPr id="8" name="Rectángulo 7">
            <a:extLst>
              <a:ext uri="{FF2B5EF4-FFF2-40B4-BE49-F238E27FC236}">
                <a16:creationId xmlns:a16="http://schemas.microsoft.com/office/drawing/2014/main" id="{D17F0343-F199-872B-F0B4-EA4244C2D1C8}"/>
              </a:ext>
            </a:extLst>
          </p:cNvPr>
          <p:cNvSpPr/>
          <p:nvPr/>
        </p:nvSpPr>
        <p:spPr>
          <a:xfrm>
            <a:off x="649252" y="1905235"/>
            <a:ext cx="1518799" cy="281225"/>
          </a:xfrm>
          <a:prstGeom prst="rect">
            <a:avLst/>
          </a:prstGeom>
          <a:solidFill>
            <a:srgbClr val="E4B8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ángulo 8">
            <a:extLst>
              <a:ext uri="{FF2B5EF4-FFF2-40B4-BE49-F238E27FC236}">
                <a16:creationId xmlns:a16="http://schemas.microsoft.com/office/drawing/2014/main" id="{F8FF0771-CD4C-EA74-C008-341D2E560929}"/>
              </a:ext>
            </a:extLst>
          </p:cNvPr>
          <p:cNvSpPr/>
          <p:nvPr/>
        </p:nvSpPr>
        <p:spPr>
          <a:xfrm>
            <a:off x="3900140" y="2088291"/>
            <a:ext cx="1518799" cy="281225"/>
          </a:xfrm>
          <a:prstGeom prst="rect">
            <a:avLst/>
          </a:prstGeom>
          <a:solidFill>
            <a:srgbClr val="C1BD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ángulo 9">
            <a:extLst>
              <a:ext uri="{FF2B5EF4-FFF2-40B4-BE49-F238E27FC236}">
                <a16:creationId xmlns:a16="http://schemas.microsoft.com/office/drawing/2014/main" id="{FAEE5FC0-9524-306B-1BCF-D32618D27836}"/>
              </a:ext>
            </a:extLst>
          </p:cNvPr>
          <p:cNvSpPr/>
          <p:nvPr/>
        </p:nvSpPr>
        <p:spPr>
          <a:xfrm>
            <a:off x="701396" y="2501943"/>
            <a:ext cx="2364132" cy="148889"/>
          </a:xfrm>
          <a:prstGeom prst="rect">
            <a:avLst/>
          </a:prstGeom>
          <a:solidFill>
            <a:srgbClr val="FECC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 name="Rectángulo 10">
            <a:extLst>
              <a:ext uri="{FF2B5EF4-FFF2-40B4-BE49-F238E27FC236}">
                <a16:creationId xmlns:a16="http://schemas.microsoft.com/office/drawing/2014/main" id="{E96FCD3F-85B9-29FB-A2B9-2DDE321BF023}"/>
              </a:ext>
            </a:extLst>
          </p:cNvPr>
          <p:cNvSpPr/>
          <p:nvPr/>
        </p:nvSpPr>
        <p:spPr>
          <a:xfrm>
            <a:off x="3900140" y="2488545"/>
            <a:ext cx="2364132" cy="148889"/>
          </a:xfrm>
          <a:prstGeom prst="rect">
            <a:avLst/>
          </a:prstGeom>
          <a:solidFill>
            <a:srgbClr val="D6D1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Rectángulo 11">
            <a:extLst>
              <a:ext uri="{FF2B5EF4-FFF2-40B4-BE49-F238E27FC236}">
                <a16:creationId xmlns:a16="http://schemas.microsoft.com/office/drawing/2014/main" id="{E0197C9B-912D-85A9-BCBC-D789381760DC}"/>
              </a:ext>
            </a:extLst>
          </p:cNvPr>
          <p:cNvSpPr/>
          <p:nvPr/>
        </p:nvSpPr>
        <p:spPr>
          <a:xfrm>
            <a:off x="622573" y="4779161"/>
            <a:ext cx="1518799" cy="281225"/>
          </a:xfrm>
          <a:prstGeom prst="rect">
            <a:avLst/>
          </a:prstGeom>
          <a:solidFill>
            <a:srgbClr val="88E17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12">
            <a:extLst>
              <a:ext uri="{FF2B5EF4-FFF2-40B4-BE49-F238E27FC236}">
                <a16:creationId xmlns:a16="http://schemas.microsoft.com/office/drawing/2014/main" id="{3DE4D407-A76D-9905-BC28-BF1BB8A44B18}"/>
              </a:ext>
            </a:extLst>
          </p:cNvPr>
          <p:cNvSpPr/>
          <p:nvPr/>
        </p:nvSpPr>
        <p:spPr>
          <a:xfrm>
            <a:off x="3879573" y="4802433"/>
            <a:ext cx="1518799" cy="281225"/>
          </a:xfrm>
          <a:prstGeom prst="rect">
            <a:avLst/>
          </a:prstGeom>
          <a:solidFill>
            <a:srgbClr val="E4B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6CB8CB14-3B0F-FC59-DACB-DAB083D6F947}"/>
              </a:ext>
            </a:extLst>
          </p:cNvPr>
          <p:cNvSpPr/>
          <p:nvPr/>
        </p:nvSpPr>
        <p:spPr>
          <a:xfrm>
            <a:off x="3877688" y="5179415"/>
            <a:ext cx="2364132" cy="148889"/>
          </a:xfrm>
          <a:prstGeom prst="rect">
            <a:avLst/>
          </a:prstGeom>
          <a:solidFill>
            <a:srgbClr val="FED14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761F09C4-3F40-8AF9-14EE-C8D4CC18DD0A}"/>
              </a:ext>
            </a:extLst>
          </p:cNvPr>
          <p:cNvSpPr/>
          <p:nvPr/>
        </p:nvSpPr>
        <p:spPr>
          <a:xfrm>
            <a:off x="673239" y="7892245"/>
            <a:ext cx="2364132" cy="148889"/>
          </a:xfrm>
          <a:prstGeom prst="rect">
            <a:avLst/>
          </a:prstGeom>
          <a:solidFill>
            <a:srgbClr val="02D5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dirty="0"/>
          </a:p>
        </p:txBody>
      </p:sp>
      <p:sp>
        <p:nvSpPr>
          <p:cNvPr id="16" name="Rectángulo 15">
            <a:extLst>
              <a:ext uri="{FF2B5EF4-FFF2-40B4-BE49-F238E27FC236}">
                <a16:creationId xmlns:a16="http://schemas.microsoft.com/office/drawing/2014/main" id="{19623D34-252D-0C1B-33D1-2C437D1618B3}"/>
              </a:ext>
            </a:extLst>
          </p:cNvPr>
          <p:cNvSpPr/>
          <p:nvPr/>
        </p:nvSpPr>
        <p:spPr>
          <a:xfrm>
            <a:off x="622572" y="5179415"/>
            <a:ext cx="2452789" cy="148889"/>
          </a:xfrm>
          <a:prstGeom prst="rect">
            <a:avLst/>
          </a:prstGeom>
          <a:solidFill>
            <a:srgbClr val="95FA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99B3B0EC-9F85-9DF6-7390-3A29CDBEDF5D}"/>
              </a:ext>
            </a:extLst>
          </p:cNvPr>
          <p:cNvSpPr/>
          <p:nvPr/>
        </p:nvSpPr>
        <p:spPr>
          <a:xfrm>
            <a:off x="707003" y="7461473"/>
            <a:ext cx="1518799" cy="281225"/>
          </a:xfrm>
          <a:prstGeom prst="rect">
            <a:avLst/>
          </a:prstGeom>
          <a:solidFill>
            <a:srgbClr val="07C0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C23C43C8-0DA1-B4ED-417C-2F28BE33DDAA}"/>
              </a:ext>
            </a:extLst>
          </p:cNvPr>
          <p:cNvSpPr/>
          <p:nvPr/>
        </p:nvSpPr>
        <p:spPr>
          <a:xfrm>
            <a:off x="3919807" y="7901438"/>
            <a:ext cx="2364132" cy="148889"/>
          </a:xfrm>
          <a:prstGeom prst="rect">
            <a:avLst/>
          </a:prstGeom>
          <a:solidFill>
            <a:srgbClr val="FECC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Rectángulo 18">
            <a:extLst>
              <a:ext uri="{FF2B5EF4-FFF2-40B4-BE49-F238E27FC236}">
                <a16:creationId xmlns:a16="http://schemas.microsoft.com/office/drawing/2014/main" id="{4FE4FE0A-9805-3FBA-29D1-A62B9CB109D8}"/>
              </a:ext>
            </a:extLst>
          </p:cNvPr>
          <p:cNvSpPr/>
          <p:nvPr/>
        </p:nvSpPr>
        <p:spPr>
          <a:xfrm>
            <a:off x="3879083" y="7470141"/>
            <a:ext cx="1518799" cy="281225"/>
          </a:xfrm>
          <a:prstGeom prst="rect">
            <a:avLst/>
          </a:prstGeom>
          <a:solidFill>
            <a:srgbClr val="E4B8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Rectángulo 19">
            <a:extLst>
              <a:ext uri="{FF2B5EF4-FFF2-40B4-BE49-F238E27FC236}">
                <a16:creationId xmlns:a16="http://schemas.microsoft.com/office/drawing/2014/main" id="{5D676C06-4251-EF79-E634-39A04ACAD7A8}"/>
              </a:ext>
            </a:extLst>
          </p:cNvPr>
          <p:cNvSpPr/>
          <p:nvPr/>
        </p:nvSpPr>
        <p:spPr>
          <a:xfrm>
            <a:off x="661937" y="2130081"/>
            <a:ext cx="1518799" cy="281225"/>
          </a:xfrm>
          <a:prstGeom prst="rect">
            <a:avLst/>
          </a:prstGeom>
          <a:solidFill>
            <a:srgbClr val="E4B8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TextBox 509">
            <a:extLst>
              <a:ext uri="{FF2B5EF4-FFF2-40B4-BE49-F238E27FC236}">
                <a16:creationId xmlns:a16="http://schemas.microsoft.com/office/drawing/2014/main" id="{C0E26879-39A1-ECF2-C3F8-2EBD50FD4536}"/>
              </a:ext>
            </a:extLst>
          </p:cNvPr>
          <p:cNvSpPr txBox="1"/>
          <p:nvPr/>
        </p:nvSpPr>
        <p:spPr>
          <a:xfrm>
            <a:off x="717497"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L</a:t>
            </a:r>
          </a:p>
        </p:txBody>
      </p:sp>
      <p:sp>
        <p:nvSpPr>
          <p:cNvPr id="22" name="TextBox 510">
            <a:extLst>
              <a:ext uri="{FF2B5EF4-FFF2-40B4-BE49-F238E27FC236}">
                <a16:creationId xmlns:a16="http://schemas.microsoft.com/office/drawing/2014/main" id="{ADCCA388-2815-7E7B-E3C0-BD1D170C2362}"/>
              </a:ext>
            </a:extLst>
          </p:cNvPr>
          <p:cNvSpPr txBox="1"/>
          <p:nvPr/>
        </p:nvSpPr>
        <p:spPr>
          <a:xfrm>
            <a:off x="1044775"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23" name="TextBox 511">
            <a:extLst>
              <a:ext uri="{FF2B5EF4-FFF2-40B4-BE49-F238E27FC236}">
                <a16:creationId xmlns:a16="http://schemas.microsoft.com/office/drawing/2014/main" id="{D678F552-2E15-B7C8-B2D1-6A4A2B321F1B}"/>
              </a:ext>
            </a:extLst>
          </p:cNvPr>
          <p:cNvSpPr txBox="1"/>
          <p:nvPr/>
        </p:nvSpPr>
        <p:spPr>
          <a:xfrm>
            <a:off x="1417768"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24" name="TextBox 512">
            <a:extLst>
              <a:ext uri="{FF2B5EF4-FFF2-40B4-BE49-F238E27FC236}">
                <a16:creationId xmlns:a16="http://schemas.microsoft.com/office/drawing/2014/main" id="{82BE24A7-BD83-17CD-321C-FFE6C172CD9B}"/>
              </a:ext>
            </a:extLst>
          </p:cNvPr>
          <p:cNvSpPr txBox="1"/>
          <p:nvPr/>
        </p:nvSpPr>
        <p:spPr>
          <a:xfrm>
            <a:off x="1750951"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J</a:t>
            </a:r>
          </a:p>
        </p:txBody>
      </p:sp>
      <p:sp>
        <p:nvSpPr>
          <p:cNvPr id="25" name="TextBox 513">
            <a:extLst>
              <a:ext uri="{FF2B5EF4-FFF2-40B4-BE49-F238E27FC236}">
                <a16:creationId xmlns:a16="http://schemas.microsoft.com/office/drawing/2014/main" id="{572E3D58-52BC-ADB7-A6E7-46F11372800E}"/>
              </a:ext>
            </a:extLst>
          </p:cNvPr>
          <p:cNvSpPr txBox="1"/>
          <p:nvPr/>
        </p:nvSpPr>
        <p:spPr>
          <a:xfrm>
            <a:off x="2134140"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V</a:t>
            </a:r>
          </a:p>
        </p:txBody>
      </p:sp>
      <p:sp>
        <p:nvSpPr>
          <p:cNvPr id="26" name="TextBox 514">
            <a:extLst>
              <a:ext uri="{FF2B5EF4-FFF2-40B4-BE49-F238E27FC236}">
                <a16:creationId xmlns:a16="http://schemas.microsoft.com/office/drawing/2014/main" id="{7D884240-687E-4B98-B874-930091A36AB0}"/>
              </a:ext>
            </a:extLst>
          </p:cNvPr>
          <p:cNvSpPr txBox="1"/>
          <p:nvPr/>
        </p:nvSpPr>
        <p:spPr>
          <a:xfrm>
            <a:off x="2465129"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S</a:t>
            </a:r>
          </a:p>
        </p:txBody>
      </p:sp>
      <p:sp>
        <p:nvSpPr>
          <p:cNvPr id="27" name="TextBox 515">
            <a:extLst>
              <a:ext uri="{FF2B5EF4-FFF2-40B4-BE49-F238E27FC236}">
                <a16:creationId xmlns:a16="http://schemas.microsoft.com/office/drawing/2014/main" id="{18DADBAC-4355-EAEF-4400-A00F71562CE6}"/>
              </a:ext>
            </a:extLst>
          </p:cNvPr>
          <p:cNvSpPr txBox="1"/>
          <p:nvPr/>
        </p:nvSpPr>
        <p:spPr>
          <a:xfrm>
            <a:off x="2803250" y="2480252"/>
            <a:ext cx="232640" cy="191591"/>
          </a:xfrm>
          <a:prstGeom prst="rect">
            <a:avLst/>
          </a:prstGeom>
        </p:spPr>
        <p:txBody>
          <a:bodyPr wrap="square" lIns="0" tIns="0" rIns="0" bIns="0" rtlCol="0" anchor="t">
            <a:spAutoFit/>
          </a:bodyPr>
          <a:lstStyle/>
          <a:p>
            <a:pPr algn="ctr">
              <a:lnSpc>
                <a:spcPts val="1559"/>
              </a:lnSpc>
            </a:pPr>
            <a:r>
              <a:rPr lang="en-US" sz="1113" b="1" dirty="0">
                <a:solidFill>
                  <a:srgbClr val="000000"/>
                </a:solidFill>
                <a:latin typeface="Sniglet"/>
              </a:rPr>
              <a:t>D</a:t>
            </a:r>
          </a:p>
        </p:txBody>
      </p:sp>
      <p:grpSp>
        <p:nvGrpSpPr>
          <p:cNvPr id="28" name="Grupo 27">
            <a:extLst>
              <a:ext uri="{FF2B5EF4-FFF2-40B4-BE49-F238E27FC236}">
                <a16:creationId xmlns:a16="http://schemas.microsoft.com/office/drawing/2014/main" id="{3DF7E325-B8E0-B865-63CE-18A157E999B8}"/>
              </a:ext>
            </a:extLst>
          </p:cNvPr>
          <p:cNvGrpSpPr/>
          <p:nvPr/>
        </p:nvGrpSpPr>
        <p:grpSpPr>
          <a:xfrm>
            <a:off x="3940085" y="2475970"/>
            <a:ext cx="2304383" cy="191591"/>
            <a:chOff x="3940085" y="2475970"/>
            <a:chExt cx="2304383" cy="191591"/>
          </a:xfrm>
        </p:grpSpPr>
        <p:sp>
          <p:nvSpPr>
            <p:cNvPr id="29" name="TextBox 509">
              <a:extLst>
                <a:ext uri="{FF2B5EF4-FFF2-40B4-BE49-F238E27FC236}">
                  <a16:creationId xmlns:a16="http://schemas.microsoft.com/office/drawing/2014/main" id="{B5013671-9DC0-3BB2-1F0F-E350EF5B5B54}"/>
                </a:ext>
              </a:extLst>
            </p:cNvPr>
            <p:cNvSpPr txBox="1"/>
            <p:nvPr/>
          </p:nvSpPr>
          <p:spPr>
            <a:xfrm>
              <a:off x="3940085"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L</a:t>
              </a:r>
            </a:p>
          </p:txBody>
        </p:sp>
        <p:sp>
          <p:nvSpPr>
            <p:cNvPr id="30" name="TextBox 510">
              <a:extLst>
                <a:ext uri="{FF2B5EF4-FFF2-40B4-BE49-F238E27FC236}">
                  <a16:creationId xmlns:a16="http://schemas.microsoft.com/office/drawing/2014/main" id="{608E0CF8-8C65-556A-60EE-D6A60698FD7C}"/>
                </a:ext>
              </a:extLst>
            </p:cNvPr>
            <p:cNvSpPr txBox="1"/>
            <p:nvPr/>
          </p:nvSpPr>
          <p:spPr>
            <a:xfrm>
              <a:off x="4267363"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31" name="TextBox 511">
              <a:extLst>
                <a:ext uri="{FF2B5EF4-FFF2-40B4-BE49-F238E27FC236}">
                  <a16:creationId xmlns:a16="http://schemas.microsoft.com/office/drawing/2014/main" id="{1994FABF-8481-4AAF-684E-BA88E7D31EFA}"/>
                </a:ext>
              </a:extLst>
            </p:cNvPr>
            <p:cNvSpPr txBox="1"/>
            <p:nvPr/>
          </p:nvSpPr>
          <p:spPr>
            <a:xfrm>
              <a:off x="4640356"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32" name="TextBox 512">
              <a:extLst>
                <a:ext uri="{FF2B5EF4-FFF2-40B4-BE49-F238E27FC236}">
                  <a16:creationId xmlns:a16="http://schemas.microsoft.com/office/drawing/2014/main" id="{AF499EE2-C774-10BE-515E-0DDD72DF58C4}"/>
                </a:ext>
              </a:extLst>
            </p:cNvPr>
            <p:cNvSpPr txBox="1"/>
            <p:nvPr/>
          </p:nvSpPr>
          <p:spPr>
            <a:xfrm>
              <a:off x="4973539"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J</a:t>
              </a:r>
            </a:p>
          </p:txBody>
        </p:sp>
        <p:sp>
          <p:nvSpPr>
            <p:cNvPr id="33" name="TextBox 513">
              <a:extLst>
                <a:ext uri="{FF2B5EF4-FFF2-40B4-BE49-F238E27FC236}">
                  <a16:creationId xmlns:a16="http://schemas.microsoft.com/office/drawing/2014/main" id="{45801C19-E68E-E608-BA8A-F58AB1994AC6}"/>
                </a:ext>
              </a:extLst>
            </p:cNvPr>
            <p:cNvSpPr txBox="1"/>
            <p:nvPr/>
          </p:nvSpPr>
          <p:spPr>
            <a:xfrm>
              <a:off x="5356728"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V</a:t>
              </a:r>
            </a:p>
          </p:txBody>
        </p:sp>
        <p:sp>
          <p:nvSpPr>
            <p:cNvPr id="34" name="TextBox 514">
              <a:extLst>
                <a:ext uri="{FF2B5EF4-FFF2-40B4-BE49-F238E27FC236}">
                  <a16:creationId xmlns:a16="http://schemas.microsoft.com/office/drawing/2014/main" id="{83A9AFE8-1BCC-AD91-4F06-156BB8698F84}"/>
                </a:ext>
              </a:extLst>
            </p:cNvPr>
            <p:cNvSpPr txBox="1"/>
            <p:nvPr/>
          </p:nvSpPr>
          <p:spPr>
            <a:xfrm>
              <a:off x="5673707"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S</a:t>
              </a:r>
            </a:p>
          </p:txBody>
        </p:sp>
        <p:sp>
          <p:nvSpPr>
            <p:cNvPr id="35" name="TextBox 515">
              <a:extLst>
                <a:ext uri="{FF2B5EF4-FFF2-40B4-BE49-F238E27FC236}">
                  <a16:creationId xmlns:a16="http://schemas.microsoft.com/office/drawing/2014/main" id="{C4A27051-E393-926D-B572-A66D4EF7BB7F}"/>
                </a:ext>
              </a:extLst>
            </p:cNvPr>
            <p:cNvSpPr txBox="1"/>
            <p:nvPr/>
          </p:nvSpPr>
          <p:spPr>
            <a:xfrm>
              <a:off x="6011828" y="2475970"/>
              <a:ext cx="232640" cy="191591"/>
            </a:xfrm>
            <a:prstGeom prst="rect">
              <a:avLst/>
            </a:prstGeom>
          </p:spPr>
          <p:txBody>
            <a:bodyPr wrap="square" lIns="0" tIns="0" rIns="0" bIns="0" rtlCol="0" anchor="t">
              <a:spAutoFit/>
            </a:bodyPr>
            <a:lstStyle/>
            <a:p>
              <a:pPr algn="ctr">
                <a:lnSpc>
                  <a:spcPts val="1559"/>
                </a:lnSpc>
              </a:pPr>
              <a:r>
                <a:rPr lang="en-US" sz="1113" b="1" dirty="0">
                  <a:solidFill>
                    <a:srgbClr val="000000"/>
                  </a:solidFill>
                  <a:latin typeface="Sniglet"/>
                </a:rPr>
                <a:t>D</a:t>
              </a:r>
            </a:p>
          </p:txBody>
        </p:sp>
      </p:grpSp>
      <p:grpSp>
        <p:nvGrpSpPr>
          <p:cNvPr id="36" name="Grupo 35">
            <a:extLst>
              <a:ext uri="{FF2B5EF4-FFF2-40B4-BE49-F238E27FC236}">
                <a16:creationId xmlns:a16="http://schemas.microsoft.com/office/drawing/2014/main" id="{4DA874FD-A8F3-B7D9-0F91-A0AB7CD2DFA1}"/>
              </a:ext>
            </a:extLst>
          </p:cNvPr>
          <p:cNvGrpSpPr/>
          <p:nvPr/>
        </p:nvGrpSpPr>
        <p:grpSpPr>
          <a:xfrm>
            <a:off x="649252" y="2701635"/>
            <a:ext cx="2433477" cy="1380255"/>
            <a:chOff x="641885" y="2554584"/>
            <a:chExt cx="1746247" cy="1107580"/>
          </a:xfrm>
        </p:grpSpPr>
        <p:sp>
          <p:nvSpPr>
            <p:cNvPr id="37" name="Rectángulo 36">
              <a:extLst>
                <a:ext uri="{FF2B5EF4-FFF2-40B4-BE49-F238E27FC236}">
                  <a16:creationId xmlns:a16="http://schemas.microsoft.com/office/drawing/2014/main" id="{F9A07676-C7A1-E2F0-598A-5D0F7987A8E9}"/>
                </a:ext>
              </a:extLst>
            </p:cNvPr>
            <p:cNvSpPr/>
            <p:nvPr/>
          </p:nvSpPr>
          <p:spPr>
            <a:xfrm>
              <a:off x="641885" y="2568578"/>
              <a:ext cx="1746247" cy="1093586"/>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39" name="TextBox 76">
              <a:extLst>
                <a:ext uri="{FF2B5EF4-FFF2-40B4-BE49-F238E27FC236}">
                  <a16:creationId xmlns:a16="http://schemas.microsoft.com/office/drawing/2014/main" id="{2172E2A0-BD9C-BAAC-9C34-7A427108F544}"/>
                </a:ext>
              </a:extLst>
            </p:cNvPr>
            <p:cNvSpPr txBox="1"/>
            <p:nvPr/>
          </p:nvSpPr>
          <p:spPr>
            <a:xfrm>
              <a:off x="700487"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6</a:t>
              </a:r>
            </a:p>
          </p:txBody>
        </p:sp>
        <p:sp>
          <p:nvSpPr>
            <p:cNvPr id="40" name="TextBox 77">
              <a:extLst>
                <a:ext uri="{FF2B5EF4-FFF2-40B4-BE49-F238E27FC236}">
                  <a16:creationId xmlns:a16="http://schemas.microsoft.com/office/drawing/2014/main" id="{B94DBD6F-0D75-A1B5-F2AD-9E2C07F92F75}"/>
                </a:ext>
              </a:extLst>
            </p:cNvPr>
            <p:cNvSpPr txBox="1"/>
            <p:nvPr/>
          </p:nvSpPr>
          <p:spPr>
            <a:xfrm>
              <a:off x="700487"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13</a:t>
              </a:r>
            </a:p>
          </p:txBody>
        </p:sp>
        <p:sp>
          <p:nvSpPr>
            <p:cNvPr id="41" name="TextBox 78">
              <a:extLst>
                <a:ext uri="{FF2B5EF4-FFF2-40B4-BE49-F238E27FC236}">
                  <a16:creationId xmlns:a16="http://schemas.microsoft.com/office/drawing/2014/main" id="{C9BE2009-0AFB-DEA8-73B2-CFC1A8B4C645}"/>
                </a:ext>
              </a:extLst>
            </p:cNvPr>
            <p:cNvSpPr txBox="1"/>
            <p:nvPr/>
          </p:nvSpPr>
          <p:spPr>
            <a:xfrm>
              <a:off x="700487"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20</a:t>
              </a:r>
            </a:p>
          </p:txBody>
        </p:sp>
        <p:sp>
          <p:nvSpPr>
            <p:cNvPr id="42" name="TextBox 79">
              <a:extLst>
                <a:ext uri="{FF2B5EF4-FFF2-40B4-BE49-F238E27FC236}">
                  <a16:creationId xmlns:a16="http://schemas.microsoft.com/office/drawing/2014/main" id="{2503DAF0-A1EC-AC59-2E37-9BAA9429F957}"/>
                </a:ext>
              </a:extLst>
            </p:cNvPr>
            <p:cNvSpPr txBox="1"/>
            <p:nvPr/>
          </p:nvSpPr>
          <p:spPr>
            <a:xfrm>
              <a:off x="700487" y="3323278"/>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27</a:t>
              </a:r>
            </a:p>
          </p:txBody>
        </p:sp>
        <p:sp>
          <p:nvSpPr>
            <p:cNvPr id="44" name="TextBox 81">
              <a:extLst>
                <a:ext uri="{FF2B5EF4-FFF2-40B4-BE49-F238E27FC236}">
                  <a16:creationId xmlns:a16="http://schemas.microsoft.com/office/drawing/2014/main" id="{EE2A1DA2-D6B2-AE5A-0058-B6F0E52864BD}"/>
                </a:ext>
              </a:extLst>
            </p:cNvPr>
            <p:cNvSpPr txBox="1"/>
            <p:nvPr/>
          </p:nvSpPr>
          <p:spPr>
            <a:xfrm>
              <a:off x="952676"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7</a:t>
              </a:r>
            </a:p>
          </p:txBody>
        </p:sp>
        <p:sp>
          <p:nvSpPr>
            <p:cNvPr id="45" name="TextBox 82">
              <a:extLst>
                <a:ext uri="{FF2B5EF4-FFF2-40B4-BE49-F238E27FC236}">
                  <a16:creationId xmlns:a16="http://schemas.microsoft.com/office/drawing/2014/main" id="{6346FE90-6A63-D5D0-FB86-F039FB48E172}"/>
                </a:ext>
              </a:extLst>
            </p:cNvPr>
            <p:cNvSpPr txBox="1"/>
            <p:nvPr/>
          </p:nvSpPr>
          <p:spPr>
            <a:xfrm>
              <a:off x="952676"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14</a:t>
              </a:r>
            </a:p>
          </p:txBody>
        </p:sp>
        <p:sp>
          <p:nvSpPr>
            <p:cNvPr id="46" name="TextBox 83">
              <a:extLst>
                <a:ext uri="{FF2B5EF4-FFF2-40B4-BE49-F238E27FC236}">
                  <a16:creationId xmlns:a16="http://schemas.microsoft.com/office/drawing/2014/main" id="{9B4CE4C8-3C0B-5F85-CE29-D4157F1227D0}"/>
                </a:ext>
              </a:extLst>
            </p:cNvPr>
            <p:cNvSpPr txBox="1"/>
            <p:nvPr/>
          </p:nvSpPr>
          <p:spPr>
            <a:xfrm>
              <a:off x="952676"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21</a:t>
              </a:r>
            </a:p>
          </p:txBody>
        </p:sp>
        <p:sp>
          <p:nvSpPr>
            <p:cNvPr id="47" name="TextBox 84">
              <a:extLst>
                <a:ext uri="{FF2B5EF4-FFF2-40B4-BE49-F238E27FC236}">
                  <a16:creationId xmlns:a16="http://schemas.microsoft.com/office/drawing/2014/main" id="{300F8F72-843B-A410-627B-E402297FF081}"/>
                </a:ext>
              </a:extLst>
            </p:cNvPr>
            <p:cNvSpPr txBox="1"/>
            <p:nvPr/>
          </p:nvSpPr>
          <p:spPr>
            <a:xfrm>
              <a:off x="952676" y="3323278"/>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28</a:t>
              </a:r>
            </a:p>
          </p:txBody>
        </p:sp>
        <p:sp>
          <p:nvSpPr>
            <p:cNvPr id="48" name="TextBox 85">
              <a:extLst>
                <a:ext uri="{FF2B5EF4-FFF2-40B4-BE49-F238E27FC236}">
                  <a16:creationId xmlns:a16="http://schemas.microsoft.com/office/drawing/2014/main" id="{C8CB93C5-0394-8B97-16D1-8374A865C389}"/>
                </a:ext>
              </a:extLst>
            </p:cNvPr>
            <p:cNvSpPr txBox="1"/>
            <p:nvPr/>
          </p:nvSpPr>
          <p:spPr>
            <a:xfrm>
              <a:off x="1187877" y="2554584"/>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a:t>
              </a:r>
            </a:p>
          </p:txBody>
        </p:sp>
        <p:sp>
          <p:nvSpPr>
            <p:cNvPr id="49" name="TextBox 86">
              <a:extLst>
                <a:ext uri="{FF2B5EF4-FFF2-40B4-BE49-F238E27FC236}">
                  <a16:creationId xmlns:a16="http://schemas.microsoft.com/office/drawing/2014/main" id="{BE6B78B6-8B7E-B36C-2C32-E5173B7E921D}"/>
                </a:ext>
              </a:extLst>
            </p:cNvPr>
            <p:cNvSpPr txBox="1"/>
            <p:nvPr/>
          </p:nvSpPr>
          <p:spPr>
            <a:xfrm>
              <a:off x="1187877"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8</a:t>
              </a:r>
            </a:p>
          </p:txBody>
        </p:sp>
        <p:sp>
          <p:nvSpPr>
            <p:cNvPr id="50" name="TextBox 87">
              <a:extLst>
                <a:ext uri="{FF2B5EF4-FFF2-40B4-BE49-F238E27FC236}">
                  <a16:creationId xmlns:a16="http://schemas.microsoft.com/office/drawing/2014/main" id="{B89ADFC9-A704-0BAD-2AC0-7CD6F79FE7B8}"/>
                </a:ext>
              </a:extLst>
            </p:cNvPr>
            <p:cNvSpPr txBox="1"/>
            <p:nvPr/>
          </p:nvSpPr>
          <p:spPr>
            <a:xfrm>
              <a:off x="1187877"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15</a:t>
              </a:r>
            </a:p>
          </p:txBody>
        </p:sp>
        <p:sp>
          <p:nvSpPr>
            <p:cNvPr id="51" name="TextBox 88">
              <a:extLst>
                <a:ext uri="{FF2B5EF4-FFF2-40B4-BE49-F238E27FC236}">
                  <a16:creationId xmlns:a16="http://schemas.microsoft.com/office/drawing/2014/main" id="{0453FC26-DA41-A1B9-CA13-7BC0A805A149}"/>
                </a:ext>
              </a:extLst>
            </p:cNvPr>
            <p:cNvSpPr txBox="1"/>
            <p:nvPr/>
          </p:nvSpPr>
          <p:spPr>
            <a:xfrm>
              <a:off x="1187877"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22</a:t>
              </a:r>
            </a:p>
          </p:txBody>
        </p:sp>
        <p:sp>
          <p:nvSpPr>
            <p:cNvPr id="52" name="TextBox 89">
              <a:extLst>
                <a:ext uri="{FF2B5EF4-FFF2-40B4-BE49-F238E27FC236}">
                  <a16:creationId xmlns:a16="http://schemas.microsoft.com/office/drawing/2014/main" id="{DCB8DA41-FA90-FBFE-BCE3-8F6618A0AE19}"/>
                </a:ext>
              </a:extLst>
            </p:cNvPr>
            <p:cNvSpPr txBox="1"/>
            <p:nvPr/>
          </p:nvSpPr>
          <p:spPr>
            <a:xfrm>
              <a:off x="1187877" y="3323278"/>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29</a:t>
              </a:r>
            </a:p>
          </p:txBody>
        </p:sp>
        <p:sp>
          <p:nvSpPr>
            <p:cNvPr id="53" name="TextBox 90">
              <a:extLst>
                <a:ext uri="{FF2B5EF4-FFF2-40B4-BE49-F238E27FC236}">
                  <a16:creationId xmlns:a16="http://schemas.microsoft.com/office/drawing/2014/main" id="{14479AF6-AE66-5FA3-A446-58EC1D9F2574}"/>
                </a:ext>
              </a:extLst>
            </p:cNvPr>
            <p:cNvSpPr txBox="1"/>
            <p:nvPr/>
          </p:nvSpPr>
          <p:spPr>
            <a:xfrm>
              <a:off x="1420238" y="2554584"/>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a:t>
              </a:r>
            </a:p>
          </p:txBody>
        </p:sp>
        <p:sp>
          <p:nvSpPr>
            <p:cNvPr id="54" name="TextBox 91">
              <a:extLst>
                <a:ext uri="{FF2B5EF4-FFF2-40B4-BE49-F238E27FC236}">
                  <a16:creationId xmlns:a16="http://schemas.microsoft.com/office/drawing/2014/main" id="{3E73E20B-5305-B8E1-4E22-03AE7C92420C}"/>
                </a:ext>
              </a:extLst>
            </p:cNvPr>
            <p:cNvSpPr txBox="1"/>
            <p:nvPr/>
          </p:nvSpPr>
          <p:spPr>
            <a:xfrm>
              <a:off x="1420238"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9</a:t>
              </a:r>
            </a:p>
          </p:txBody>
        </p:sp>
        <p:sp>
          <p:nvSpPr>
            <p:cNvPr id="55" name="TextBox 92">
              <a:extLst>
                <a:ext uri="{FF2B5EF4-FFF2-40B4-BE49-F238E27FC236}">
                  <a16:creationId xmlns:a16="http://schemas.microsoft.com/office/drawing/2014/main" id="{7A277785-8A82-2009-0A07-EBE83E380E32}"/>
                </a:ext>
              </a:extLst>
            </p:cNvPr>
            <p:cNvSpPr txBox="1"/>
            <p:nvPr/>
          </p:nvSpPr>
          <p:spPr>
            <a:xfrm>
              <a:off x="1420238"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16</a:t>
              </a:r>
            </a:p>
          </p:txBody>
        </p:sp>
        <p:sp>
          <p:nvSpPr>
            <p:cNvPr id="56" name="TextBox 93">
              <a:extLst>
                <a:ext uri="{FF2B5EF4-FFF2-40B4-BE49-F238E27FC236}">
                  <a16:creationId xmlns:a16="http://schemas.microsoft.com/office/drawing/2014/main" id="{DC3FCC98-A654-38D3-5060-C2BA175679AC}"/>
                </a:ext>
              </a:extLst>
            </p:cNvPr>
            <p:cNvSpPr txBox="1"/>
            <p:nvPr/>
          </p:nvSpPr>
          <p:spPr>
            <a:xfrm>
              <a:off x="1420238"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23</a:t>
              </a:r>
            </a:p>
          </p:txBody>
        </p:sp>
        <p:sp>
          <p:nvSpPr>
            <p:cNvPr id="57" name="TextBox 94">
              <a:extLst>
                <a:ext uri="{FF2B5EF4-FFF2-40B4-BE49-F238E27FC236}">
                  <a16:creationId xmlns:a16="http://schemas.microsoft.com/office/drawing/2014/main" id="{79C17DF6-E65D-F23A-3C08-510423C99655}"/>
                </a:ext>
              </a:extLst>
            </p:cNvPr>
            <p:cNvSpPr txBox="1"/>
            <p:nvPr/>
          </p:nvSpPr>
          <p:spPr>
            <a:xfrm>
              <a:off x="1665971" y="2554584"/>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a:t>
              </a:r>
            </a:p>
          </p:txBody>
        </p:sp>
        <p:sp>
          <p:nvSpPr>
            <p:cNvPr id="58" name="TextBox 95">
              <a:extLst>
                <a:ext uri="{FF2B5EF4-FFF2-40B4-BE49-F238E27FC236}">
                  <a16:creationId xmlns:a16="http://schemas.microsoft.com/office/drawing/2014/main" id="{07104EC6-8E3C-7BA0-B7DE-8D8C7EE14ED1}"/>
                </a:ext>
              </a:extLst>
            </p:cNvPr>
            <p:cNvSpPr txBox="1"/>
            <p:nvPr/>
          </p:nvSpPr>
          <p:spPr>
            <a:xfrm>
              <a:off x="1665971"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10</a:t>
              </a:r>
            </a:p>
          </p:txBody>
        </p:sp>
        <p:sp>
          <p:nvSpPr>
            <p:cNvPr id="59" name="TextBox 96">
              <a:extLst>
                <a:ext uri="{FF2B5EF4-FFF2-40B4-BE49-F238E27FC236}">
                  <a16:creationId xmlns:a16="http://schemas.microsoft.com/office/drawing/2014/main" id="{2BEC1908-1D62-5148-E0B7-566779EA770B}"/>
                </a:ext>
              </a:extLst>
            </p:cNvPr>
            <p:cNvSpPr txBox="1"/>
            <p:nvPr/>
          </p:nvSpPr>
          <p:spPr>
            <a:xfrm>
              <a:off x="1665971"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17</a:t>
              </a:r>
            </a:p>
          </p:txBody>
        </p:sp>
        <p:sp>
          <p:nvSpPr>
            <p:cNvPr id="60" name="TextBox 97">
              <a:extLst>
                <a:ext uri="{FF2B5EF4-FFF2-40B4-BE49-F238E27FC236}">
                  <a16:creationId xmlns:a16="http://schemas.microsoft.com/office/drawing/2014/main" id="{9CB0A4C9-C9EA-A4DF-6B82-67475A000FE7}"/>
                </a:ext>
              </a:extLst>
            </p:cNvPr>
            <p:cNvSpPr txBox="1"/>
            <p:nvPr/>
          </p:nvSpPr>
          <p:spPr>
            <a:xfrm>
              <a:off x="1665971"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24</a:t>
              </a:r>
            </a:p>
          </p:txBody>
        </p:sp>
        <p:sp>
          <p:nvSpPr>
            <p:cNvPr id="61" name="TextBox 98">
              <a:extLst>
                <a:ext uri="{FF2B5EF4-FFF2-40B4-BE49-F238E27FC236}">
                  <a16:creationId xmlns:a16="http://schemas.microsoft.com/office/drawing/2014/main" id="{758B75C6-C92B-90A9-008E-C66CC4211181}"/>
                </a:ext>
              </a:extLst>
            </p:cNvPr>
            <p:cNvSpPr txBox="1"/>
            <p:nvPr/>
          </p:nvSpPr>
          <p:spPr>
            <a:xfrm>
              <a:off x="1905931" y="2554584"/>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4</a:t>
              </a:r>
            </a:p>
          </p:txBody>
        </p:sp>
        <p:sp>
          <p:nvSpPr>
            <p:cNvPr id="62" name="TextBox 99">
              <a:extLst>
                <a:ext uri="{FF2B5EF4-FFF2-40B4-BE49-F238E27FC236}">
                  <a16:creationId xmlns:a16="http://schemas.microsoft.com/office/drawing/2014/main" id="{DF7A9549-F9C1-3C47-9731-D906E9F5BD40}"/>
                </a:ext>
              </a:extLst>
            </p:cNvPr>
            <p:cNvSpPr txBox="1"/>
            <p:nvPr/>
          </p:nvSpPr>
          <p:spPr>
            <a:xfrm>
              <a:off x="1905931"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11</a:t>
              </a:r>
            </a:p>
          </p:txBody>
        </p:sp>
        <p:sp>
          <p:nvSpPr>
            <p:cNvPr id="63" name="TextBox 100">
              <a:extLst>
                <a:ext uri="{FF2B5EF4-FFF2-40B4-BE49-F238E27FC236}">
                  <a16:creationId xmlns:a16="http://schemas.microsoft.com/office/drawing/2014/main" id="{BAC45A6F-7C62-BC28-B870-30F5D9DE5AD5}"/>
                </a:ext>
              </a:extLst>
            </p:cNvPr>
            <p:cNvSpPr txBox="1"/>
            <p:nvPr/>
          </p:nvSpPr>
          <p:spPr>
            <a:xfrm>
              <a:off x="1905931"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18</a:t>
              </a:r>
            </a:p>
          </p:txBody>
        </p:sp>
        <p:sp>
          <p:nvSpPr>
            <p:cNvPr id="64" name="TextBox 101">
              <a:extLst>
                <a:ext uri="{FF2B5EF4-FFF2-40B4-BE49-F238E27FC236}">
                  <a16:creationId xmlns:a16="http://schemas.microsoft.com/office/drawing/2014/main" id="{079A88C3-AB2C-9DDE-9698-E33767597C7F}"/>
                </a:ext>
              </a:extLst>
            </p:cNvPr>
            <p:cNvSpPr txBox="1"/>
            <p:nvPr/>
          </p:nvSpPr>
          <p:spPr>
            <a:xfrm>
              <a:off x="1905931"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25</a:t>
              </a:r>
            </a:p>
          </p:txBody>
        </p:sp>
        <p:sp>
          <p:nvSpPr>
            <p:cNvPr id="65" name="TextBox 102">
              <a:extLst>
                <a:ext uri="{FF2B5EF4-FFF2-40B4-BE49-F238E27FC236}">
                  <a16:creationId xmlns:a16="http://schemas.microsoft.com/office/drawing/2014/main" id="{6598D30C-4476-8BFC-3767-2B11B55A9A37}"/>
                </a:ext>
              </a:extLst>
            </p:cNvPr>
            <p:cNvSpPr txBox="1"/>
            <p:nvPr/>
          </p:nvSpPr>
          <p:spPr>
            <a:xfrm>
              <a:off x="2139997" y="2554584"/>
              <a:ext cx="197078" cy="153741"/>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5</a:t>
              </a:r>
            </a:p>
          </p:txBody>
        </p:sp>
        <p:sp>
          <p:nvSpPr>
            <p:cNvPr id="66" name="TextBox 103">
              <a:extLst>
                <a:ext uri="{FF2B5EF4-FFF2-40B4-BE49-F238E27FC236}">
                  <a16:creationId xmlns:a16="http://schemas.microsoft.com/office/drawing/2014/main" id="{5CD28E29-8EA2-02C9-AC3B-EA3E5A60C99C}"/>
                </a:ext>
              </a:extLst>
            </p:cNvPr>
            <p:cNvSpPr txBox="1"/>
            <p:nvPr/>
          </p:nvSpPr>
          <p:spPr>
            <a:xfrm>
              <a:off x="2139997" y="2745552"/>
              <a:ext cx="197078" cy="153741"/>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12</a:t>
              </a:r>
            </a:p>
          </p:txBody>
        </p:sp>
        <p:sp>
          <p:nvSpPr>
            <p:cNvPr id="67" name="TextBox 104">
              <a:extLst>
                <a:ext uri="{FF2B5EF4-FFF2-40B4-BE49-F238E27FC236}">
                  <a16:creationId xmlns:a16="http://schemas.microsoft.com/office/drawing/2014/main" id="{502A3C48-4F46-0FC9-4683-1031FBB8FF71}"/>
                </a:ext>
              </a:extLst>
            </p:cNvPr>
            <p:cNvSpPr txBox="1"/>
            <p:nvPr/>
          </p:nvSpPr>
          <p:spPr>
            <a:xfrm>
              <a:off x="2139997" y="2939290"/>
              <a:ext cx="197078" cy="153741"/>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19</a:t>
              </a:r>
            </a:p>
          </p:txBody>
        </p:sp>
        <p:sp>
          <p:nvSpPr>
            <p:cNvPr id="68" name="TextBox 105">
              <a:extLst>
                <a:ext uri="{FF2B5EF4-FFF2-40B4-BE49-F238E27FC236}">
                  <a16:creationId xmlns:a16="http://schemas.microsoft.com/office/drawing/2014/main" id="{A566215C-926B-7B6E-D045-EE9B139800A6}"/>
                </a:ext>
              </a:extLst>
            </p:cNvPr>
            <p:cNvSpPr txBox="1"/>
            <p:nvPr/>
          </p:nvSpPr>
          <p:spPr>
            <a:xfrm>
              <a:off x="2139997" y="3134440"/>
              <a:ext cx="197078" cy="153741"/>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26</a:t>
              </a:r>
            </a:p>
          </p:txBody>
        </p:sp>
      </p:grpSp>
      <p:pic>
        <p:nvPicPr>
          <p:cNvPr id="69" name="Imagen 68">
            <a:extLst>
              <a:ext uri="{FF2B5EF4-FFF2-40B4-BE49-F238E27FC236}">
                <a16:creationId xmlns:a16="http://schemas.microsoft.com/office/drawing/2014/main" id="{473528DD-2A38-0F8E-DA1B-E7300E024E6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95912" y="1797046"/>
            <a:ext cx="1482766" cy="558438"/>
          </a:xfrm>
          <a:prstGeom prst="rect">
            <a:avLst/>
          </a:prstGeom>
          <a:effectLst>
            <a:glow rad="38100">
              <a:schemeClr val="bg1"/>
            </a:glow>
          </a:effectLst>
        </p:spPr>
      </p:pic>
      <p:grpSp>
        <p:nvGrpSpPr>
          <p:cNvPr id="70" name="Grupo 69">
            <a:extLst>
              <a:ext uri="{FF2B5EF4-FFF2-40B4-BE49-F238E27FC236}">
                <a16:creationId xmlns:a16="http://schemas.microsoft.com/office/drawing/2014/main" id="{FED48492-C062-6E04-D25E-89E0261A6FBC}"/>
              </a:ext>
            </a:extLst>
          </p:cNvPr>
          <p:cNvGrpSpPr/>
          <p:nvPr/>
        </p:nvGrpSpPr>
        <p:grpSpPr>
          <a:xfrm>
            <a:off x="3812400" y="2686645"/>
            <a:ext cx="2506858" cy="1378800"/>
            <a:chOff x="2870203" y="2546861"/>
            <a:chExt cx="1775293" cy="1093586"/>
          </a:xfrm>
        </p:grpSpPr>
        <p:sp>
          <p:nvSpPr>
            <p:cNvPr id="71" name="Rectángulo 70">
              <a:extLst>
                <a:ext uri="{FF2B5EF4-FFF2-40B4-BE49-F238E27FC236}">
                  <a16:creationId xmlns:a16="http://schemas.microsoft.com/office/drawing/2014/main" id="{00F0356E-F6C0-2837-9078-D347AABFBB04}"/>
                </a:ext>
              </a:extLst>
            </p:cNvPr>
            <p:cNvSpPr/>
            <p:nvPr/>
          </p:nvSpPr>
          <p:spPr>
            <a:xfrm>
              <a:off x="2870203" y="2546861"/>
              <a:ext cx="1746247" cy="1093586"/>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72" name="TextBox 190">
              <a:extLst>
                <a:ext uri="{FF2B5EF4-FFF2-40B4-BE49-F238E27FC236}">
                  <a16:creationId xmlns:a16="http://schemas.microsoft.com/office/drawing/2014/main" id="{4671C967-97FC-5D34-7874-532D967403EE}"/>
                </a:ext>
              </a:extLst>
            </p:cNvPr>
            <p:cNvSpPr txBox="1"/>
            <p:nvPr/>
          </p:nvSpPr>
          <p:spPr>
            <a:xfrm>
              <a:off x="2979392" y="2743730"/>
              <a:ext cx="187154"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a:t>
              </a:r>
            </a:p>
          </p:txBody>
        </p:sp>
        <p:sp>
          <p:nvSpPr>
            <p:cNvPr id="73" name="TextBox 191">
              <a:extLst>
                <a:ext uri="{FF2B5EF4-FFF2-40B4-BE49-F238E27FC236}">
                  <a16:creationId xmlns:a16="http://schemas.microsoft.com/office/drawing/2014/main" id="{BF97F51F-2AB4-26AF-79C8-0501F456B54D}"/>
                </a:ext>
              </a:extLst>
            </p:cNvPr>
            <p:cNvSpPr txBox="1"/>
            <p:nvPr/>
          </p:nvSpPr>
          <p:spPr>
            <a:xfrm>
              <a:off x="2975814" y="2937467"/>
              <a:ext cx="194310"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10</a:t>
              </a:r>
            </a:p>
          </p:txBody>
        </p:sp>
        <p:sp>
          <p:nvSpPr>
            <p:cNvPr id="74" name="TextBox 192">
              <a:extLst>
                <a:ext uri="{FF2B5EF4-FFF2-40B4-BE49-F238E27FC236}">
                  <a16:creationId xmlns:a16="http://schemas.microsoft.com/office/drawing/2014/main" id="{ED291F8B-8288-E7A9-4ACE-25A6522C8E73}"/>
                </a:ext>
              </a:extLst>
            </p:cNvPr>
            <p:cNvSpPr txBox="1"/>
            <p:nvPr/>
          </p:nvSpPr>
          <p:spPr>
            <a:xfrm>
              <a:off x="2968924" y="3132618"/>
              <a:ext cx="208091"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17</a:t>
              </a:r>
            </a:p>
          </p:txBody>
        </p:sp>
        <p:sp>
          <p:nvSpPr>
            <p:cNvPr id="75" name="TextBox 193">
              <a:extLst>
                <a:ext uri="{FF2B5EF4-FFF2-40B4-BE49-F238E27FC236}">
                  <a16:creationId xmlns:a16="http://schemas.microsoft.com/office/drawing/2014/main" id="{182D5860-3FE7-46C7-CCF3-66D1D5AAF117}"/>
                </a:ext>
              </a:extLst>
            </p:cNvPr>
            <p:cNvSpPr txBox="1"/>
            <p:nvPr/>
          </p:nvSpPr>
          <p:spPr>
            <a:xfrm>
              <a:off x="2968924" y="3323574"/>
              <a:ext cx="208091"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24</a:t>
              </a:r>
            </a:p>
          </p:txBody>
        </p:sp>
        <p:sp>
          <p:nvSpPr>
            <p:cNvPr id="76" name="TextBox 194">
              <a:extLst>
                <a:ext uri="{FF2B5EF4-FFF2-40B4-BE49-F238E27FC236}">
                  <a16:creationId xmlns:a16="http://schemas.microsoft.com/office/drawing/2014/main" id="{AFC59A9F-FD0E-F9C9-EDC1-2D2DA64B12D1}"/>
                </a:ext>
              </a:extLst>
            </p:cNvPr>
            <p:cNvSpPr txBox="1"/>
            <p:nvPr/>
          </p:nvSpPr>
          <p:spPr>
            <a:xfrm>
              <a:off x="3167815" y="2743730"/>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4</a:t>
              </a:r>
            </a:p>
          </p:txBody>
        </p:sp>
        <p:sp>
          <p:nvSpPr>
            <p:cNvPr id="77" name="TextBox 195">
              <a:extLst>
                <a:ext uri="{FF2B5EF4-FFF2-40B4-BE49-F238E27FC236}">
                  <a16:creationId xmlns:a16="http://schemas.microsoft.com/office/drawing/2014/main" id="{4157643A-49C3-3DEA-2DFE-7327C5B3859B}"/>
                </a:ext>
              </a:extLst>
            </p:cNvPr>
            <p:cNvSpPr txBox="1"/>
            <p:nvPr/>
          </p:nvSpPr>
          <p:spPr>
            <a:xfrm>
              <a:off x="3167815" y="2937467"/>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11</a:t>
              </a:r>
            </a:p>
          </p:txBody>
        </p:sp>
        <p:sp>
          <p:nvSpPr>
            <p:cNvPr id="78" name="TextBox 196">
              <a:extLst>
                <a:ext uri="{FF2B5EF4-FFF2-40B4-BE49-F238E27FC236}">
                  <a16:creationId xmlns:a16="http://schemas.microsoft.com/office/drawing/2014/main" id="{1E537963-0568-2F0B-4F52-BD207E79ECB8}"/>
                </a:ext>
              </a:extLst>
            </p:cNvPr>
            <p:cNvSpPr txBox="1"/>
            <p:nvPr/>
          </p:nvSpPr>
          <p:spPr>
            <a:xfrm>
              <a:off x="3167815" y="3132618"/>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18</a:t>
              </a:r>
            </a:p>
          </p:txBody>
        </p:sp>
        <p:sp>
          <p:nvSpPr>
            <p:cNvPr id="79" name="TextBox 197">
              <a:extLst>
                <a:ext uri="{FF2B5EF4-FFF2-40B4-BE49-F238E27FC236}">
                  <a16:creationId xmlns:a16="http://schemas.microsoft.com/office/drawing/2014/main" id="{08F87833-DDD1-4EF4-737C-9F3C650596CE}"/>
                </a:ext>
              </a:extLst>
            </p:cNvPr>
            <p:cNvSpPr txBox="1"/>
            <p:nvPr/>
          </p:nvSpPr>
          <p:spPr>
            <a:xfrm>
              <a:off x="3167815" y="3323574"/>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25</a:t>
              </a:r>
            </a:p>
          </p:txBody>
        </p:sp>
        <p:sp>
          <p:nvSpPr>
            <p:cNvPr id="80" name="TextBox 198">
              <a:extLst>
                <a:ext uri="{FF2B5EF4-FFF2-40B4-BE49-F238E27FC236}">
                  <a16:creationId xmlns:a16="http://schemas.microsoft.com/office/drawing/2014/main" id="{8B0CBC68-B144-9C4F-C91C-E9090AFC4D25}"/>
                </a:ext>
              </a:extLst>
            </p:cNvPr>
            <p:cNvSpPr txBox="1"/>
            <p:nvPr/>
          </p:nvSpPr>
          <p:spPr>
            <a:xfrm>
              <a:off x="3411182" y="3323574"/>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26</a:t>
              </a:r>
            </a:p>
          </p:txBody>
        </p:sp>
        <p:sp>
          <p:nvSpPr>
            <p:cNvPr id="81" name="TextBox 199">
              <a:extLst>
                <a:ext uri="{FF2B5EF4-FFF2-40B4-BE49-F238E27FC236}">
                  <a16:creationId xmlns:a16="http://schemas.microsoft.com/office/drawing/2014/main" id="{6D029822-96FA-969F-508E-3A2202574F85}"/>
                </a:ext>
              </a:extLst>
            </p:cNvPr>
            <p:cNvSpPr txBox="1"/>
            <p:nvPr/>
          </p:nvSpPr>
          <p:spPr>
            <a:xfrm>
              <a:off x="3656154" y="3323574"/>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27</a:t>
              </a:r>
            </a:p>
          </p:txBody>
        </p:sp>
        <p:sp>
          <p:nvSpPr>
            <p:cNvPr id="82" name="TextBox 200">
              <a:extLst>
                <a:ext uri="{FF2B5EF4-FFF2-40B4-BE49-F238E27FC236}">
                  <a16:creationId xmlns:a16="http://schemas.microsoft.com/office/drawing/2014/main" id="{5A888EAF-F132-23DD-14F0-69DCDCAB95B5}"/>
                </a:ext>
              </a:extLst>
            </p:cNvPr>
            <p:cNvSpPr txBox="1"/>
            <p:nvPr/>
          </p:nvSpPr>
          <p:spPr>
            <a:xfrm>
              <a:off x="3411182" y="2743730"/>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5</a:t>
              </a:r>
            </a:p>
          </p:txBody>
        </p:sp>
        <p:sp>
          <p:nvSpPr>
            <p:cNvPr id="83" name="TextBox 201">
              <a:extLst>
                <a:ext uri="{FF2B5EF4-FFF2-40B4-BE49-F238E27FC236}">
                  <a16:creationId xmlns:a16="http://schemas.microsoft.com/office/drawing/2014/main" id="{F3792B6E-AF21-D52C-1ECF-D3F69C57EA92}"/>
                </a:ext>
              </a:extLst>
            </p:cNvPr>
            <p:cNvSpPr txBox="1"/>
            <p:nvPr/>
          </p:nvSpPr>
          <p:spPr>
            <a:xfrm>
              <a:off x="3411182" y="2937467"/>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12</a:t>
              </a:r>
            </a:p>
          </p:txBody>
        </p:sp>
        <p:sp>
          <p:nvSpPr>
            <p:cNvPr id="84" name="TextBox 202">
              <a:extLst>
                <a:ext uri="{FF2B5EF4-FFF2-40B4-BE49-F238E27FC236}">
                  <a16:creationId xmlns:a16="http://schemas.microsoft.com/office/drawing/2014/main" id="{4B0764C8-EC59-8A89-B357-0ADE61030032}"/>
                </a:ext>
              </a:extLst>
            </p:cNvPr>
            <p:cNvSpPr txBox="1"/>
            <p:nvPr/>
          </p:nvSpPr>
          <p:spPr>
            <a:xfrm>
              <a:off x="3411182" y="3132618"/>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19</a:t>
              </a:r>
            </a:p>
          </p:txBody>
        </p:sp>
        <p:sp>
          <p:nvSpPr>
            <p:cNvPr id="85" name="TextBox 203">
              <a:extLst>
                <a:ext uri="{FF2B5EF4-FFF2-40B4-BE49-F238E27FC236}">
                  <a16:creationId xmlns:a16="http://schemas.microsoft.com/office/drawing/2014/main" id="{4DE445C9-7DA9-DBC8-FA24-62231C9C826A}"/>
                </a:ext>
              </a:extLst>
            </p:cNvPr>
            <p:cNvSpPr txBox="1"/>
            <p:nvPr/>
          </p:nvSpPr>
          <p:spPr>
            <a:xfrm>
              <a:off x="3656154" y="2552761"/>
              <a:ext cx="262016" cy="151959"/>
            </a:xfrm>
            <a:prstGeom prst="rect">
              <a:avLst/>
            </a:prstGeom>
          </p:spPr>
          <p:txBody>
            <a:bodyPr lIns="0" tIns="0" rIns="0" bIns="0" rtlCol="0" anchor="t">
              <a:spAutoFit/>
            </a:bodyPr>
            <a:lstStyle/>
            <a:p>
              <a:pPr algn="ctr">
                <a:lnSpc>
                  <a:spcPts val="1559"/>
                </a:lnSpc>
              </a:pPr>
              <a:endParaRPr lang="en-US" sz="1113" b="1" dirty="0">
                <a:solidFill>
                  <a:srgbClr val="000000"/>
                </a:solidFill>
                <a:latin typeface="Sniglet"/>
              </a:endParaRPr>
            </a:p>
          </p:txBody>
        </p:sp>
        <p:sp>
          <p:nvSpPr>
            <p:cNvPr id="86" name="TextBox 204">
              <a:extLst>
                <a:ext uri="{FF2B5EF4-FFF2-40B4-BE49-F238E27FC236}">
                  <a16:creationId xmlns:a16="http://schemas.microsoft.com/office/drawing/2014/main" id="{67A896FF-D8C4-8399-8E15-B84F20667FEB}"/>
                </a:ext>
              </a:extLst>
            </p:cNvPr>
            <p:cNvSpPr txBox="1"/>
            <p:nvPr/>
          </p:nvSpPr>
          <p:spPr>
            <a:xfrm>
              <a:off x="3656154" y="2743730"/>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6</a:t>
              </a:r>
            </a:p>
          </p:txBody>
        </p:sp>
        <p:sp>
          <p:nvSpPr>
            <p:cNvPr id="87" name="TextBox 205">
              <a:extLst>
                <a:ext uri="{FF2B5EF4-FFF2-40B4-BE49-F238E27FC236}">
                  <a16:creationId xmlns:a16="http://schemas.microsoft.com/office/drawing/2014/main" id="{4AED286D-F00F-EB61-552A-F79E2E90418A}"/>
                </a:ext>
              </a:extLst>
            </p:cNvPr>
            <p:cNvSpPr txBox="1"/>
            <p:nvPr/>
          </p:nvSpPr>
          <p:spPr>
            <a:xfrm>
              <a:off x="3656154" y="2937467"/>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13</a:t>
              </a:r>
            </a:p>
          </p:txBody>
        </p:sp>
        <p:sp>
          <p:nvSpPr>
            <p:cNvPr id="88" name="TextBox 206">
              <a:extLst>
                <a:ext uri="{FF2B5EF4-FFF2-40B4-BE49-F238E27FC236}">
                  <a16:creationId xmlns:a16="http://schemas.microsoft.com/office/drawing/2014/main" id="{F8E3FE85-1215-D68D-10B8-E9960805BFFF}"/>
                </a:ext>
              </a:extLst>
            </p:cNvPr>
            <p:cNvSpPr txBox="1"/>
            <p:nvPr/>
          </p:nvSpPr>
          <p:spPr>
            <a:xfrm>
              <a:off x="3656154" y="3132618"/>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20</a:t>
              </a:r>
            </a:p>
          </p:txBody>
        </p:sp>
        <p:sp>
          <p:nvSpPr>
            <p:cNvPr id="89" name="TextBox 207">
              <a:extLst>
                <a:ext uri="{FF2B5EF4-FFF2-40B4-BE49-F238E27FC236}">
                  <a16:creationId xmlns:a16="http://schemas.microsoft.com/office/drawing/2014/main" id="{4475E12F-997B-EB4B-20BB-90C4D8649D50}"/>
                </a:ext>
              </a:extLst>
            </p:cNvPr>
            <p:cNvSpPr txBox="1"/>
            <p:nvPr/>
          </p:nvSpPr>
          <p:spPr>
            <a:xfrm>
              <a:off x="3895862" y="2552761"/>
              <a:ext cx="262016" cy="151959"/>
            </a:xfrm>
            <a:prstGeom prst="rect">
              <a:avLst/>
            </a:prstGeom>
          </p:spPr>
          <p:txBody>
            <a:bodyPr lIns="0" tIns="0" rIns="0" bIns="0" rtlCol="0" anchor="t">
              <a:spAutoFit/>
            </a:bodyPr>
            <a:lstStyle/>
            <a:p>
              <a:pPr algn="ctr">
                <a:lnSpc>
                  <a:spcPts val="1559"/>
                </a:lnSpc>
              </a:pPr>
              <a:endParaRPr lang="en-US" sz="1113" b="1" dirty="0">
                <a:solidFill>
                  <a:srgbClr val="000000"/>
                </a:solidFill>
                <a:latin typeface="Sniglet"/>
              </a:endParaRPr>
            </a:p>
          </p:txBody>
        </p:sp>
        <p:sp>
          <p:nvSpPr>
            <p:cNvPr id="90" name="TextBox 208">
              <a:extLst>
                <a:ext uri="{FF2B5EF4-FFF2-40B4-BE49-F238E27FC236}">
                  <a16:creationId xmlns:a16="http://schemas.microsoft.com/office/drawing/2014/main" id="{DA8D2949-6057-2634-3EBB-44B232CDCE2D}"/>
                </a:ext>
              </a:extLst>
            </p:cNvPr>
            <p:cNvSpPr txBox="1"/>
            <p:nvPr/>
          </p:nvSpPr>
          <p:spPr>
            <a:xfrm>
              <a:off x="3895862" y="2743730"/>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7</a:t>
              </a:r>
            </a:p>
          </p:txBody>
        </p:sp>
        <p:sp>
          <p:nvSpPr>
            <p:cNvPr id="91" name="TextBox 209">
              <a:extLst>
                <a:ext uri="{FF2B5EF4-FFF2-40B4-BE49-F238E27FC236}">
                  <a16:creationId xmlns:a16="http://schemas.microsoft.com/office/drawing/2014/main" id="{62B21598-E319-38F6-DFE2-29A94D98DF08}"/>
                </a:ext>
              </a:extLst>
            </p:cNvPr>
            <p:cNvSpPr txBox="1"/>
            <p:nvPr/>
          </p:nvSpPr>
          <p:spPr>
            <a:xfrm>
              <a:off x="3895862" y="2937467"/>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14</a:t>
              </a:r>
            </a:p>
          </p:txBody>
        </p:sp>
        <p:sp>
          <p:nvSpPr>
            <p:cNvPr id="92" name="TextBox 210">
              <a:extLst>
                <a:ext uri="{FF2B5EF4-FFF2-40B4-BE49-F238E27FC236}">
                  <a16:creationId xmlns:a16="http://schemas.microsoft.com/office/drawing/2014/main" id="{0D09DFC2-6ED4-E3CE-FA15-A8781A2E3AFA}"/>
                </a:ext>
              </a:extLst>
            </p:cNvPr>
            <p:cNvSpPr txBox="1"/>
            <p:nvPr/>
          </p:nvSpPr>
          <p:spPr>
            <a:xfrm>
              <a:off x="3895862" y="3132618"/>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21</a:t>
              </a:r>
            </a:p>
          </p:txBody>
        </p:sp>
        <p:sp>
          <p:nvSpPr>
            <p:cNvPr id="93" name="TextBox 211">
              <a:extLst>
                <a:ext uri="{FF2B5EF4-FFF2-40B4-BE49-F238E27FC236}">
                  <a16:creationId xmlns:a16="http://schemas.microsoft.com/office/drawing/2014/main" id="{61A9C0CF-5E60-1397-B9A7-0D00EFC402CF}"/>
                </a:ext>
              </a:extLst>
            </p:cNvPr>
            <p:cNvSpPr txBox="1"/>
            <p:nvPr/>
          </p:nvSpPr>
          <p:spPr>
            <a:xfrm>
              <a:off x="4140945" y="2552761"/>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a:t>
              </a:r>
            </a:p>
          </p:txBody>
        </p:sp>
        <p:sp>
          <p:nvSpPr>
            <p:cNvPr id="94" name="TextBox 212">
              <a:extLst>
                <a:ext uri="{FF2B5EF4-FFF2-40B4-BE49-F238E27FC236}">
                  <a16:creationId xmlns:a16="http://schemas.microsoft.com/office/drawing/2014/main" id="{BC9617A2-1AEA-2783-B463-4ECCA57CABBA}"/>
                </a:ext>
              </a:extLst>
            </p:cNvPr>
            <p:cNvSpPr txBox="1"/>
            <p:nvPr/>
          </p:nvSpPr>
          <p:spPr>
            <a:xfrm>
              <a:off x="4140945" y="2743730"/>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8</a:t>
              </a:r>
            </a:p>
          </p:txBody>
        </p:sp>
        <p:sp>
          <p:nvSpPr>
            <p:cNvPr id="95" name="TextBox 213">
              <a:extLst>
                <a:ext uri="{FF2B5EF4-FFF2-40B4-BE49-F238E27FC236}">
                  <a16:creationId xmlns:a16="http://schemas.microsoft.com/office/drawing/2014/main" id="{0C18E545-6D04-2F8D-2988-A9D8F5B49720}"/>
                </a:ext>
              </a:extLst>
            </p:cNvPr>
            <p:cNvSpPr txBox="1"/>
            <p:nvPr/>
          </p:nvSpPr>
          <p:spPr>
            <a:xfrm>
              <a:off x="4140945" y="2937467"/>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15</a:t>
              </a:r>
            </a:p>
          </p:txBody>
        </p:sp>
        <p:sp>
          <p:nvSpPr>
            <p:cNvPr id="96" name="TextBox 214">
              <a:extLst>
                <a:ext uri="{FF2B5EF4-FFF2-40B4-BE49-F238E27FC236}">
                  <a16:creationId xmlns:a16="http://schemas.microsoft.com/office/drawing/2014/main" id="{5711532C-4450-6D03-D16E-F2E078FAA1E1}"/>
                </a:ext>
              </a:extLst>
            </p:cNvPr>
            <p:cNvSpPr txBox="1"/>
            <p:nvPr/>
          </p:nvSpPr>
          <p:spPr>
            <a:xfrm>
              <a:off x="4140945" y="3132618"/>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22</a:t>
              </a:r>
            </a:p>
          </p:txBody>
        </p:sp>
        <p:sp>
          <p:nvSpPr>
            <p:cNvPr id="97" name="TextBox 215">
              <a:extLst>
                <a:ext uri="{FF2B5EF4-FFF2-40B4-BE49-F238E27FC236}">
                  <a16:creationId xmlns:a16="http://schemas.microsoft.com/office/drawing/2014/main" id="{230164C7-96A6-27A3-A1A5-F2B2A76E5B19}"/>
                </a:ext>
              </a:extLst>
            </p:cNvPr>
            <p:cNvSpPr txBox="1"/>
            <p:nvPr/>
          </p:nvSpPr>
          <p:spPr>
            <a:xfrm>
              <a:off x="4383480" y="2552761"/>
              <a:ext cx="262016"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a:t>
              </a:r>
            </a:p>
          </p:txBody>
        </p:sp>
        <p:sp>
          <p:nvSpPr>
            <p:cNvPr id="98" name="TextBox 216">
              <a:extLst>
                <a:ext uri="{FF2B5EF4-FFF2-40B4-BE49-F238E27FC236}">
                  <a16:creationId xmlns:a16="http://schemas.microsoft.com/office/drawing/2014/main" id="{7F270079-D621-25FB-B6DE-C0CAA37F80D1}"/>
                </a:ext>
              </a:extLst>
            </p:cNvPr>
            <p:cNvSpPr txBox="1"/>
            <p:nvPr/>
          </p:nvSpPr>
          <p:spPr>
            <a:xfrm>
              <a:off x="4383480" y="2743730"/>
              <a:ext cx="262016"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9</a:t>
              </a:r>
            </a:p>
          </p:txBody>
        </p:sp>
        <p:sp>
          <p:nvSpPr>
            <p:cNvPr id="99" name="TextBox 217">
              <a:extLst>
                <a:ext uri="{FF2B5EF4-FFF2-40B4-BE49-F238E27FC236}">
                  <a16:creationId xmlns:a16="http://schemas.microsoft.com/office/drawing/2014/main" id="{1C93B16B-F9FE-6F57-E2A1-A2E259E51F9B}"/>
                </a:ext>
              </a:extLst>
            </p:cNvPr>
            <p:cNvSpPr txBox="1"/>
            <p:nvPr/>
          </p:nvSpPr>
          <p:spPr>
            <a:xfrm>
              <a:off x="4383480" y="2937467"/>
              <a:ext cx="262016"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16</a:t>
              </a:r>
            </a:p>
          </p:txBody>
        </p:sp>
        <p:sp>
          <p:nvSpPr>
            <p:cNvPr id="100" name="TextBox 218">
              <a:extLst>
                <a:ext uri="{FF2B5EF4-FFF2-40B4-BE49-F238E27FC236}">
                  <a16:creationId xmlns:a16="http://schemas.microsoft.com/office/drawing/2014/main" id="{84662CE3-1F5E-8B83-0819-E1FAC3CC2FCE}"/>
                </a:ext>
              </a:extLst>
            </p:cNvPr>
            <p:cNvSpPr txBox="1"/>
            <p:nvPr/>
          </p:nvSpPr>
          <p:spPr>
            <a:xfrm>
              <a:off x="4383480" y="3132618"/>
              <a:ext cx="262016"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23</a:t>
              </a:r>
            </a:p>
          </p:txBody>
        </p:sp>
      </p:grpSp>
      <p:pic>
        <p:nvPicPr>
          <p:cNvPr id="101" name="Imagen 100">
            <a:extLst>
              <a:ext uri="{FF2B5EF4-FFF2-40B4-BE49-F238E27FC236}">
                <a16:creationId xmlns:a16="http://schemas.microsoft.com/office/drawing/2014/main" id="{165955BF-EC83-91AD-6BD0-34DACCAEC90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94160" y="1978398"/>
            <a:ext cx="1769251" cy="559802"/>
          </a:xfrm>
          <a:prstGeom prst="rect">
            <a:avLst/>
          </a:prstGeom>
          <a:effectLst>
            <a:glow rad="38100">
              <a:schemeClr val="bg1"/>
            </a:glow>
          </a:effectLst>
        </p:spPr>
      </p:pic>
      <p:grpSp>
        <p:nvGrpSpPr>
          <p:cNvPr id="102" name="Grupo 101">
            <a:extLst>
              <a:ext uri="{FF2B5EF4-FFF2-40B4-BE49-F238E27FC236}">
                <a16:creationId xmlns:a16="http://schemas.microsoft.com/office/drawing/2014/main" id="{16B06CE5-33B3-114B-94A1-34D1B4C95662}"/>
              </a:ext>
            </a:extLst>
          </p:cNvPr>
          <p:cNvGrpSpPr/>
          <p:nvPr/>
        </p:nvGrpSpPr>
        <p:grpSpPr>
          <a:xfrm>
            <a:off x="685156" y="5174233"/>
            <a:ext cx="2318393" cy="191591"/>
            <a:chOff x="3926075" y="2475970"/>
            <a:chExt cx="2318393" cy="191591"/>
          </a:xfrm>
        </p:grpSpPr>
        <p:sp>
          <p:nvSpPr>
            <p:cNvPr id="103" name="TextBox 509">
              <a:extLst>
                <a:ext uri="{FF2B5EF4-FFF2-40B4-BE49-F238E27FC236}">
                  <a16:creationId xmlns:a16="http://schemas.microsoft.com/office/drawing/2014/main" id="{B3D72F1C-13C2-070D-4429-8CA8D91BB9D5}"/>
                </a:ext>
              </a:extLst>
            </p:cNvPr>
            <p:cNvSpPr txBox="1"/>
            <p:nvPr/>
          </p:nvSpPr>
          <p:spPr>
            <a:xfrm>
              <a:off x="3926075"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L</a:t>
              </a:r>
            </a:p>
          </p:txBody>
        </p:sp>
        <p:sp>
          <p:nvSpPr>
            <p:cNvPr id="104" name="TextBox 510">
              <a:extLst>
                <a:ext uri="{FF2B5EF4-FFF2-40B4-BE49-F238E27FC236}">
                  <a16:creationId xmlns:a16="http://schemas.microsoft.com/office/drawing/2014/main" id="{9BF5BC82-1206-D423-0EEF-DC1682518F15}"/>
                </a:ext>
              </a:extLst>
            </p:cNvPr>
            <p:cNvSpPr txBox="1"/>
            <p:nvPr/>
          </p:nvSpPr>
          <p:spPr>
            <a:xfrm>
              <a:off x="4253353"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05" name="TextBox 511">
              <a:extLst>
                <a:ext uri="{FF2B5EF4-FFF2-40B4-BE49-F238E27FC236}">
                  <a16:creationId xmlns:a16="http://schemas.microsoft.com/office/drawing/2014/main" id="{6FCE502C-0014-66A8-AAC1-AF2AA2E7161E}"/>
                </a:ext>
              </a:extLst>
            </p:cNvPr>
            <p:cNvSpPr txBox="1"/>
            <p:nvPr/>
          </p:nvSpPr>
          <p:spPr>
            <a:xfrm>
              <a:off x="4626346"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06" name="TextBox 512">
              <a:extLst>
                <a:ext uri="{FF2B5EF4-FFF2-40B4-BE49-F238E27FC236}">
                  <a16:creationId xmlns:a16="http://schemas.microsoft.com/office/drawing/2014/main" id="{80AD40B1-2BC9-C097-E490-A9B6DEF27770}"/>
                </a:ext>
              </a:extLst>
            </p:cNvPr>
            <p:cNvSpPr txBox="1"/>
            <p:nvPr/>
          </p:nvSpPr>
          <p:spPr>
            <a:xfrm>
              <a:off x="4959529"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J</a:t>
              </a:r>
            </a:p>
          </p:txBody>
        </p:sp>
        <p:sp>
          <p:nvSpPr>
            <p:cNvPr id="107" name="TextBox 513">
              <a:extLst>
                <a:ext uri="{FF2B5EF4-FFF2-40B4-BE49-F238E27FC236}">
                  <a16:creationId xmlns:a16="http://schemas.microsoft.com/office/drawing/2014/main" id="{95116189-EBC8-C47B-B36C-A02F105395E2}"/>
                </a:ext>
              </a:extLst>
            </p:cNvPr>
            <p:cNvSpPr txBox="1"/>
            <p:nvPr/>
          </p:nvSpPr>
          <p:spPr>
            <a:xfrm>
              <a:off x="5342718"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V</a:t>
              </a:r>
            </a:p>
          </p:txBody>
        </p:sp>
        <p:sp>
          <p:nvSpPr>
            <p:cNvPr id="108" name="TextBox 514">
              <a:extLst>
                <a:ext uri="{FF2B5EF4-FFF2-40B4-BE49-F238E27FC236}">
                  <a16:creationId xmlns:a16="http://schemas.microsoft.com/office/drawing/2014/main" id="{025839E9-BCCD-A11F-1DC7-94FEE0CC22C3}"/>
                </a:ext>
              </a:extLst>
            </p:cNvPr>
            <p:cNvSpPr txBox="1"/>
            <p:nvPr/>
          </p:nvSpPr>
          <p:spPr>
            <a:xfrm>
              <a:off x="5673707"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S</a:t>
              </a:r>
            </a:p>
          </p:txBody>
        </p:sp>
        <p:sp>
          <p:nvSpPr>
            <p:cNvPr id="109" name="TextBox 515">
              <a:extLst>
                <a:ext uri="{FF2B5EF4-FFF2-40B4-BE49-F238E27FC236}">
                  <a16:creationId xmlns:a16="http://schemas.microsoft.com/office/drawing/2014/main" id="{7BB8827C-A536-3CB9-D30C-6189197FDC1B}"/>
                </a:ext>
              </a:extLst>
            </p:cNvPr>
            <p:cNvSpPr txBox="1"/>
            <p:nvPr/>
          </p:nvSpPr>
          <p:spPr>
            <a:xfrm>
              <a:off x="6011828" y="2475970"/>
              <a:ext cx="232640" cy="191591"/>
            </a:xfrm>
            <a:prstGeom prst="rect">
              <a:avLst/>
            </a:prstGeom>
          </p:spPr>
          <p:txBody>
            <a:bodyPr wrap="square" lIns="0" tIns="0" rIns="0" bIns="0" rtlCol="0" anchor="t">
              <a:spAutoFit/>
            </a:bodyPr>
            <a:lstStyle/>
            <a:p>
              <a:pPr algn="ctr">
                <a:lnSpc>
                  <a:spcPts val="1559"/>
                </a:lnSpc>
              </a:pPr>
              <a:r>
                <a:rPr lang="en-US" sz="1113" b="1" dirty="0">
                  <a:solidFill>
                    <a:srgbClr val="000000"/>
                  </a:solidFill>
                  <a:latin typeface="Sniglet"/>
                </a:rPr>
                <a:t>D</a:t>
              </a:r>
            </a:p>
          </p:txBody>
        </p:sp>
      </p:grpSp>
      <p:grpSp>
        <p:nvGrpSpPr>
          <p:cNvPr id="110" name="Grupo 109">
            <a:extLst>
              <a:ext uri="{FF2B5EF4-FFF2-40B4-BE49-F238E27FC236}">
                <a16:creationId xmlns:a16="http://schemas.microsoft.com/office/drawing/2014/main" id="{4528DD49-F0CD-6D85-BA7C-D44AB1A52D91}"/>
              </a:ext>
            </a:extLst>
          </p:cNvPr>
          <p:cNvGrpSpPr/>
          <p:nvPr/>
        </p:nvGrpSpPr>
        <p:grpSpPr>
          <a:xfrm>
            <a:off x="3936911" y="5160660"/>
            <a:ext cx="2318393" cy="191591"/>
            <a:chOff x="3926075" y="2475970"/>
            <a:chExt cx="2318393" cy="191591"/>
          </a:xfrm>
        </p:grpSpPr>
        <p:sp>
          <p:nvSpPr>
            <p:cNvPr id="111" name="TextBox 509">
              <a:extLst>
                <a:ext uri="{FF2B5EF4-FFF2-40B4-BE49-F238E27FC236}">
                  <a16:creationId xmlns:a16="http://schemas.microsoft.com/office/drawing/2014/main" id="{C678CF69-2C7B-BD42-17E4-7CCE51E7ED78}"/>
                </a:ext>
              </a:extLst>
            </p:cNvPr>
            <p:cNvSpPr txBox="1"/>
            <p:nvPr/>
          </p:nvSpPr>
          <p:spPr>
            <a:xfrm>
              <a:off x="3926075"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L</a:t>
              </a:r>
            </a:p>
          </p:txBody>
        </p:sp>
        <p:sp>
          <p:nvSpPr>
            <p:cNvPr id="112" name="TextBox 510">
              <a:extLst>
                <a:ext uri="{FF2B5EF4-FFF2-40B4-BE49-F238E27FC236}">
                  <a16:creationId xmlns:a16="http://schemas.microsoft.com/office/drawing/2014/main" id="{13F44C0E-E12B-DEEC-D5B1-7DCA7316C1AC}"/>
                </a:ext>
              </a:extLst>
            </p:cNvPr>
            <p:cNvSpPr txBox="1"/>
            <p:nvPr/>
          </p:nvSpPr>
          <p:spPr>
            <a:xfrm>
              <a:off x="4253353"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13" name="TextBox 511">
              <a:extLst>
                <a:ext uri="{FF2B5EF4-FFF2-40B4-BE49-F238E27FC236}">
                  <a16:creationId xmlns:a16="http://schemas.microsoft.com/office/drawing/2014/main" id="{907A50A4-9019-4A8F-8945-610AE45C2395}"/>
                </a:ext>
              </a:extLst>
            </p:cNvPr>
            <p:cNvSpPr txBox="1"/>
            <p:nvPr/>
          </p:nvSpPr>
          <p:spPr>
            <a:xfrm>
              <a:off x="4626346"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14" name="TextBox 512">
              <a:extLst>
                <a:ext uri="{FF2B5EF4-FFF2-40B4-BE49-F238E27FC236}">
                  <a16:creationId xmlns:a16="http://schemas.microsoft.com/office/drawing/2014/main" id="{D2B463EF-113F-3ECE-D95E-056FA0D3A59F}"/>
                </a:ext>
              </a:extLst>
            </p:cNvPr>
            <p:cNvSpPr txBox="1"/>
            <p:nvPr/>
          </p:nvSpPr>
          <p:spPr>
            <a:xfrm>
              <a:off x="4959529"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J</a:t>
              </a:r>
            </a:p>
          </p:txBody>
        </p:sp>
        <p:sp>
          <p:nvSpPr>
            <p:cNvPr id="115" name="TextBox 513">
              <a:extLst>
                <a:ext uri="{FF2B5EF4-FFF2-40B4-BE49-F238E27FC236}">
                  <a16:creationId xmlns:a16="http://schemas.microsoft.com/office/drawing/2014/main" id="{DCA778C8-50BA-001D-AF6C-C6DB8C5E19E4}"/>
                </a:ext>
              </a:extLst>
            </p:cNvPr>
            <p:cNvSpPr txBox="1"/>
            <p:nvPr/>
          </p:nvSpPr>
          <p:spPr>
            <a:xfrm>
              <a:off x="5342718"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V</a:t>
              </a:r>
            </a:p>
          </p:txBody>
        </p:sp>
        <p:sp>
          <p:nvSpPr>
            <p:cNvPr id="116" name="TextBox 514">
              <a:extLst>
                <a:ext uri="{FF2B5EF4-FFF2-40B4-BE49-F238E27FC236}">
                  <a16:creationId xmlns:a16="http://schemas.microsoft.com/office/drawing/2014/main" id="{8BDEBA09-52C8-F95F-BB70-8524F6CA52B8}"/>
                </a:ext>
              </a:extLst>
            </p:cNvPr>
            <p:cNvSpPr txBox="1"/>
            <p:nvPr/>
          </p:nvSpPr>
          <p:spPr>
            <a:xfrm>
              <a:off x="5673707"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S</a:t>
              </a:r>
            </a:p>
          </p:txBody>
        </p:sp>
        <p:sp>
          <p:nvSpPr>
            <p:cNvPr id="117" name="TextBox 515">
              <a:extLst>
                <a:ext uri="{FF2B5EF4-FFF2-40B4-BE49-F238E27FC236}">
                  <a16:creationId xmlns:a16="http://schemas.microsoft.com/office/drawing/2014/main" id="{88BE22DD-04B7-2D99-B071-21439D39942C}"/>
                </a:ext>
              </a:extLst>
            </p:cNvPr>
            <p:cNvSpPr txBox="1"/>
            <p:nvPr/>
          </p:nvSpPr>
          <p:spPr>
            <a:xfrm>
              <a:off x="6011828" y="2475970"/>
              <a:ext cx="232640" cy="191591"/>
            </a:xfrm>
            <a:prstGeom prst="rect">
              <a:avLst/>
            </a:prstGeom>
          </p:spPr>
          <p:txBody>
            <a:bodyPr wrap="square" lIns="0" tIns="0" rIns="0" bIns="0" rtlCol="0" anchor="t">
              <a:spAutoFit/>
            </a:bodyPr>
            <a:lstStyle/>
            <a:p>
              <a:pPr algn="ctr">
                <a:lnSpc>
                  <a:spcPts val="1559"/>
                </a:lnSpc>
              </a:pPr>
              <a:r>
                <a:rPr lang="en-US" sz="1113" b="1" dirty="0">
                  <a:solidFill>
                    <a:srgbClr val="000000"/>
                  </a:solidFill>
                  <a:latin typeface="Sniglet"/>
                </a:rPr>
                <a:t>D</a:t>
              </a:r>
            </a:p>
          </p:txBody>
        </p:sp>
      </p:grpSp>
      <p:grpSp>
        <p:nvGrpSpPr>
          <p:cNvPr id="120" name="Grupo 119">
            <a:extLst>
              <a:ext uri="{FF2B5EF4-FFF2-40B4-BE49-F238E27FC236}">
                <a16:creationId xmlns:a16="http://schemas.microsoft.com/office/drawing/2014/main" id="{CCD333FA-12C6-46CA-FD4B-2D9DDCF8DD8D}"/>
              </a:ext>
            </a:extLst>
          </p:cNvPr>
          <p:cNvGrpSpPr/>
          <p:nvPr/>
        </p:nvGrpSpPr>
        <p:grpSpPr>
          <a:xfrm>
            <a:off x="689769" y="7880096"/>
            <a:ext cx="2318393" cy="191591"/>
            <a:chOff x="3926075" y="2475970"/>
            <a:chExt cx="2318393" cy="191591"/>
          </a:xfrm>
        </p:grpSpPr>
        <p:sp>
          <p:nvSpPr>
            <p:cNvPr id="121" name="TextBox 509">
              <a:extLst>
                <a:ext uri="{FF2B5EF4-FFF2-40B4-BE49-F238E27FC236}">
                  <a16:creationId xmlns:a16="http://schemas.microsoft.com/office/drawing/2014/main" id="{F407B0AD-B1C2-56DD-0611-ACD8109EEB3C}"/>
                </a:ext>
              </a:extLst>
            </p:cNvPr>
            <p:cNvSpPr txBox="1"/>
            <p:nvPr/>
          </p:nvSpPr>
          <p:spPr>
            <a:xfrm>
              <a:off x="3926075"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L</a:t>
              </a:r>
            </a:p>
          </p:txBody>
        </p:sp>
        <p:sp>
          <p:nvSpPr>
            <p:cNvPr id="122" name="TextBox 510">
              <a:extLst>
                <a:ext uri="{FF2B5EF4-FFF2-40B4-BE49-F238E27FC236}">
                  <a16:creationId xmlns:a16="http://schemas.microsoft.com/office/drawing/2014/main" id="{6EF71776-4D90-2234-01D8-9B567883DCC1}"/>
                </a:ext>
              </a:extLst>
            </p:cNvPr>
            <p:cNvSpPr txBox="1"/>
            <p:nvPr/>
          </p:nvSpPr>
          <p:spPr>
            <a:xfrm>
              <a:off x="4253353"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23" name="TextBox 511">
              <a:extLst>
                <a:ext uri="{FF2B5EF4-FFF2-40B4-BE49-F238E27FC236}">
                  <a16:creationId xmlns:a16="http://schemas.microsoft.com/office/drawing/2014/main" id="{D45F6CBD-2B20-1C97-F63E-0CE583C511F8}"/>
                </a:ext>
              </a:extLst>
            </p:cNvPr>
            <p:cNvSpPr txBox="1"/>
            <p:nvPr/>
          </p:nvSpPr>
          <p:spPr>
            <a:xfrm>
              <a:off x="4626346"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24" name="TextBox 512">
              <a:extLst>
                <a:ext uri="{FF2B5EF4-FFF2-40B4-BE49-F238E27FC236}">
                  <a16:creationId xmlns:a16="http://schemas.microsoft.com/office/drawing/2014/main" id="{06B6BEF7-ED68-5E03-3114-18C395AD8B67}"/>
                </a:ext>
              </a:extLst>
            </p:cNvPr>
            <p:cNvSpPr txBox="1"/>
            <p:nvPr/>
          </p:nvSpPr>
          <p:spPr>
            <a:xfrm>
              <a:off x="4959529"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J</a:t>
              </a:r>
            </a:p>
          </p:txBody>
        </p:sp>
        <p:sp>
          <p:nvSpPr>
            <p:cNvPr id="125" name="TextBox 513">
              <a:extLst>
                <a:ext uri="{FF2B5EF4-FFF2-40B4-BE49-F238E27FC236}">
                  <a16:creationId xmlns:a16="http://schemas.microsoft.com/office/drawing/2014/main" id="{DFD9D19E-A0B6-1A68-EC83-2388E2E752ED}"/>
                </a:ext>
              </a:extLst>
            </p:cNvPr>
            <p:cNvSpPr txBox="1"/>
            <p:nvPr/>
          </p:nvSpPr>
          <p:spPr>
            <a:xfrm>
              <a:off x="5342718"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V</a:t>
              </a:r>
            </a:p>
          </p:txBody>
        </p:sp>
        <p:sp>
          <p:nvSpPr>
            <p:cNvPr id="126" name="TextBox 514">
              <a:extLst>
                <a:ext uri="{FF2B5EF4-FFF2-40B4-BE49-F238E27FC236}">
                  <a16:creationId xmlns:a16="http://schemas.microsoft.com/office/drawing/2014/main" id="{120B7849-25A6-CDAB-AD70-482FDF82EA0E}"/>
                </a:ext>
              </a:extLst>
            </p:cNvPr>
            <p:cNvSpPr txBox="1"/>
            <p:nvPr/>
          </p:nvSpPr>
          <p:spPr>
            <a:xfrm>
              <a:off x="5673707"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S</a:t>
              </a:r>
            </a:p>
          </p:txBody>
        </p:sp>
        <p:sp>
          <p:nvSpPr>
            <p:cNvPr id="127" name="TextBox 515">
              <a:extLst>
                <a:ext uri="{FF2B5EF4-FFF2-40B4-BE49-F238E27FC236}">
                  <a16:creationId xmlns:a16="http://schemas.microsoft.com/office/drawing/2014/main" id="{6DBACF56-420B-E37B-F86F-A02FF29E0D5F}"/>
                </a:ext>
              </a:extLst>
            </p:cNvPr>
            <p:cNvSpPr txBox="1"/>
            <p:nvPr/>
          </p:nvSpPr>
          <p:spPr>
            <a:xfrm>
              <a:off x="6011828" y="2475970"/>
              <a:ext cx="232640" cy="191591"/>
            </a:xfrm>
            <a:prstGeom prst="rect">
              <a:avLst/>
            </a:prstGeom>
          </p:spPr>
          <p:txBody>
            <a:bodyPr wrap="square" lIns="0" tIns="0" rIns="0" bIns="0" rtlCol="0" anchor="t">
              <a:spAutoFit/>
            </a:bodyPr>
            <a:lstStyle/>
            <a:p>
              <a:pPr algn="ctr">
                <a:lnSpc>
                  <a:spcPts val="1559"/>
                </a:lnSpc>
              </a:pPr>
              <a:r>
                <a:rPr lang="en-US" sz="1113" b="1" dirty="0">
                  <a:solidFill>
                    <a:srgbClr val="000000"/>
                  </a:solidFill>
                  <a:latin typeface="Sniglet"/>
                </a:rPr>
                <a:t>D</a:t>
              </a:r>
            </a:p>
          </p:txBody>
        </p:sp>
      </p:grpSp>
      <p:grpSp>
        <p:nvGrpSpPr>
          <p:cNvPr id="128" name="Grupo 127">
            <a:extLst>
              <a:ext uri="{FF2B5EF4-FFF2-40B4-BE49-F238E27FC236}">
                <a16:creationId xmlns:a16="http://schemas.microsoft.com/office/drawing/2014/main" id="{8EEF96B5-B047-950E-6104-2E35EC5313E7}"/>
              </a:ext>
            </a:extLst>
          </p:cNvPr>
          <p:cNvGrpSpPr/>
          <p:nvPr/>
        </p:nvGrpSpPr>
        <p:grpSpPr>
          <a:xfrm>
            <a:off x="3921583" y="7854736"/>
            <a:ext cx="2318393" cy="191591"/>
            <a:chOff x="3926075" y="2475970"/>
            <a:chExt cx="2318393" cy="191591"/>
          </a:xfrm>
        </p:grpSpPr>
        <p:sp>
          <p:nvSpPr>
            <p:cNvPr id="129" name="TextBox 509">
              <a:extLst>
                <a:ext uri="{FF2B5EF4-FFF2-40B4-BE49-F238E27FC236}">
                  <a16:creationId xmlns:a16="http://schemas.microsoft.com/office/drawing/2014/main" id="{5A093772-3C50-4883-271E-347C4CE7ABD1}"/>
                </a:ext>
              </a:extLst>
            </p:cNvPr>
            <p:cNvSpPr txBox="1"/>
            <p:nvPr/>
          </p:nvSpPr>
          <p:spPr>
            <a:xfrm>
              <a:off x="3926075"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L</a:t>
              </a:r>
            </a:p>
          </p:txBody>
        </p:sp>
        <p:sp>
          <p:nvSpPr>
            <p:cNvPr id="130" name="TextBox 510">
              <a:extLst>
                <a:ext uri="{FF2B5EF4-FFF2-40B4-BE49-F238E27FC236}">
                  <a16:creationId xmlns:a16="http://schemas.microsoft.com/office/drawing/2014/main" id="{241B41D5-FE58-A104-B846-33E68255EB4B}"/>
                </a:ext>
              </a:extLst>
            </p:cNvPr>
            <p:cNvSpPr txBox="1"/>
            <p:nvPr/>
          </p:nvSpPr>
          <p:spPr>
            <a:xfrm>
              <a:off x="4253353"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31" name="TextBox 511">
              <a:extLst>
                <a:ext uri="{FF2B5EF4-FFF2-40B4-BE49-F238E27FC236}">
                  <a16:creationId xmlns:a16="http://schemas.microsoft.com/office/drawing/2014/main" id="{8F8FE929-1832-181C-2CC2-DCECFE3816A3}"/>
                </a:ext>
              </a:extLst>
            </p:cNvPr>
            <p:cNvSpPr txBox="1"/>
            <p:nvPr/>
          </p:nvSpPr>
          <p:spPr>
            <a:xfrm>
              <a:off x="4626346"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32" name="TextBox 512">
              <a:extLst>
                <a:ext uri="{FF2B5EF4-FFF2-40B4-BE49-F238E27FC236}">
                  <a16:creationId xmlns:a16="http://schemas.microsoft.com/office/drawing/2014/main" id="{819DF8C2-67F4-FEA2-E2E0-EAE3B65211CA}"/>
                </a:ext>
              </a:extLst>
            </p:cNvPr>
            <p:cNvSpPr txBox="1"/>
            <p:nvPr/>
          </p:nvSpPr>
          <p:spPr>
            <a:xfrm>
              <a:off x="4959529"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J</a:t>
              </a:r>
            </a:p>
          </p:txBody>
        </p:sp>
        <p:sp>
          <p:nvSpPr>
            <p:cNvPr id="133" name="TextBox 513">
              <a:extLst>
                <a:ext uri="{FF2B5EF4-FFF2-40B4-BE49-F238E27FC236}">
                  <a16:creationId xmlns:a16="http://schemas.microsoft.com/office/drawing/2014/main" id="{A29C17FD-01A2-9028-4C81-D3A4A037CBD7}"/>
                </a:ext>
              </a:extLst>
            </p:cNvPr>
            <p:cNvSpPr txBox="1"/>
            <p:nvPr/>
          </p:nvSpPr>
          <p:spPr>
            <a:xfrm>
              <a:off x="5342718"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V</a:t>
              </a:r>
            </a:p>
          </p:txBody>
        </p:sp>
        <p:sp>
          <p:nvSpPr>
            <p:cNvPr id="134" name="TextBox 514">
              <a:extLst>
                <a:ext uri="{FF2B5EF4-FFF2-40B4-BE49-F238E27FC236}">
                  <a16:creationId xmlns:a16="http://schemas.microsoft.com/office/drawing/2014/main" id="{487F4BF7-CEE1-C173-B527-DA4F2068DE92}"/>
                </a:ext>
              </a:extLst>
            </p:cNvPr>
            <p:cNvSpPr txBox="1"/>
            <p:nvPr/>
          </p:nvSpPr>
          <p:spPr>
            <a:xfrm>
              <a:off x="5673707"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S</a:t>
              </a:r>
            </a:p>
          </p:txBody>
        </p:sp>
        <p:sp>
          <p:nvSpPr>
            <p:cNvPr id="135" name="TextBox 515">
              <a:extLst>
                <a:ext uri="{FF2B5EF4-FFF2-40B4-BE49-F238E27FC236}">
                  <a16:creationId xmlns:a16="http://schemas.microsoft.com/office/drawing/2014/main" id="{08915885-39D3-084C-6E8A-9989815E0D95}"/>
                </a:ext>
              </a:extLst>
            </p:cNvPr>
            <p:cNvSpPr txBox="1"/>
            <p:nvPr/>
          </p:nvSpPr>
          <p:spPr>
            <a:xfrm>
              <a:off x="6011828" y="2475970"/>
              <a:ext cx="232640" cy="191591"/>
            </a:xfrm>
            <a:prstGeom prst="rect">
              <a:avLst/>
            </a:prstGeom>
          </p:spPr>
          <p:txBody>
            <a:bodyPr wrap="square" lIns="0" tIns="0" rIns="0" bIns="0" rtlCol="0" anchor="t">
              <a:spAutoFit/>
            </a:bodyPr>
            <a:lstStyle/>
            <a:p>
              <a:pPr algn="ctr">
                <a:lnSpc>
                  <a:spcPts val="1559"/>
                </a:lnSpc>
              </a:pPr>
              <a:r>
                <a:rPr lang="en-US" sz="1113" b="1" dirty="0">
                  <a:solidFill>
                    <a:srgbClr val="000000"/>
                  </a:solidFill>
                  <a:latin typeface="Sniglet"/>
                </a:rPr>
                <a:t>D</a:t>
              </a:r>
            </a:p>
          </p:txBody>
        </p:sp>
      </p:grpSp>
      <p:pic>
        <p:nvPicPr>
          <p:cNvPr id="136" name="Imagen 135">
            <a:extLst>
              <a:ext uri="{FF2B5EF4-FFF2-40B4-BE49-F238E27FC236}">
                <a16:creationId xmlns:a16="http://schemas.microsoft.com/office/drawing/2014/main" id="{F1673FC4-E13F-A40C-9ECA-5C069E73EA4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94892" y="4637103"/>
            <a:ext cx="1481472" cy="542531"/>
          </a:xfrm>
          <a:prstGeom prst="rect">
            <a:avLst/>
          </a:prstGeom>
          <a:effectLst>
            <a:glow rad="12700">
              <a:schemeClr val="bg1"/>
            </a:glow>
          </a:effectLst>
        </p:spPr>
      </p:pic>
      <p:pic>
        <p:nvPicPr>
          <p:cNvPr id="137" name="Imagen 136">
            <a:extLst>
              <a:ext uri="{FF2B5EF4-FFF2-40B4-BE49-F238E27FC236}">
                <a16:creationId xmlns:a16="http://schemas.microsoft.com/office/drawing/2014/main" id="{E4EF61D4-AB83-4841-1046-7E799DDD6A8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905176" y="4659890"/>
            <a:ext cx="1276756" cy="544866"/>
          </a:xfrm>
          <a:prstGeom prst="rect">
            <a:avLst/>
          </a:prstGeom>
          <a:effectLst>
            <a:glow rad="12700">
              <a:schemeClr val="bg1"/>
            </a:glow>
          </a:effectLst>
        </p:spPr>
      </p:pic>
      <p:pic>
        <p:nvPicPr>
          <p:cNvPr id="138" name="Imagen 137">
            <a:extLst>
              <a:ext uri="{FF2B5EF4-FFF2-40B4-BE49-F238E27FC236}">
                <a16:creationId xmlns:a16="http://schemas.microsoft.com/office/drawing/2014/main" id="{425105BE-5839-5F08-6CCF-6005D9823F7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00331" y="7378834"/>
            <a:ext cx="1144564" cy="509689"/>
          </a:xfrm>
          <a:prstGeom prst="rect">
            <a:avLst/>
          </a:prstGeom>
          <a:effectLst>
            <a:glow rad="12700">
              <a:schemeClr val="bg1"/>
            </a:glow>
          </a:effectLst>
        </p:spPr>
      </p:pic>
      <p:pic>
        <p:nvPicPr>
          <p:cNvPr id="139" name="Imagen 138">
            <a:extLst>
              <a:ext uri="{FF2B5EF4-FFF2-40B4-BE49-F238E27FC236}">
                <a16:creationId xmlns:a16="http://schemas.microsoft.com/office/drawing/2014/main" id="{EEF3AA98-7045-8B19-4405-AEE4C9176EBF}"/>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877226" y="7382877"/>
            <a:ext cx="1212268" cy="497219"/>
          </a:xfrm>
          <a:prstGeom prst="rect">
            <a:avLst/>
          </a:prstGeom>
          <a:effectLst>
            <a:glow rad="12700">
              <a:schemeClr val="bg1"/>
            </a:glow>
          </a:effectLst>
        </p:spPr>
      </p:pic>
      <p:grpSp>
        <p:nvGrpSpPr>
          <p:cNvPr id="140" name="Grupo 139">
            <a:extLst>
              <a:ext uri="{FF2B5EF4-FFF2-40B4-BE49-F238E27FC236}">
                <a16:creationId xmlns:a16="http://schemas.microsoft.com/office/drawing/2014/main" id="{FB39EDC1-5FC9-47BF-4EFC-3E5449487C46}"/>
              </a:ext>
            </a:extLst>
          </p:cNvPr>
          <p:cNvGrpSpPr/>
          <p:nvPr/>
        </p:nvGrpSpPr>
        <p:grpSpPr>
          <a:xfrm>
            <a:off x="640495" y="5391494"/>
            <a:ext cx="2505600" cy="1378800"/>
            <a:chOff x="5178435" y="2544570"/>
            <a:chExt cx="1746247" cy="1112475"/>
          </a:xfrm>
        </p:grpSpPr>
        <p:sp>
          <p:nvSpPr>
            <p:cNvPr id="141" name="Rectángulo 140">
              <a:extLst>
                <a:ext uri="{FF2B5EF4-FFF2-40B4-BE49-F238E27FC236}">
                  <a16:creationId xmlns:a16="http://schemas.microsoft.com/office/drawing/2014/main" id="{9D56999E-E2FC-308A-52CB-4BA1CCE757F5}"/>
                </a:ext>
              </a:extLst>
            </p:cNvPr>
            <p:cNvSpPr/>
            <p:nvPr/>
          </p:nvSpPr>
          <p:spPr>
            <a:xfrm>
              <a:off x="5178435" y="2563459"/>
              <a:ext cx="1746247" cy="1093586"/>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42" name="TextBox 292">
              <a:extLst>
                <a:ext uri="{FF2B5EF4-FFF2-40B4-BE49-F238E27FC236}">
                  <a16:creationId xmlns:a16="http://schemas.microsoft.com/office/drawing/2014/main" id="{36E4B1EC-2871-FE2C-30CA-504502D568F0}"/>
                </a:ext>
              </a:extLst>
            </p:cNvPr>
            <p:cNvSpPr txBox="1"/>
            <p:nvPr/>
          </p:nvSpPr>
          <p:spPr>
            <a:xfrm>
              <a:off x="5213307"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a:t>
              </a:r>
            </a:p>
          </p:txBody>
        </p:sp>
        <p:sp>
          <p:nvSpPr>
            <p:cNvPr id="143" name="TextBox 293">
              <a:extLst>
                <a:ext uri="{FF2B5EF4-FFF2-40B4-BE49-F238E27FC236}">
                  <a16:creationId xmlns:a16="http://schemas.microsoft.com/office/drawing/2014/main" id="{22A88C02-7750-AE2F-6225-3E638F981082}"/>
                </a:ext>
              </a:extLst>
            </p:cNvPr>
            <p:cNvSpPr txBox="1"/>
            <p:nvPr/>
          </p:nvSpPr>
          <p:spPr>
            <a:xfrm>
              <a:off x="5213307"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10</a:t>
              </a:r>
            </a:p>
          </p:txBody>
        </p:sp>
        <p:sp>
          <p:nvSpPr>
            <p:cNvPr id="144" name="TextBox 294">
              <a:extLst>
                <a:ext uri="{FF2B5EF4-FFF2-40B4-BE49-F238E27FC236}">
                  <a16:creationId xmlns:a16="http://schemas.microsoft.com/office/drawing/2014/main" id="{9630E94C-20DE-4427-6B9F-A92228876852}"/>
                </a:ext>
              </a:extLst>
            </p:cNvPr>
            <p:cNvSpPr txBox="1"/>
            <p:nvPr/>
          </p:nvSpPr>
          <p:spPr>
            <a:xfrm>
              <a:off x="5213307"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17</a:t>
              </a:r>
            </a:p>
          </p:txBody>
        </p:sp>
        <p:sp>
          <p:nvSpPr>
            <p:cNvPr id="145" name="TextBox 295">
              <a:extLst>
                <a:ext uri="{FF2B5EF4-FFF2-40B4-BE49-F238E27FC236}">
                  <a16:creationId xmlns:a16="http://schemas.microsoft.com/office/drawing/2014/main" id="{304B25B3-7AC0-4D28-C1E7-049059E7B4CD}"/>
                </a:ext>
              </a:extLst>
            </p:cNvPr>
            <p:cNvSpPr txBox="1"/>
            <p:nvPr/>
          </p:nvSpPr>
          <p:spPr>
            <a:xfrm>
              <a:off x="5214890" y="334255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24</a:t>
              </a:r>
            </a:p>
          </p:txBody>
        </p:sp>
        <p:sp>
          <p:nvSpPr>
            <p:cNvPr id="146" name="TextBox 296">
              <a:extLst>
                <a:ext uri="{FF2B5EF4-FFF2-40B4-BE49-F238E27FC236}">
                  <a16:creationId xmlns:a16="http://schemas.microsoft.com/office/drawing/2014/main" id="{B5EC2A3A-830C-1458-E33A-64010878EB02}"/>
                </a:ext>
              </a:extLst>
            </p:cNvPr>
            <p:cNvSpPr txBox="1"/>
            <p:nvPr/>
          </p:nvSpPr>
          <p:spPr>
            <a:xfrm>
              <a:off x="5459305"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4</a:t>
              </a:r>
            </a:p>
          </p:txBody>
        </p:sp>
        <p:sp>
          <p:nvSpPr>
            <p:cNvPr id="147" name="TextBox 297">
              <a:extLst>
                <a:ext uri="{FF2B5EF4-FFF2-40B4-BE49-F238E27FC236}">
                  <a16:creationId xmlns:a16="http://schemas.microsoft.com/office/drawing/2014/main" id="{24C56081-23E9-965F-AE64-85DF4B7ED655}"/>
                </a:ext>
              </a:extLst>
            </p:cNvPr>
            <p:cNvSpPr txBox="1"/>
            <p:nvPr/>
          </p:nvSpPr>
          <p:spPr>
            <a:xfrm>
              <a:off x="5459305"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11</a:t>
              </a:r>
            </a:p>
          </p:txBody>
        </p:sp>
        <p:sp>
          <p:nvSpPr>
            <p:cNvPr id="148" name="TextBox 298">
              <a:extLst>
                <a:ext uri="{FF2B5EF4-FFF2-40B4-BE49-F238E27FC236}">
                  <a16:creationId xmlns:a16="http://schemas.microsoft.com/office/drawing/2014/main" id="{B1EF02F3-2E36-BD87-4BF7-9E29BE0DF560}"/>
                </a:ext>
              </a:extLst>
            </p:cNvPr>
            <p:cNvSpPr txBox="1"/>
            <p:nvPr/>
          </p:nvSpPr>
          <p:spPr>
            <a:xfrm>
              <a:off x="5459305"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18</a:t>
              </a:r>
            </a:p>
          </p:txBody>
        </p:sp>
        <p:sp>
          <p:nvSpPr>
            <p:cNvPr id="149" name="TextBox 299">
              <a:extLst>
                <a:ext uri="{FF2B5EF4-FFF2-40B4-BE49-F238E27FC236}">
                  <a16:creationId xmlns:a16="http://schemas.microsoft.com/office/drawing/2014/main" id="{08C89007-6DBE-3854-2B4F-19BB852CC416}"/>
                </a:ext>
              </a:extLst>
            </p:cNvPr>
            <p:cNvSpPr txBox="1"/>
            <p:nvPr/>
          </p:nvSpPr>
          <p:spPr>
            <a:xfrm>
              <a:off x="5459305" y="3340827"/>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25</a:t>
              </a:r>
            </a:p>
          </p:txBody>
        </p:sp>
        <p:sp>
          <p:nvSpPr>
            <p:cNvPr id="150" name="TextBox 300">
              <a:extLst>
                <a:ext uri="{FF2B5EF4-FFF2-40B4-BE49-F238E27FC236}">
                  <a16:creationId xmlns:a16="http://schemas.microsoft.com/office/drawing/2014/main" id="{6B39AA6A-8738-1E63-0BB9-56E0091934C4}"/>
                </a:ext>
              </a:extLst>
            </p:cNvPr>
            <p:cNvSpPr txBox="1"/>
            <p:nvPr/>
          </p:nvSpPr>
          <p:spPr>
            <a:xfrm>
              <a:off x="5705280"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5</a:t>
              </a:r>
            </a:p>
          </p:txBody>
        </p:sp>
        <p:sp>
          <p:nvSpPr>
            <p:cNvPr id="151" name="TextBox 301">
              <a:extLst>
                <a:ext uri="{FF2B5EF4-FFF2-40B4-BE49-F238E27FC236}">
                  <a16:creationId xmlns:a16="http://schemas.microsoft.com/office/drawing/2014/main" id="{C8B5B8CF-06B8-BA8A-25BB-13C7B83692EA}"/>
                </a:ext>
              </a:extLst>
            </p:cNvPr>
            <p:cNvSpPr txBox="1"/>
            <p:nvPr/>
          </p:nvSpPr>
          <p:spPr>
            <a:xfrm>
              <a:off x="5705280"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12</a:t>
              </a:r>
            </a:p>
          </p:txBody>
        </p:sp>
        <p:sp>
          <p:nvSpPr>
            <p:cNvPr id="152" name="TextBox 302">
              <a:extLst>
                <a:ext uri="{FF2B5EF4-FFF2-40B4-BE49-F238E27FC236}">
                  <a16:creationId xmlns:a16="http://schemas.microsoft.com/office/drawing/2014/main" id="{DC7469BE-BDD4-ABBA-DBC1-66E8C189F781}"/>
                </a:ext>
              </a:extLst>
            </p:cNvPr>
            <p:cNvSpPr txBox="1"/>
            <p:nvPr/>
          </p:nvSpPr>
          <p:spPr>
            <a:xfrm>
              <a:off x="5705280"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19</a:t>
              </a:r>
            </a:p>
          </p:txBody>
        </p:sp>
        <p:sp>
          <p:nvSpPr>
            <p:cNvPr id="153" name="TextBox 303">
              <a:extLst>
                <a:ext uri="{FF2B5EF4-FFF2-40B4-BE49-F238E27FC236}">
                  <a16:creationId xmlns:a16="http://schemas.microsoft.com/office/drawing/2014/main" id="{B51BDDAE-A744-7D2E-69C9-D6D70B63BCF6}"/>
                </a:ext>
              </a:extLst>
            </p:cNvPr>
            <p:cNvSpPr txBox="1"/>
            <p:nvPr/>
          </p:nvSpPr>
          <p:spPr>
            <a:xfrm>
              <a:off x="5705280" y="3340827"/>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26</a:t>
              </a:r>
            </a:p>
          </p:txBody>
        </p:sp>
        <p:sp>
          <p:nvSpPr>
            <p:cNvPr id="154" name="TextBox 304">
              <a:extLst>
                <a:ext uri="{FF2B5EF4-FFF2-40B4-BE49-F238E27FC236}">
                  <a16:creationId xmlns:a16="http://schemas.microsoft.com/office/drawing/2014/main" id="{6DEA6BE9-BC83-7775-F986-43153C949E8A}"/>
                </a:ext>
              </a:extLst>
            </p:cNvPr>
            <p:cNvSpPr txBox="1"/>
            <p:nvPr/>
          </p:nvSpPr>
          <p:spPr>
            <a:xfrm>
              <a:off x="5942682" y="3340827"/>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27</a:t>
              </a:r>
            </a:p>
          </p:txBody>
        </p:sp>
        <p:sp>
          <p:nvSpPr>
            <p:cNvPr id="155" name="TextBox 305">
              <a:extLst>
                <a:ext uri="{FF2B5EF4-FFF2-40B4-BE49-F238E27FC236}">
                  <a16:creationId xmlns:a16="http://schemas.microsoft.com/office/drawing/2014/main" id="{129F90B8-E958-8608-13E0-631DEF73C5D0}"/>
                </a:ext>
              </a:extLst>
            </p:cNvPr>
            <p:cNvSpPr txBox="1"/>
            <p:nvPr/>
          </p:nvSpPr>
          <p:spPr>
            <a:xfrm>
              <a:off x="6192235" y="3340827"/>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28</a:t>
              </a:r>
            </a:p>
          </p:txBody>
        </p:sp>
        <p:sp>
          <p:nvSpPr>
            <p:cNvPr id="156" name="TextBox 306">
              <a:extLst>
                <a:ext uri="{FF2B5EF4-FFF2-40B4-BE49-F238E27FC236}">
                  <a16:creationId xmlns:a16="http://schemas.microsoft.com/office/drawing/2014/main" id="{BCF4BE14-97AC-F654-23D3-80918D6546BC}"/>
                </a:ext>
              </a:extLst>
            </p:cNvPr>
            <p:cNvSpPr txBox="1"/>
            <p:nvPr/>
          </p:nvSpPr>
          <p:spPr>
            <a:xfrm>
              <a:off x="6434346" y="3340827"/>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29</a:t>
              </a:r>
            </a:p>
          </p:txBody>
        </p:sp>
        <p:sp>
          <p:nvSpPr>
            <p:cNvPr id="157" name="TextBox 307">
              <a:extLst>
                <a:ext uri="{FF2B5EF4-FFF2-40B4-BE49-F238E27FC236}">
                  <a16:creationId xmlns:a16="http://schemas.microsoft.com/office/drawing/2014/main" id="{81E9EEB9-94D1-1A6D-A9E8-9D15D1E06369}"/>
                </a:ext>
              </a:extLst>
            </p:cNvPr>
            <p:cNvSpPr txBox="1"/>
            <p:nvPr/>
          </p:nvSpPr>
          <p:spPr>
            <a:xfrm>
              <a:off x="5942682"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6</a:t>
              </a:r>
            </a:p>
          </p:txBody>
        </p:sp>
        <p:sp>
          <p:nvSpPr>
            <p:cNvPr id="158" name="TextBox 308">
              <a:extLst>
                <a:ext uri="{FF2B5EF4-FFF2-40B4-BE49-F238E27FC236}">
                  <a16:creationId xmlns:a16="http://schemas.microsoft.com/office/drawing/2014/main" id="{F64D340D-ED19-76E9-5CA4-FBA45A8E5A53}"/>
                </a:ext>
              </a:extLst>
            </p:cNvPr>
            <p:cNvSpPr txBox="1"/>
            <p:nvPr/>
          </p:nvSpPr>
          <p:spPr>
            <a:xfrm>
              <a:off x="5942682"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13</a:t>
              </a:r>
            </a:p>
          </p:txBody>
        </p:sp>
        <p:sp>
          <p:nvSpPr>
            <p:cNvPr id="159" name="TextBox 309">
              <a:extLst>
                <a:ext uri="{FF2B5EF4-FFF2-40B4-BE49-F238E27FC236}">
                  <a16:creationId xmlns:a16="http://schemas.microsoft.com/office/drawing/2014/main" id="{ECB70D02-F76E-B58E-6613-D41514D547C6}"/>
                </a:ext>
              </a:extLst>
            </p:cNvPr>
            <p:cNvSpPr txBox="1"/>
            <p:nvPr/>
          </p:nvSpPr>
          <p:spPr>
            <a:xfrm>
              <a:off x="5942682"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20</a:t>
              </a:r>
            </a:p>
          </p:txBody>
        </p:sp>
        <p:sp>
          <p:nvSpPr>
            <p:cNvPr id="160" name="TextBox 310">
              <a:extLst>
                <a:ext uri="{FF2B5EF4-FFF2-40B4-BE49-F238E27FC236}">
                  <a16:creationId xmlns:a16="http://schemas.microsoft.com/office/drawing/2014/main" id="{9675A8A2-BA98-BFCB-BF36-9237285FC841}"/>
                </a:ext>
              </a:extLst>
            </p:cNvPr>
            <p:cNvSpPr txBox="1"/>
            <p:nvPr/>
          </p:nvSpPr>
          <p:spPr>
            <a:xfrm>
              <a:off x="6192235"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7</a:t>
              </a:r>
            </a:p>
          </p:txBody>
        </p:sp>
        <p:sp>
          <p:nvSpPr>
            <p:cNvPr id="161" name="TextBox 311">
              <a:extLst>
                <a:ext uri="{FF2B5EF4-FFF2-40B4-BE49-F238E27FC236}">
                  <a16:creationId xmlns:a16="http://schemas.microsoft.com/office/drawing/2014/main" id="{8EBD57DA-E832-B1C4-01E3-1EEAE18B2C4E}"/>
                </a:ext>
              </a:extLst>
            </p:cNvPr>
            <p:cNvSpPr txBox="1"/>
            <p:nvPr/>
          </p:nvSpPr>
          <p:spPr>
            <a:xfrm>
              <a:off x="6192235"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14</a:t>
              </a:r>
            </a:p>
          </p:txBody>
        </p:sp>
        <p:sp>
          <p:nvSpPr>
            <p:cNvPr id="162" name="TextBox 312">
              <a:extLst>
                <a:ext uri="{FF2B5EF4-FFF2-40B4-BE49-F238E27FC236}">
                  <a16:creationId xmlns:a16="http://schemas.microsoft.com/office/drawing/2014/main" id="{E56231F6-E13D-B66A-4C30-3A6F88DB72A1}"/>
                </a:ext>
              </a:extLst>
            </p:cNvPr>
            <p:cNvSpPr txBox="1"/>
            <p:nvPr/>
          </p:nvSpPr>
          <p:spPr>
            <a:xfrm>
              <a:off x="6192235"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21</a:t>
              </a:r>
            </a:p>
          </p:txBody>
        </p:sp>
        <p:sp>
          <p:nvSpPr>
            <p:cNvPr id="163" name="TextBox 313">
              <a:extLst>
                <a:ext uri="{FF2B5EF4-FFF2-40B4-BE49-F238E27FC236}">
                  <a16:creationId xmlns:a16="http://schemas.microsoft.com/office/drawing/2014/main" id="{7BAAD4D3-2BD9-3DE9-1F51-FDE9D0B3EB6C}"/>
                </a:ext>
              </a:extLst>
            </p:cNvPr>
            <p:cNvSpPr txBox="1"/>
            <p:nvPr/>
          </p:nvSpPr>
          <p:spPr>
            <a:xfrm>
              <a:off x="6434346" y="254457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a:t>
              </a:r>
            </a:p>
          </p:txBody>
        </p:sp>
        <p:sp>
          <p:nvSpPr>
            <p:cNvPr id="164" name="TextBox 314">
              <a:extLst>
                <a:ext uri="{FF2B5EF4-FFF2-40B4-BE49-F238E27FC236}">
                  <a16:creationId xmlns:a16="http://schemas.microsoft.com/office/drawing/2014/main" id="{C75D4D5D-E194-85D1-9098-6D0BC1DD381C}"/>
                </a:ext>
              </a:extLst>
            </p:cNvPr>
            <p:cNvSpPr txBox="1"/>
            <p:nvPr/>
          </p:nvSpPr>
          <p:spPr>
            <a:xfrm>
              <a:off x="6192235" y="2544570"/>
              <a:ext cx="199245" cy="154584"/>
            </a:xfrm>
            <a:prstGeom prst="rect">
              <a:avLst/>
            </a:prstGeom>
          </p:spPr>
          <p:txBody>
            <a:bodyPr lIns="0" tIns="0" rIns="0" bIns="0" rtlCol="0" anchor="t">
              <a:spAutoFit/>
            </a:bodyPr>
            <a:lstStyle/>
            <a:p>
              <a:pPr algn="ctr">
                <a:lnSpc>
                  <a:spcPts val="1559"/>
                </a:lnSpc>
              </a:pPr>
              <a:endParaRPr lang="en-US" sz="1113" b="1" dirty="0">
                <a:solidFill>
                  <a:srgbClr val="000000"/>
                </a:solidFill>
                <a:latin typeface="Sniglet"/>
              </a:endParaRPr>
            </a:p>
          </p:txBody>
        </p:sp>
        <p:sp>
          <p:nvSpPr>
            <p:cNvPr id="165" name="TextBox 315">
              <a:extLst>
                <a:ext uri="{FF2B5EF4-FFF2-40B4-BE49-F238E27FC236}">
                  <a16:creationId xmlns:a16="http://schemas.microsoft.com/office/drawing/2014/main" id="{917A3478-008B-208D-710A-6938B5CA46C0}"/>
                </a:ext>
              </a:extLst>
            </p:cNvPr>
            <p:cNvSpPr txBox="1"/>
            <p:nvPr/>
          </p:nvSpPr>
          <p:spPr>
            <a:xfrm>
              <a:off x="6434346"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8</a:t>
              </a:r>
            </a:p>
          </p:txBody>
        </p:sp>
        <p:sp>
          <p:nvSpPr>
            <p:cNvPr id="166" name="TextBox 316">
              <a:extLst>
                <a:ext uri="{FF2B5EF4-FFF2-40B4-BE49-F238E27FC236}">
                  <a16:creationId xmlns:a16="http://schemas.microsoft.com/office/drawing/2014/main" id="{1DBC522B-B903-C54E-C40A-39D21F128CFA}"/>
                </a:ext>
              </a:extLst>
            </p:cNvPr>
            <p:cNvSpPr txBox="1"/>
            <p:nvPr/>
          </p:nvSpPr>
          <p:spPr>
            <a:xfrm>
              <a:off x="6434346"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15</a:t>
              </a:r>
            </a:p>
          </p:txBody>
        </p:sp>
        <p:sp>
          <p:nvSpPr>
            <p:cNvPr id="167" name="TextBox 317">
              <a:extLst>
                <a:ext uri="{FF2B5EF4-FFF2-40B4-BE49-F238E27FC236}">
                  <a16:creationId xmlns:a16="http://schemas.microsoft.com/office/drawing/2014/main" id="{8676E948-4D4A-1970-7AC2-FAF2F98128CD}"/>
                </a:ext>
              </a:extLst>
            </p:cNvPr>
            <p:cNvSpPr txBox="1"/>
            <p:nvPr/>
          </p:nvSpPr>
          <p:spPr>
            <a:xfrm>
              <a:off x="6434346"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22</a:t>
              </a:r>
            </a:p>
          </p:txBody>
        </p:sp>
        <p:sp>
          <p:nvSpPr>
            <p:cNvPr id="168" name="TextBox 318">
              <a:extLst>
                <a:ext uri="{FF2B5EF4-FFF2-40B4-BE49-F238E27FC236}">
                  <a16:creationId xmlns:a16="http://schemas.microsoft.com/office/drawing/2014/main" id="{C88D23BE-A984-29D8-6CCE-E7EB7B475AC8}"/>
                </a:ext>
              </a:extLst>
            </p:cNvPr>
            <p:cNvSpPr txBox="1"/>
            <p:nvPr/>
          </p:nvSpPr>
          <p:spPr>
            <a:xfrm>
              <a:off x="6657165" y="2544570"/>
              <a:ext cx="199245" cy="154584"/>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a:t>
              </a:r>
            </a:p>
          </p:txBody>
        </p:sp>
        <p:sp>
          <p:nvSpPr>
            <p:cNvPr id="169" name="TextBox 319">
              <a:extLst>
                <a:ext uri="{FF2B5EF4-FFF2-40B4-BE49-F238E27FC236}">
                  <a16:creationId xmlns:a16="http://schemas.microsoft.com/office/drawing/2014/main" id="{135C0317-7356-CC0F-746D-2807532D2B15}"/>
                </a:ext>
              </a:extLst>
            </p:cNvPr>
            <p:cNvSpPr txBox="1"/>
            <p:nvPr/>
          </p:nvSpPr>
          <p:spPr>
            <a:xfrm>
              <a:off x="6657165" y="2759810"/>
              <a:ext cx="199245" cy="154584"/>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9</a:t>
              </a:r>
            </a:p>
          </p:txBody>
        </p:sp>
        <p:sp>
          <p:nvSpPr>
            <p:cNvPr id="170" name="TextBox 320">
              <a:extLst>
                <a:ext uri="{FF2B5EF4-FFF2-40B4-BE49-F238E27FC236}">
                  <a16:creationId xmlns:a16="http://schemas.microsoft.com/office/drawing/2014/main" id="{A224EB88-012A-A468-48F6-66438AC555B4}"/>
                </a:ext>
              </a:extLst>
            </p:cNvPr>
            <p:cNvSpPr txBox="1"/>
            <p:nvPr/>
          </p:nvSpPr>
          <p:spPr>
            <a:xfrm>
              <a:off x="6657165" y="2961361"/>
              <a:ext cx="199245" cy="154584"/>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16</a:t>
              </a:r>
            </a:p>
          </p:txBody>
        </p:sp>
        <p:sp>
          <p:nvSpPr>
            <p:cNvPr id="171" name="TextBox 321">
              <a:extLst>
                <a:ext uri="{FF2B5EF4-FFF2-40B4-BE49-F238E27FC236}">
                  <a16:creationId xmlns:a16="http://schemas.microsoft.com/office/drawing/2014/main" id="{E178BF52-17BA-6EA9-B6CB-3E1C7B56E379}"/>
                </a:ext>
              </a:extLst>
            </p:cNvPr>
            <p:cNvSpPr txBox="1"/>
            <p:nvPr/>
          </p:nvSpPr>
          <p:spPr>
            <a:xfrm>
              <a:off x="6657165" y="3143238"/>
              <a:ext cx="199245" cy="154584"/>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23</a:t>
              </a:r>
            </a:p>
          </p:txBody>
        </p:sp>
        <p:sp>
          <p:nvSpPr>
            <p:cNvPr id="172" name="TextBox 322">
              <a:extLst>
                <a:ext uri="{FF2B5EF4-FFF2-40B4-BE49-F238E27FC236}">
                  <a16:creationId xmlns:a16="http://schemas.microsoft.com/office/drawing/2014/main" id="{ECA53E7E-CB9D-87B2-D3E6-6AE967A09A14}"/>
                </a:ext>
              </a:extLst>
            </p:cNvPr>
            <p:cNvSpPr txBox="1"/>
            <p:nvPr/>
          </p:nvSpPr>
          <p:spPr>
            <a:xfrm>
              <a:off x="6658248" y="3340827"/>
              <a:ext cx="197078" cy="154584"/>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30</a:t>
              </a:r>
            </a:p>
          </p:txBody>
        </p:sp>
      </p:grpSp>
      <p:grpSp>
        <p:nvGrpSpPr>
          <p:cNvPr id="173" name="Grupo 172">
            <a:extLst>
              <a:ext uri="{FF2B5EF4-FFF2-40B4-BE49-F238E27FC236}">
                <a16:creationId xmlns:a16="http://schemas.microsoft.com/office/drawing/2014/main" id="{628DD21C-8566-A0E2-9EA3-678C41CE5205}"/>
              </a:ext>
            </a:extLst>
          </p:cNvPr>
          <p:cNvGrpSpPr/>
          <p:nvPr/>
        </p:nvGrpSpPr>
        <p:grpSpPr>
          <a:xfrm>
            <a:off x="3854421" y="5391494"/>
            <a:ext cx="2505600" cy="1378800"/>
            <a:chOff x="654050" y="4392497"/>
            <a:chExt cx="1746247" cy="1093586"/>
          </a:xfrm>
        </p:grpSpPr>
        <p:sp>
          <p:nvSpPr>
            <p:cNvPr id="174" name="Rectángulo 173">
              <a:extLst>
                <a:ext uri="{FF2B5EF4-FFF2-40B4-BE49-F238E27FC236}">
                  <a16:creationId xmlns:a16="http://schemas.microsoft.com/office/drawing/2014/main" id="{AC5851DD-E7B7-3810-133A-00A3A6180326}"/>
                </a:ext>
              </a:extLst>
            </p:cNvPr>
            <p:cNvSpPr/>
            <p:nvPr/>
          </p:nvSpPr>
          <p:spPr>
            <a:xfrm>
              <a:off x="654050" y="4392497"/>
              <a:ext cx="1746247" cy="1093586"/>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76" name="TextBox 363">
              <a:extLst>
                <a:ext uri="{FF2B5EF4-FFF2-40B4-BE49-F238E27FC236}">
                  <a16:creationId xmlns:a16="http://schemas.microsoft.com/office/drawing/2014/main" id="{08345AFE-0C46-8B41-6A41-6FF6F14D09AC}"/>
                </a:ext>
              </a:extLst>
            </p:cNvPr>
            <p:cNvSpPr txBox="1"/>
            <p:nvPr/>
          </p:nvSpPr>
          <p:spPr>
            <a:xfrm>
              <a:off x="711452"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7</a:t>
              </a:r>
            </a:p>
          </p:txBody>
        </p:sp>
        <p:sp>
          <p:nvSpPr>
            <p:cNvPr id="177" name="TextBox 364">
              <a:extLst>
                <a:ext uri="{FF2B5EF4-FFF2-40B4-BE49-F238E27FC236}">
                  <a16:creationId xmlns:a16="http://schemas.microsoft.com/office/drawing/2014/main" id="{DEE4B40D-8387-EA93-07DA-18432AB7A87B}"/>
                </a:ext>
              </a:extLst>
            </p:cNvPr>
            <p:cNvSpPr txBox="1"/>
            <p:nvPr/>
          </p:nvSpPr>
          <p:spPr>
            <a:xfrm>
              <a:off x="711452"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14</a:t>
              </a:r>
            </a:p>
          </p:txBody>
        </p:sp>
        <p:sp>
          <p:nvSpPr>
            <p:cNvPr id="178" name="TextBox 365">
              <a:extLst>
                <a:ext uri="{FF2B5EF4-FFF2-40B4-BE49-F238E27FC236}">
                  <a16:creationId xmlns:a16="http://schemas.microsoft.com/office/drawing/2014/main" id="{105969DF-311D-B993-530C-599F5A1ADA0A}"/>
                </a:ext>
              </a:extLst>
            </p:cNvPr>
            <p:cNvSpPr txBox="1"/>
            <p:nvPr/>
          </p:nvSpPr>
          <p:spPr>
            <a:xfrm>
              <a:off x="711452"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21</a:t>
              </a:r>
            </a:p>
          </p:txBody>
        </p:sp>
        <p:sp>
          <p:nvSpPr>
            <p:cNvPr id="179" name="TextBox 366">
              <a:extLst>
                <a:ext uri="{FF2B5EF4-FFF2-40B4-BE49-F238E27FC236}">
                  <a16:creationId xmlns:a16="http://schemas.microsoft.com/office/drawing/2014/main" id="{18F8B8B3-4CA0-B414-5C73-5263AF6589A1}"/>
                </a:ext>
              </a:extLst>
            </p:cNvPr>
            <p:cNvSpPr txBox="1"/>
            <p:nvPr/>
          </p:nvSpPr>
          <p:spPr>
            <a:xfrm>
              <a:off x="711452" y="5170569"/>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28</a:t>
              </a:r>
            </a:p>
          </p:txBody>
        </p:sp>
        <p:sp>
          <p:nvSpPr>
            <p:cNvPr id="180" name="TextBox 367">
              <a:extLst>
                <a:ext uri="{FF2B5EF4-FFF2-40B4-BE49-F238E27FC236}">
                  <a16:creationId xmlns:a16="http://schemas.microsoft.com/office/drawing/2014/main" id="{4F740D62-C16F-30EC-F4FC-C9036A4B52C8}"/>
                </a:ext>
              </a:extLst>
            </p:cNvPr>
            <p:cNvSpPr txBox="1"/>
            <p:nvPr/>
          </p:nvSpPr>
          <p:spPr>
            <a:xfrm>
              <a:off x="963641" y="4401874"/>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a:t>
              </a:r>
            </a:p>
          </p:txBody>
        </p:sp>
        <p:sp>
          <p:nvSpPr>
            <p:cNvPr id="181" name="TextBox 368">
              <a:extLst>
                <a:ext uri="{FF2B5EF4-FFF2-40B4-BE49-F238E27FC236}">
                  <a16:creationId xmlns:a16="http://schemas.microsoft.com/office/drawing/2014/main" id="{D06BAD45-3DC6-99BC-BFA3-B95015E69297}"/>
                </a:ext>
              </a:extLst>
            </p:cNvPr>
            <p:cNvSpPr txBox="1"/>
            <p:nvPr/>
          </p:nvSpPr>
          <p:spPr>
            <a:xfrm>
              <a:off x="963641"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8</a:t>
              </a:r>
            </a:p>
          </p:txBody>
        </p:sp>
        <p:sp>
          <p:nvSpPr>
            <p:cNvPr id="182" name="TextBox 369">
              <a:extLst>
                <a:ext uri="{FF2B5EF4-FFF2-40B4-BE49-F238E27FC236}">
                  <a16:creationId xmlns:a16="http://schemas.microsoft.com/office/drawing/2014/main" id="{CA3AB7D4-4E48-8A1E-8262-DE9125D91515}"/>
                </a:ext>
              </a:extLst>
            </p:cNvPr>
            <p:cNvSpPr txBox="1"/>
            <p:nvPr/>
          </p:nvSpPr>
          <p:spPr>
            <a:xfrm>
              <a:off x="963641"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15</a:t>
              </a:r>
            </a:p>
          </p:txBody>
        </p:sp>
        <p:sp>
          <p:nvSpPr>
            <p:cNvPr id="183" name="TextBox 370">
              <a:extLst>
                <a:ext uri="{FF2B5EF4-FFF2-40B4-BE49-F238E27FC236}">
                  <a16:creationId xmlns:a16="http://schemas.microsoft.com/office/drawing/2014/main" id="{885F85EA-8FDA-EF02-7850-D0E5D11E81C0}"/>
                </a:ext>
              </a:extLst>
            </p:cNvPr>
            <p:cNvSpPr txBox="1"/>
            <p:nvPr/>
          </p:nvSpPr>
          <p:spPr>
            <a:xfrm>
              <a:off x="963641"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22</a:t>
              </a:r>
            </a:p>
          </p:txBody>
        </p:sp>
        <p:sp>
          <p:nvSpPr>
            <p:cNvPr id="184" name="TextBox 371">
              <a:extLst>
                <a:ext uri="{FF2B5EF4-FFF2-40B4-BE49-F238E27FC236}">
                  <a16:creationId xmlns:a16="http://schemas.microsoft.com/office/drawing/2014/main" id="{DD51DC8D-9D50-06D5-8C41-95894C8E5149}"/>
                </a:ext>
              </a:extLst>
            </p:cNvPr>
            <p:cNvSpPr txBox="1"/>
            <p:nvPr/>
          </p:nvSpPr>
          <p:spPr>
            <a:xfrm>
              <a:off x="963641" y="5170569"/>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29</a:t>
              </a:r>
            </a:p>
          </p:txBody>
        </p:sp>
        <p:sp>
          <p:nvSpPr>
            <p:cNvPr id="185" name="TextBox 372">
              <a:extLst>
                <a:ext uri="{FF2B5EF4-FFF2-40B4-BE49-F238E27FC236}">
                  <a16:creationId xmlns:a16="http://schemas.microsoft.com/office/drawing/2014/main" id="{A6858FB6-5AFF-114B-DB39-8DD39079FB74}"/>
                </a:ext>
              </a:extLst>
            </p:cNvPr>
            <p:cNvSpPr txBox="1"/>
            <p:nvPr/>
          </p:nvSpPr>
          <p:spPr>
            <a:xfrm>
              <a:off x="1198842" y="4401874"/>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a:t>
              </a:r>
            </a:p>
          </p:txBody>
        </p:sp>
        <p:sp>
          <p:nvSpPr>
            <p:cNvPr id="186" name="TextBox 373">
              <a:extLst>
                <a:ext uri="{FF2B5EF4-FFF2-40B4-BE49-F238E27FC236}">
                  <a16:creationId xmlns:a16="http://schemas.microsoft.com/office/drawing/2014/main" id="{B9E5A54F-8CFE-3567-DF89-0B9025A84871}"/>
                </a:ext>
              </a:extLst>
            </p:cNvPr>
            <p:cNvSpPr txBox="1"/>
            <p:nvPr/>
          </p:nvSpPr>
          <p:spPr>
            <a:xfrm>
              <a:off x="1198842"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9</a:t>
              </a:r>
            </a:p>
          </p:txBody>
        </p:sp>
        <p:sp>
          <p:nvSpPr>
            <p:cNvPr id="187" name="TextBox 374">
              <a:extLst>
                <a:ext uri="{FF2B5EF4-FFF2-40B4-BE49-F238E27FC236}">
                  <a16:creationId xmlns:a16="http://schemas.microsoft.com/office/drawing/2014/main" id="{F93B1CA1-2580-A5DD-31A4-0207DC8B8F38}"/>
                </a:ext>
              </a:extLst>
            </p:cNvPr>
            <p:cNvSpPr txBox="1"/>
            <p:nvPr/>
          </p:nvSpPr>
          <p:spPr>
            <a:xfrm>
              <a:off x="1198842"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16</a:t>
              </a:r>
            </a:p>
          </p:txBody>
        </p:sp>
        <p:sp>
          <p:nvSpPr>
            <p:cNvPr id="188" name="TextBox 375">
              <a:extLst>
                <a:ext uri="{FF2B5EF4-FFF2-40B4-BE49-F238E27FC236}">
                  <a16:creationId xmlns:a16="http://schemas.microsoft.com/office/drawing/2014/main" id="{E6AC7F5A-6C78-56BF-8AB4-23CD183DC136}"/>
                </a:ext>
              </a:extLst>
            </p:cNvPr>
            <p:cNvSpPr txBox="1"/>
            <p:nvPr/>
          </p:nvSpPr>
          <p:spPr>
            <a:xfrm>
              <a:off x="1198842"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23</a:t>
              </a:r>
            </a:p>
          </p:txBody>
        </p:sp>
        <p:sp>
          <p:nvSpPr>
            <p:cNvPr id="189" name="TextBox 376">
              <a:extLst>
                <a:ext uri="{FF2B5EF4-FFF2-40B4-BE49-F238E27FC236}">
                  <a16:creationId xmlns:a16="http://schemas.microsoft.com/office/drawing/2014/main" id="{A0E63122-0911-513A-4A5D-77212495AC33}"/>
                </a:ext>
              </a:extLst>
            </p:cNvPr>
            <p:cNvSpPr txBox="1"/>
            <p:nvPr/>
          </p:nvSpPr>
          <p:spPr>
            <a:xfrm>
              <a:off x="1431204" y="4401874"/>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a:t>
              </a:r>
            </a:p>
          </p:txBody>
        </p:sp>
        <p:sp>
          <p:nvSpPr>
            <p:cNvPr id="190" name="TextBox 377">
              <a:extLst>
                <a:ext uri="{FF2B5EF4-FFF2-40B4-BE49-F238E27FC236}">
                  <a16:creationId xmlns:a16="http://schemas.microsoft.com/office/drawing/2014/main" id="{CC3CCFFA-75A4-30DF-84A8-F5F2CF2E7590}"/>
                </a:ext>
              </a:extLst>
            </p:cNvPr>
            <p:cNvSpPr txBox="1"/>
            <p:nvPr/>
          </p:nvSpPr>
          <p:spPr>
            <a:xfrm>
              <a:off x="1431204"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10</a:t>
              </a:r>
            </a:p>
          </p:txBody>
        </p:sp>
        <p:sp>
          <p:nvSpPr>
            <p:cNvPr id="191" name="TextBox 378">
              <a:extLst>
                <a:ext uri="{FF2B5EF4-FFF2-40B4-BE49-F238E27FC236}">
                  <a16:creationId xmlns:a16="http://schemas.microsoft.com/office/drawing/2014/main" id="{94E7DA5C-BCF0-09E3-0BA9-C0B03D704629}"/>
                </a:ext>
              </a:extLst>
            </p:cNvPr>
            <p:cNvSpPr txBox="1"/>
            <p:nvPr/>
          </p:nvSpPr>
          <p:spPr>
            <a:xfrm>
              <a:off x="1431204"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17</a:t>
              </a:r>
            </a:p>
          </p:txBody>
        </p:sp>
        <p:sp>
          <p:nvSpPr>
            <p:cNvPr id="192" name="TextBox 379">
              <a:extLst>
                <a:ext uri="{FF2B5EF4-FFF2-40B4-BE49-F238E27FC236}">
                  <a16:creationId xmlns:a16="http://schemas.microsoft.com/office/drawing/2014/main" id="{63A2DB39-1F5A-A24C-2C24-4284E6DA6B1E}"/>
                </a:ext>
              </a:extLst>
            </p:cNvPr>
            <p:cNvSpPr txBox="1"/>
            <p:nvPr/>
          </p:nvSpPr>
          <p:spPr>
            <a:xfrm>
              <a:off x="1431204"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24</a:t>
              </a:r>
            </a:p>
          </p:txBody>
        </p:sp>
        <p:sp>
          <p:nvSpPr>
            <p:cNvPr id="193" name="TextBox 380">
              <a:extLst>
                <a:ext uri="{FF2B5EF4-FFF2-40B4-BE49-F238E27FC236}">
                  <a16:creationId xmlns:a16="http://schemas.microsoft.com/office/drawing/2014/main" id="{63F686DB-C8CB-AE23-663F-E4844D4EA0BE}"/>
                </a:ext>
              </a:extLst>
            </p:cNvPr>
            <p:cNvSpPr txBox="1"/>
            <p:nvPr/>
          </p:nvSpPr>
          <p:spPr>
            <a:xfrm>
              <a:off x="1676936" y="4401874"/>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4</a:t>
              </a:r>
            </a:p>
          </p:txBody>
        </p:sp>
        <p:sp>
          <p:nvSpPr>
            <p:cNvPr id="194" name="TextBox 381">
              <a:extLst>
                <a:ext uri="{FF2B5EF4-FFF2-40B4-BE49-F238E27FC236}">
                  <a16:creationId xmlns:a16="http://schemas.microsoft.com/office/drawing/2014/main" id="{6787C2BF-B4ED-B4F8-01D1-6D23C086281C}"/>
                </a:ext>
              </a:extLst>
            </p:cNvPr>
            <p:cNvSpPr txBox="1"/>
            <p:nvPr/>
          </p:nvSpPr>
          <p:spPr>
            <a:xfrm>
              <a:off x="1676936"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11</a:t>
              </a:r>
            </a:p>
          </p:txBody>
        </p:sp>
        <p:sp>
          <p:nvSpPr>
            <p:cNvPr id="195" name="TextBox 382">
              <a:extLst>
                <a:ext uri="{FF2B5EF4-FFF2-40B4-BE49-F238E27FC236}">
                  <a16:creationId xmlns:a16="http://schemas.microsoft.com/office/drawing/2014/main" id="{4EED5701-9946-4A7F-FECB-9C0461D6F0E5}"/>
                </a:ext>
              </a:extLst>
            </p:cNvPr>
            <p:cNvSpPr txBox="1"/>
            <p:nvPr/>
          </p:nvSpPr>
          <p:spPr>
            <a:xfrm>
              <a:off x="1676936"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18</a:t>
              </a:r>
            </a:p>
          </p:txBody>
        </p:sp>
        <p:sp>
          <p:nvSpPr>
            <p:cNvPr id="196" name="TextBox 383">
              <a:extLst>
                <a:ext uri="{FF2B5EF4-FFF2-40B4-BE49-F238E27FC236}">
                  <a16:creationId xmlns:a16="http://schemas.microsoft.com/office/drawing/2014/main" id="{A8F8DBCF-0762-8DD4-CA10-23B464E46315}"/>
                </a:ext>
              </a:extLst>
            </p:cNvPr>
            <p:cNvSpPr txBox="1"/>
            <p:nvPr/>
          </p:nvSpPr>
          <p:spPr>
            <a:xfrm>
              <a:off x="1676936"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25</a:t>
              </a:r>
            </a:p>
          </p:txBody>
        </p:sp>
        <p:sp>
          <p:nvSpPr>
            <p:cNvPr id="197" name="TextBox 384">
              <a:extLst>
                <a:ext uri="{FF2B5EF4-FFF2-40B4-BE49-F238E27FC236}">
                  <a16:creationId xmlns:a16="http://schemas.microsoft.com/office/drawing/2014/main" id="{7C3D91D1-6742-5145-8929-6911ED70141C}"/>
                </a:ext>
              </a:extLst>
            </p:cNvPr>
            <p:cNvSpPr txBox="1"/>
            <p:nvPr/>
          </p:nvSpPr>
          <p:spPr>
            <a:xfrm>
              <a:off x="1916897" y="4401874"/>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5</a:t>
              </a:r>
            </a:p>
          </p:txBody>
        </p:sp>
        <p:sp>
          <p:nvSpPr>
            <p:cNvPr id="198" name="TextBox 385">
              <a:extLst>
                <a:ext uri="{FF2B5EF4-FFF2-40B4-BE49-F238E27FC236}">
                  <a16:creationId xmlns:a16="http://schemas.microsoft.com/office/drawing/2014/main" id="{18EDE046-3175-8B4F-C976-6E66B9EC9664}"/>
                </a:ext>
              </a:extLst>
            </p:cNvPr>
            <p:cNvSpPr txBox="1"/>
            <p:nvPr/>
          </p:nvSpPr>
          <p:spPr>
            <a:xfrm>
              <a:off x="1916897"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12</a:t>
              </a:r>
            </a:p>
          </p:txBody>
        </p:sp>
        <p:sp>
          <p:nvSpPr>
            <p:cNvPr id="199" name="TextBox 386">
              <a:extLst>
                <a:ext uri="{FF2B5EF4-FFF2-40B4-BE49-F238E27FC236}">
                  <a16:creationId xmlns:a16="http://schemas.microsoft.com/office/drawing/2014/main" id="{C4A97F2B-D449-A819-EC22-9D073A79D84E}"/>
                </a:ext>
              </a:extLst>
            </p:cNvPr>
            <p:cNvSpPr txBox="1"/>
            <p:nvPr/>
          </p:nvSpPr>
          <p:spPr>
            <a:xfrm>
              <a:off x="1916897"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19</a:t>
              </a:r>
            </a:p>
          </p:txBody>
        </p:sp>
        <p:sp>
          <p:nvSpPr>
            <p:cNvPr id="200" name="TextBox 387">
              <a:extLst>
                <a:ext uri="{FF2B5EF4-FFF2-40B4-BE49-F238E27FC236}">
                  <a16:creationId xmlns:a16="http://schemas.microsoft.com/office/drawing/2014/main" id="{6D91FAF2-7240-645D-E810-A77941BADC5A}"/>
                </a:ext>
              </a:extLst>
            </p:cNvPr>
            <p:cNvSpPr txBox="1"/>
            <p:nvPr/>
          </p:nvSpPr>
          <p:spPr>
            <a:xfrm>
              <a:off x="1916897"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26</a:t>
              </a:r>
            </a:p>
          </p:txBody>
        </p:sp>
        <p:sp>
          <p:nvSpPr>
            <p:cNvPr id="201" name="TextBox 388">
              <a:extLst>
                <a:ext uri="{FF2B5EF4-FFF2-40B4-BE49-F238E27FC236}">
                  <a16:creationId xmlns:a16="http://schemas.microsoft.com/office/drawing/2014/main" id="{B68FEE71-F49F-DEBF-71D0-0F144C7D26D5}"/>
                </a:ext>
              </a:extLst>
            </p:cNvPr>
            <p:cNvSpPr txBox="1"/>
            <p:nvPr/>
          </p:nvSpPr>
          <p:spPr>
            <a:xfrm>
              <a:off x="2150962" y="4401874"/>
              <a:ext cx="197078"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6</a:t>
              </a:r>
            </a:p>
          </p:txBody>
        </p:sp>
        <p:sp>
          <p:nvSpPr>
            <p:cNvPr id="202" name="TextBox 389">
              <a:extLst>
                <a:ext uri="{FF2B5EF4-FFF2-40B4-BE49-F238E27FC236}">
                  <a16:creationId xmlns:a16="http://schemas.microsoft.com/office/drawing/2014/main" id="{F9D3E301-6C4D-0E74-3698-254EEF229E36}"/>
                </a:ext>
              </a:extLst>
            </p:cNvPr>
            <p:cNvSpPr txBox="1"/>
            <p:nvPr/>
          </p:nvSpPr>
          <p:spPr>
            <a:xfrm>
              <a:off x="2150962" y="4592843"/>
              <a:ext cx="197078"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13</a:t>
              </a:r>
            </a:p>
          </p:txBody>
        </p:sp>
        <p:sp>
          <p:nvSpPr>
            <p:cNvPr id="203" name="TextBox 390">
              <a:extLst>
                <a:ext uri="{FF2B5EF4-FFF2-40B4-BE49-F238E27FC236}">
                  <a16:creationId xmlns:a16="http://schemas.microsoft.com/office/drawing/2014/main" id="{0D060B75-B0B0-08EF-AF07-2C748224BA1F}"/>
                </a:ext>
              </a:extLst>
            </p:cNvPr>
            <p:cNvSpPr txBox="1"/>
            <p:nvPr/>
          </p:nvSpPr>
          <p:spPr>
            <a:xfrm>
              <a:off x="2150962" y="4786580"/>
              <a:ext cx="197078"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20</a:t>
              </a:r>
            </a:p>
          </p:txBody>
        </p:sp>
        <p:sp>
          <p:nvSpPr>
            <p:cNvPr id="204" name="TextBox 391">
              <a:extLst>
                <a:ext uri="{FF2B5EF4-FFF2-40B4-BE49-F238E27FC236}">
                  <a16:creationId xmlns:a16="http://schemas.microsoft.com/office/drawing/2014/main" id="{601C67D6-6A34-54C4-F0B3-B0787D644811}"/>
                </a:ext>
              </a:extLst>
            </p:cNvPr>
            <p:cNvSpPr txBox="1"/>
            <p:nvPr/>
          </p:nvSpPr>
          <p:spPr>
            <a:xfrm>
              <a:off x="2150962" y="4981730"/>
              <a:ext cx="197078"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27</a:t>
              </a:r>
            </a:p>
          </p:txBody>
        </p:sp>
      </p:grpSp>
      <p:sp>
        <p:nvSpPr>
          <p:cNvPr id="205" name="CuadroTexto 204">
            <a:extLst>
              <a:ext uri="{FF2B5EF4-FFF2-40B4-BE49-F238E27FC236}">
                <a16:creationId xmlns:a16="http://schemas.microsoft.com/office/drawing/2014/main" id="{623F2B17-6081-5D51-BDF4-5FCC5A111D6E}"/>
              </a:ext>
            </a:extLst>
          </p:cNvPr>
          <p:cNvSpPr txBox="1"/>
          <p:nvPr/>
        </p:nvSpPr>
        <p:spPr>
          <a:xfrm>
            <a:off x="3629820" y="4771962"/>
            <a:ext cx="1519122" cy="369332"/>
          </a:xfrm>
          <a:prstGeom prst="rect">
            <a:avLst/>
          </a:prstGeom>
          <a:noFill/>
        </p:spPr>
        <p:txBody>
          <a:bodyPr wrap="square">
            <a:spAutoFit/>
          </a:bodyPr>
          <a:lstStyle/>
          <a:p>
            <a:endParaRPr lang="es-ES" dirty="0"/>
          </a:p>
        </p:txBody>
      </p:sp>
      <p:grpSp>
        <p:nvGrpSpPr>
          <p:cNvPr id="206" name="Grupo 205">
            <a:extLst>
              <a:ext uri="{FF2B5EF4-FFF2-40B4-BE49-F238E27FC236}">
                <a16:creationId xmlns:a16="http://schemas.microsoft.com/office/drawing/2014/main" id="{1063AB50-B133-DA80-6FE8-25CCA4EC6F66}"/>
              </a:ext>
            </a:extLst>
          </p:cNvPr>
          <p:cNvGrpSpPr/>
          <p:nvPr/>
        </p:nvGrpSpPr>
        <p:grpSpPr>
          <a:xfrm>
            <a:off x="623473" y="8114303"/>
            <a:ext cx="2459256" cy="1284405"/>
            <a:chOff x="2865117" y="4434047"/>
            <a:chExt cx="1764754" cy="1100296"/>
          </a:xfrm>
        </p:grpSpPr>
        <p:sp>
          <p:nvSpPr>
            <p:cNvPr id="207" name="Rectángulo 206">
              <a:extLst>
                <a:ext uri="{FF2B5EF4-FFF2-40B4-BE49-F238E27FC236}">
                  <a16:creationId xmlns:a16="http://schemas.microsoft.com/office/drawing/2014/main" id="{E70BAA94-94B1-A11A-45FB-EA577849C71B}"/>
                </a:ext>
              </a:extLst>
            </p:cNvPr>
            <p:cNvSpPr/>
            <p:nvPr/>
          </p:nvSpPr>
          <p:spPr>
            <a:xfrm>
              <a:off x="2865117" y="4440757"/>
              <a:ext cx="1746247" cy="1093586"/>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208" name="TextBox 112">
              <a:extLst>
                <a:ext uri="{FF2B5EF4-FFF2-40B4-BE49-F238E27FC236}">
                  <a16:creationId xmlns:a16="http://schemas.microsoft.com/office/drawing/2014/main" id="{4A950134-004D-1297-3915-B14174EE9534}"/>
                </a:ext>
              </a:extLst>
            </p:cNvPr>
            <p:cNvSpPr txBox="1"/>
            <p:nvPr/>
          </p:nvSpPr>
          <p:spPr>
            <a:xfrm>
              <a:off x="2967053" y="4630425"/>
              <a:ext cx="180582"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5</a:t>
              </a:r>
            </a:p>
          </p:txBody>
        </p:sp>
        <p:sp>
          <p:nvSpPr>
            <p:cNvPr id="209" name="TextBox 113">
              <a:extLst>
                <a:ext uri="{FF2B5EF4-FFF2-40B4-BE49-F238E27FC236}">
                  <a16:creationId xmlns:a16="http://schemas.microsoft.com/office/drawing/2014/main" id="{09493EC1-FCE2-4AD7-4C60-B1C77CDF8D79}"/>
                </a:ext>
              </a:extLst>
            </p:cNvPr>
            <p:cNvSpPr txBox="1"/>
            <p:nvPr/>
          </p:nvSpPr>
          <p:spPr>
            <a:xfrm>
              <a:off x="2967053" y="4825652"/>
              <a:ext cx="180582"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12</a:t>
              </a:r>
            </a:p>
          </p:txBody>
        </p:sp>
        <p:sp>
          <p:nvSpPr>
            <p:cNvPr id="210" name="TextBox 114">
              <a:extLst>
                <a:ext uri="{FF2B5EF4-FFF2-40B4-BE49-F238E27FC236}">
                  <a16:creationId xmlns:a16="http://schemas.microsoft.com/office/drawing/2014/main" id="{FBD18E26-68DB-F643-291A-A614EFC2E583}"/>
                </a:ext>
              </a:extLst>
            </p:cNvPr>
            <p:cNvSpPr txBox="1"/>
            <p:nvPr/>
          </p:nvSpPr>
          <p:spPr>
            <a:xfrm>
              <a:off x="2963887" y="5020266"/>
              <a:ext cx="186915"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19</a:t>
              </a:r>
            </a:p>
          </p:txBody>
        </p:sp>
        <p:sp>
          <p:nvSpPr>
            <p:cNvPr id="211" name="TextBox 115">
              <a:extLst>
                <a:ext uri="{FF2B5EF4-FFF2-40B4-BE49-F238E27FC236}">
                  <a16:creationId xmlns:a16="http://schemas.microsoft.com/office/drawing/2014/main" id="{C05D0E60-0843-F147-B2E3-9E49D81E858F}"/>
                </a:ext>
              </a:extLst>
            </p:cNvPr>
            <p:cNvSpPr txBox="1"/>
            <p:nvPr/>
          </p:nvSpPr>
          <p:spPr>
            <a:xfrm>
              <a:off x="2958351" y="5206183"/>
              <a:ext cx="19798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26</a:t>
              </a:r>
            </a:p>
          </p:txBody>
        </p:sp>
        <p:sp>
          <p:nvSpPr>
            <p:cNvPr id="212" name="TextBox 116">
              <a:extLst>
                <a:ext uri="{FF2B5EF4-FFF2-40B4-BE49-F238E27FC236}">
                  <a16:creationId xmlns:a16="http://schemas.microsoft.com/office/drawing/2014/main" id="{A45DECEF-F33B-AE4E-C2B0-ECFE0D6D2C16}"/>
                </a:ext>
              </a:extLst>
            </p:cNvPr>
            <p:cNvSpPr txBox="1"/>
            <p:nvPr/>
          </p:nvSpPr>
          <p:spPr>
            <a:xfrm>
              <a:off x="3198232" y="4630425"/>
              <a:ext cx="169932"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6</a:t>
              </a:r>
            </a:p>
          </p:txBody>
        </p:sp>
        <p:sp>
          <p:nvSpPr>
            <p:cNvPr id="213" name="TextBox 117">
              <a:extLst>
                <a:ext uri="{FF2B5EF4-FFF2-40B4-BE49-F238E27FC236}">
                  <a16:creationId xmlns:a16="http://schemas.microsoft.com/office/drawing/2014/main" id="{6BBACFF2-2AFB-2765-DB9A-41D472B4E3C7}"/>
                </a:ext>
              </a:extLst>
            </p:cNvPr>
            <p:cNvSpPr txBox="1"/>
            <p:nvPr/>
          </p:nvSpPr>
          <p:spPr>
            <a:xfrm>
              <a:off x="3196514" y="4825652"/>
              <a:ext cx="173367"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13</a:t>
              </a:r>
            </a:p>
          </p:txBody>
        </p:sp>
        <p:sp>
          <p:nvSpPr>
            <p:cNvPr id="214" name="TextBox 118">
              <a:extLst>
                <a:ext uri="{FF2B5EF4-FFF2-40B4-BE49-F238E27FC236}">
                  <a16:creationId xmlns:a16="http://schemas.microsoft.com/office/drawing/2014/main" id="{0795547E-B15C-D263-4370-3880C89D84EB}"/>
                </a:ext>
              </a:extLst>
            </p:cNvPr>
            <p:cNvSpPr txBox="1"/>
            <p:nvPr/>
          </p:nvSpPr>
          <p:spPr>
            <a:xfrm>
              <a:off x="3196514" y="5020266"/>
              <a:ext cx="173367"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20</a:t>
              </a:r>
            </a:p>
          </p:txBody>
        </p:sp>
        <p:sp>
          <p:nvSpPr>
            <p:cNvPr id="215" name="TextBox 119">
              <a:extLst>
                <a:ext uri="{FF2B5EF4-FFF2-40B4-BE49-F238E27FC236}">
                  <a16:creationId xmlns:a16="http://schemas.microsoft.com/office/drawing/2014/main" id="{98754734-BC79-7C7A-758D-CC688932EAD0}"/>
                </a:ext>
              </a:extLst>
            </p:cNvPr>
            <p:cNvSpPr txBox="1"/>
            <p:nvPr/>
          </p:nvSpPr>
          <p:spPr>
            <a:xfrm>
              <a:off x="3188242" y="5206183"/>
              <a:ext cx="189911"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27</a:t>
              </a:r>
            </a:p>
          </p:txBody>
        </p:sp>
        <p:sp>
          <p:nvSpPr>
            <p:cNvPr id="216" name="TextBox 120">
              <a:extLst>
                <a:ext uri="{FF2B5EF4-FFF2-40B4-BE49-F238E27FC236}">
                  <a16:creationId xmlns:a16="http://schemas.microsoft.com/office/drawing/2014/main" id="{95C1F92B-F93D-FC28-8B12-AB5083551915}"/>
                </a:ext>
              </a:extLst>
            </p:cNvPr>
            <p:cNvSpPr txBox="1"/>
            <p:nvPr/>
          </p:nvSpPr>
          <p:spPr>
            <a:xfrm>
              <a:off x="3426471" y="5206183"/>
              <a:ext cx="200188"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28</a:t>
              </a:r>
            </a:p>
          </p:txBody>
        </p:sp>
        <p:sp>
          <p:nvSpPr>
            <p:cNvPr id="217" name="TextBox 121">
              <a:extLst>
                <a:ext uri="{FF2B5EF4-FFF2-40B4-BE49-F238E27FC236}">
                  <a16:creationId xmlns:a16="http://schemas.microsoft.com/office/drawing/2014/main" id="{7BE4DECB-CA2E-4BC0-B7A8-036A8FD31BA2}"/>
                </a:ext>
              </a:extLst>
            </p:cNvPr>
            <p:cNvSpPr txBox="1"/>
            <p:nvPr/>
          </p:nvSpPr>
          <p:spPr>
            <a:xfrm>
              <a:off x="3678432" y="5206183"/>
              <a:ext cx="186210"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29</a:t>
              </a:r>
            </a:p>
          </p:txBody>
        </p:sp>
        <p:sp>
          <p:nvSpPr>
            <p:cNvPr id="218" name="TextBox 122">
              <a:extLst>
                <a:ext uri="{FF2B5EF4-FFF2-40B4-BE49-F238E27FC236}">
                  <a16:creationId xmlns:a16="http://schemas.microsoft.com/office/drawing/2014/main" id="{71122EEF-6BA0-D515-6B42-31D18F92AF60}"/>
                </a:ext>
              </a:extLst>
            </p:cNvPr>
            <p:cNvSpPr txBox="1"/>
            <p:nvPr/>
          </p:nvSpPr>
          <p:spPr>
            <a:xfrm>
              <a:off x="3921358" y="5206183"/>
              <a:ext cx="179774"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30</a:t>
              </a:r>
            </a:p>
          </p:txBody>
        </p:sp>
        <p:sp>
          <p:nvSpPr>
            <p:cNvPr id="219" name="TextBox 123">
              <a:extLst>
                <a:ext uri="{FF2B5EF4-FFF2-40B4-BE49-F238E27FC236}">
                  <a16:creationId xmlns:a16="http://schemas.microsoft.com/office/drawing/2014/main" id="{E400944D-DF79-B77E-8611-309B5E99FAD8}"/>
                </a:ext>
              </a:extLst>
            </p:cNvPr>
            <p:cNvSpPr txBox="1"/>
            <p:nvPr/>
          </p:nvSpPr>
          <p:spPr>
            <a:xfrm>
              <a:off x="3435394" y="4630425"/>
              <a:ext cx="182342"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7</a:t>
              </a:r>
            </a:p>
          </p:txBody>
        </p:sp>
        <p:sp>
          <p:nvSpPr>
            <p:cNvPr id="220" name="TextBox 124">
              <a:extLst>
                <a:ext uri="{FF2B5EF4-FFF2-40B4-BE49-F238E27FC236}">
                  <a16:creationId xmlns:a16="http://schemas.microsoft.com/office/drawing/2014/main" id="{B3E1C66E-9473-E14D-81C9-A4AAD72C22A4}"/>
                </a:ext>
              </a:extLst>
            </p:cNvPr>
            <p:cNvSpPr txBox="1"/>
            <p:nvPr/>
          </p:nvSpPr>
          <p:spPr>
            <a:xfrm>
              <a:off x="3431043" y="4825652"/>
              <a:ext cx="191044"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14</a:t>
              </a:r>
            </a:p>
          </p:txBody>
        </p:sp>
        <p:sp>
          <p:nvSpPr>
            <p:cNvPr id="221" name="TextBox 125">
              <a:extLst>
                <a:ext uri="{FF2B5EF4-FFF2-40B4-BE49-F238E27FC236}">
                  <a16:creationId xmlns:a16="http://schemas.microsoft.com/office/drawing/2014/main" id="{3E970070-0126-385F-3731-02E6D5BA3A5A}"/>
                </a:ext>
              </a:extLst>
            </p:cNvPr>
            <p:cNvSpPr txBox="1"/>
            <p:nvPr/>
          </p:nvSpPr>
          <p:spPr>
            <a:xfrm>
              <a:off x="3426692" y="5020266"/>
              <a:ext cx="19974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21</a:t>
              </a:r>
            </a:p>
          </p:txBody>
        </p:sp>
        <p:sp>
          <p:nvSpPr>
            <p:cNvPr id="222" name="TextBox 126">
              <a:extLst>
                <a:ext uri="{FF2B5EF4-FFF2-40B4-BE49-F238E27FC236}">
                  <a16:creationId xmlns:a16="http://schemas.microsoft.com/office/drawing/2014/main" id="{6541661A-E05F-46FF-A65A-45457D2936AA}"/>
                </a:ext>
              </a:extLst>
            </p:cNvPr>
            <p:cNvSpPr txBox="1"/>
            <p:nvPr/>
          </p:nvSpPr>
          <p:spPr>
            <a:xfrm>
              <a:off x="3678432" y="4434047"/>
              <a:ext cx="186210"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a:t>
              </a:r>
            </a:p>
          </p:txBody>
        </p:sp>
        <p:sp>
          <p:nvSpPr>
            <p:cNvPr id="223" name="TextBox 127">
              <a:extLst>
                <a:ext uri="{FF2B5EF4-FFF2-40B4-BE49-F238E27FC236}">
                  <a16:creationId xmlns:a16="http://schemas.microsoft.com/office/drawing/2014/main" id="{DCB27946-7B7C-D5DD-F233-B83E142FD5AE}"/>
                </a:ext>
              </a:extLst>
            </p:cNvPr>
            <p:cNvSpPr txBox="1"/>
            <p:nvPr/>
          </p:nvSpPr>
          <p:spPr>
            <a:xfrm>
              <a:off x="3433460" y="4434047"/>
              <a:ext cx="186210" cy="164128"/>
            </a:xfrm>
            <a:prstGeom prst="rect">
              <a:avLst/>
            </a:prstGeom>
          </p:spPr>
          <p:txBody>
            <a:bodyPr lIns="0" tIns="0" rIns="0" bIns="0" rtlCol="0" anchor="t">
              <a:spAutoFit/>
            </a:bodyPr>
            <a:lstStyle/>
            <a:p>
              <a:pPr algn="ctr">
                <a:lnSpc>
                  <a:spcPts val="1559"/>
                </a:lnSpc>
              </a:pPr>
              <a:endParaRPr lang="en-US" sz="1113" b="1" dirty="0">
                <a:solidFill>
                  <a:srgbClr val="000000"/>
                </a:solidFill>
                <a:latin typeface="Sniglet"/>
              </a:endParaRPr>
            </a:p>
          </p:txBody>
        </p:sp>
        <p:sp>
          <p:nvSpPr>
            <p:cNvPr id="224" name="TextBox 128">
              <a:extLst>
                <a:ext uri="{FF2B5EF4-FFF2-40B4-BE49-F238E27FC236}">
                  <a16:creationId xmlns:a16="http://schemas.microsoft.com/office/drawing/2014/main" id="{DA7C2665-D582-2710-36C0-114634D6FBD3}"/>
                </a:ext>
              </a:extLst>
            </p:cNvPr>
            <p:cNvSpPr txBox="1"/>
            <p:nvPr/>
          </p:nvSpPr>
          <p:spPr>
            <a:xfrm>
              <a:off x="3682714" y="4630425"/>
              <a:ext cx="177645"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8</a:t>
              </a:r>
            </a:p>
          </p:txBody>
        </p:sp>
        <p:sp>
          <p:nvSpPr>
            <p:cNvPr id="225" name="TextBox 129">
              <a:extLst>
                <a:ext uri="{FF2B5EF4-FFF2-40B4-BE49-F238E27FC236}">
                  <a16:creationId xmlns:a16="http://schemas.microsoft.com/office/drawing/2014/main" id="{E5D5D2A8-F8E6-887E-AF46-59D5993F2097}"/>
                </a:ext>
              </a:extLst>
            </p:cNvPr>
            <p:cNvSpPr txBox="1"/>
            <p:nvPr/>
          </p:nvSpPr>
          <p:spPr>
            <a:xfrm>
              <a:off x="3682714" y="4825652"/>
              <a:ext cx="177645"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15</a:t>
              </a:r>
            </a:p>
          </p:txBody>
        </p:sp>
        <p:sp>
          <p:nvSpPr>
            <p:cNvPr id="226" name="TextBox 130">
              <a:extLst>
                <a:ext uri="{FF2B5EF4-FFF2-40B4-BE49-F238E27FC236}">
                  <a16:creationId xmlns:a16="http://schemas.microsoft.com/office/drawing/2014/main" id="{224D8781-A55C-3241-F772-FAF6297161AF}"/>
                </a:ext>
              </a:extLst>
            </p:cNvPr>
            <p:cNvSpPr txBox="1"/>
            <p:nvPr/>
          </p:nvSpPr>
          <p:spPr>
            <a:xfrm>
              <a:off x="3678432" y="5020266"/>
              <a:ext cx="186210"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22</a:t>
              </a:r>
            </a:p>
          </p:txBody>
        </p:sp>
        <p:sp>
          <p:nvSpPr>
            <p:cNvPr id="227" name="TextBox 131">
              <a:extLst>
                <a:ext uri="{FF2B5EF4-FFF2-40B4-BE49-F238E27FC236}">
                  <a16:creationId xmlns:a16="http://schemas.microsoft.com/office/drawing/2014/main" id="{176AA60D-84AA-7E6E-D6BE-B85ED28A497B}"/>
                </a:ext>
              </a:extLst>
            </p:cNvPr>
            <p:cNvSpPr txBox="1"/>
            <p:nvPr/>
          </p:nvSpPr>
          <p:spPr>
            <a:xfrm>
              <a:off x="3928015" y="4434047"/>
              <a:ext cx="166460"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a:t>
              </a:r>
            </a:p>
          </p:txBody>
        </p:sp>
        <p:sp>
          <p:nvSpPr>
            <p:cNvPr id="228" name="TextBox 132">
              <a:extLst>
                <a:ext uri="{FF2B5EF4-FFF2-40B4-BE49-F238E27FC236}">
                  <a16:creationId xmlns:a16="http://schemas.microsoft.com/office/drawing/2014/main" id="{6D673672-2FBD-7D3A-E201-0CD7F0DDB3C8}"/>
                </a:ext>
              </a:extLst>
            </p:cNvPr>
            <p:cNvSpPr txBox="1"/>
            <p:nvPr/>
          </p:nvSpPr>
          <p:spPr>
            <a:xfrm>
              <a:off x="3928015" y="4630425"/>
              <a:ext cx="166460"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9</a:t>
              </a:r>
            </a:p>
          </p:txBody>
        </p:sp>
        <p:sp>
          <p:nvSpPr>
            <p:cNvPr id="229" name="TextBox 133">
              <a:extLst>
                <a:ext uri="{FF2B5EF4-FFF2-40B4-BE49-F238E27FC236}">
                  <a16:creationId xmlns:a16="http://schemas.microsoft.com/office/drawing/2014/main" id="{560D329F-4E79-5B45-9EE9-638A914C5A7E}"/>
                </a:ext>
              </a:extLst>
            </p:cNvPr>
            <p:cNvSpPr txBox="1"/>
            <p:nvPr/>
          </p:nvSpPr>
          <p:spPr>
            <a:xfrm>
              <a:off x="3922021" y="4825652"/>
              <a:ext cx="178449"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16</a:t>
              </a:r>
            </a:p>
          </p:txBody>
        </p:sp>
        <p:sp>
          <p:nvSpPr>
            <p:cNvPr id="230" name="TextBox 134">
              <a:extLst>
                <a:ext uri="{FF2B5EF4-FFF2-40B4-BE49-F238E27FC236}">
                  <a16:creationId xmlns:a16="http://schemas.microsoft.com/office/drawing/2014/main" id="{AB0A4C5B-0FB2-3363-3689-7AE8A30468B2}"/>
                </a:ext>
              </a:extLst>
            </p:cNvPr>
            <p:cNvSpPr txBox="1"/>
            <p:nvPr/>
          </p:nvSpPr>
          <p:spPr>
            <a:xfrm>
              <a:off x="3922021" y="5020266"/>
              <a:ext cx="178449"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23</a:t>
              </a:r>
            </a:p>
          </p:txBody>
        </p:sp>
        <p:sp>
          <p:nvSpPr>
            <p:cNvPr id="231" name="TextBox 135">
              <a:extLst>
                <a:ext uri="{FF2B5EF4-FFF2-40B4-BE49-F238E27FC236}">
                  <a16:creationId xmlns:a16="http://schemas.microsoft.com/office/drawing/2014/main" id="{FAF5E451-B9C0-394F-976D-4994E67C4228}"/>
                </a:ext>
              </a:extLst>
            </p:cNvPr>
            <p:cNvSpPr txBox="1"/>
            <p:nvPr/>
          </p:nvSpPr>
          <p:spPr>
            <a:xfrm>
              <a:off x="4125320" y="4434047"/>
              <a:ext cx="26201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a:t>
              </a:r>
            </a:p>
          </p:txBody>
        </p:sp>
        <p:sp>
          <p:nvSpPr>
            <p:cNvPr id="232" name="TextBox 136">
              <a:extLst>
                <a:ext uri="{FF2B5EF4-FFF2-40B4-BE49-F238E27FC236}">
                  <a16:creationId xmlns:a16="http://schemas.microsoft.com/office/drawing/2014/main" id="{C1ADC237-4F40-701F-89CF-DCDD15172B1D}"/>
                </a:ext>
              </a:extLst>
            </p:cNvPr>
            <p:cNvSpPr txBox="1"/>
            <p:nvPr/>
          </p:nvSpPr>
          <p:spPr>
            <a:xfrm>
              <a:off x="4125320" y="4630425"/>
              <a:ext cx="26201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10</a:t>
              </a:r>
            </a:p>
          </p:txBody>
        </p:sp>
        <p:sp>
          <p:nvSpPr>
            <p:cNvPr id="233" name="TextBox 137">
              <a:extLst>
                <a:ext uri="{FF2B5EF4-FFF2-40B4-BE49-F238E27FC236}">
                  <a16:creationId xmlns:a16="http://schemas.microsoft.com/office/drawing/2014/main" id="{3B7BB961-2D7E-AA75-0FF2-35B10F3A3BEE}"/>
                </a:ext>
              </a:extLst>
            </p:cNvPr>
            <p:cNvSpPr txBox="1"/>
            <p:nvPr/>
          </p:nvSpPr>
          <p:spPr>
            <a:xfrm>
              <a:off x="4125320" y="4825652"/>
              <a:ext cx="26201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17</a:t>
              </a:r>
            </a:p>
          </p:txBody>
        </p:sp>
        <p:sp>
          <p:nvSpPr>
            <p:cNvPr id="234" name="TextBox 138">
              <a:extLst>
                <a:ext uri="{FF2B5EF4-FFF2-40B4-BE49-F238E27FC236}">
                  <a16:creationId xmlns:a16="http://schemas.microsoft.com/office/drawing/2014/main" id="{E32FFBAD-14B9-218F-CB99-CC3D864E3771}"/>
                </a:ext>
              </a:extLst>
            </p:cNvPr>
            <p:cNvSpPr txBox="1"/>
            <p:nvPr/>
          </p:nvSpPr>
          <p:spPr>
            <a:xfrm>
              <a:off x="4125320" y="5020266"/>
              <a:ext cx="26201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24</a:t>
              </a:r>
            </a:p>
          </p:txBody>
        </p:sp>
        <p:sp>
          <p:nvSpPr>
            <p:cNvPr id="235" name="TextBox 139">
              <a:extLst>
                <a:ext uri="{FF2B5EF4-FFF2-40B4-BE49-F238E27FC236}">
                  <a16:creationId xmlns:a16="http://schemas.microsoft.com/office/drawing/2014/main" id="{A95BB4FF-7416-AA96-278E-D1B916ED49EC}"/>
                </a:ext>
              </a:extLst>
            </p:cNvPr>
            <p:cNvSpPr txBox="1"/>
            <p:nvPr/>
          </p:nvSpPr>
          <p:spPr>
            <a:xfrm>
              <a:off x="4367855" y="4434047"/>
              <a:ext cx="262016" cy="164128"/>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4</a:t>
              </a:r>
            </a:p>
          </p:txBody>
        </p:sp>
        <p:sp>
          <p:nvSpPr>
            <p:cNvPr id="236" name="TextBox 140">
              <a:extLst>
                <a:ext uri="{FF2B5EF4-FFF2-40B4-BE49-F238E27FC236}">
                  <a16:creationId xmlns:a16="http://schemas.microsoft.com/office/drawing/2014/main" id="{79A9B890-92D5-B855-A842-B39549D6AA84}"/>
                </a:ext>
              </a:extLst>
            </p:cNvPr>
            <p:cNvSpPr txBox="1"/>
            <p:nvPr/>
          </p:nvSpPr>
          <p:spPr>
            <a:xfrm>
              <a:off x="4367855" y="4630425"/>
              <a:ext cx="262016" cy="164128"/>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11</a:t>
              </a:r>
            </a:p>
          </p:txBody>
        </p:sp>
        <p:sp>
          <p:nvSpPr>
            <p:cNvPr id="237" name="TextBox 141">
              <a:extLst>
                <a:ext uri="{FF2B5EF4-FFF2-40B4-BE49-F238E27FC236}">
                  <a16:creationId xmlns:a16="http://schemas.microsoft.com/office/drawing/2014/main" id="{4568281D-B08E-1484-88DA-F35E0FCF7B3F}"/>
                </a:ext>
              </a:extLst>
            </p:cNvPr>
            <p:cNvSpPr txBox="1"/>
            <p:nvPr/>
          </p:nvSpPr>
          <p:spPr>
            <a:xfrm>
              <a:off x="4394444" y="4825652"/>
              <a:ext cx="208837" cy="164128"/>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18</a:t>
              </a:r>
            </a:p>
          </p:txBody>
        </p:sp>
        <p:sp>
          <p:nvSpPr>
            <p:cNvPr id="238" name="TextBox 142">
              <a:extLst>
                <a:ext uri="{FF2B5EF4-FFF2-40B4-BE49-F238E27FC236}">
                  <a16:creationId xmlns:a16="http://schemas.microsoft.com/office/drawing/2014/main" id="{2CD662C9-4255-95B7-BDFC-896C04A900A6}"/>
                </a:ext>
              </a:extLst>
            </p:cNvPr>
            <p:cNvSpPr txBox="1"/>
            <p:nvPr/>
          </p:nvSpPr>
          <p:spPr>
            <a:xfrm>
              <a:off x="4367855" y="5020266"/>
              <a:ext cx="262016" cy="164128"/>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25</a:t>
              </a:r>
            </a:p>
          </p:txBody>
        </p:sp>
      </p:grpSp>
      <p:grpSp>
        <p:nvGrpSpPr>
          <p:cNvPr id="239" name="Grupo 238">
            <a:extLst>
              <a:ext uri="{FF2B5EF4-FFF2-40B4-BE49-F238E27FC236}">
                <a16:creationId xmlns:a16="http://schemas.microsoft.com/office/drawing/2014/main" id="{0E886080-DA4C-0003-5FD2-D82E3B766B71}"/>
              </a:ext>
            </a:extLst>
          </p:cNvPr>
          <p:cNvGrpSpPr/>
          <p:nvPr/>
        </p:nvGrpSpPr>
        <p:grpSpPr>
          <a:xfrm>
            <a:off x="3896142" y="8161363"/>
            <a:ext cx="2505600" cy="1212734"/>
            <a:chOff x="4697540" y="4141389"/>
            <a:chExt cx="1584829" cy="895299"/>
          </a:xfrm>
        </p:grpSpPr>
        <p:sp>
          <p:nvSpPr>
            <p:cNvPr id="240" name="Rectángulo 239">
              <a:extLst>
                <a:ext uri="{FF2B5EF4-FFF2-40B4-BE49-F238E27FC236}">
                  <a16:creationId xmlns:a16="http://schemas.microsoft.com/office/drawing/2014/main" id="{A4232909-2088-40F8-83BF-FC6CBDD71AB1}"/>
                </a:ext>
              </a:extLst>
            </p:cNvPr>
            <p:cNvSpPr/>
            <p:nvPr/>
          </p:nvSpPr>
          <p:spPr>
            <a:xfrm>
              <a:off x="4697540" y="4141389"/>
              <a:ext cx="1584829" cy="895299"/>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1634" b="1"/>
            </a:p>
          </p:txBody>
        </p:sp>
        <p:sp>
          <p:nvSpPr>
            <p:cNvPr id="241" name="TextBox 227">
              <a:extLst>
                <a:ext uri="{FF2B5EF4-FFF2-40B4-BE49-F238E27FC236}">
                  <a16:creationId xmlns:a16="http://schemas.microsoft.com/office/drawing/2014/main" id="{F392B413-FC52-9F94-2366-C6DAE56F26B4}"/>
                </a:ext>
              </a:extLst>
            </p:cNvPr>
            <p:cNvSpPr txBox="1"/>
            <p:nvPr/>
          </p:nvSpPr>
          <p:spPr>
            <a:xfrm>
              <a:off x="4740171"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a:t>
              </a:r>
            </a:p>
          </p:txBody>
        </p:sp>
        <p:sp>
          <p:nvSpPr>
            <p:cNvPr id="242" name="TextBox 228">
              <a:extLst>
                <a:ext uri="{FF2B5EF4-FFF2-40B4-BE49-F238E27FC236}">
                  <a16:creationId xmlns:a16="http://schemas.microsoft.com/office/drawing/2014/main" id="{A693863E-C88A-0FAE-4584-DCB25A6921E7}"/>
                </a:ext>
              </a:extLst>
            </p:cNvPr>
            <p:cNvSpPr txBox="1"/>
            <p:nvPr/>
          </p:nvSpPr>
          <p:spPr>
            <a:xfrm>
              <a:off x="4740171"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9</a:t>
              </a:r>
            </a:p>
          </p:txBody>
        </p:sp>
        <p:sp>
          <p:nvSpPr>
            <p:cNvPr id="243" name="TextBox 229">
              <a:extLst>
                <a:ext uri="{FF2B5EF4-FFF2-40B4-BE49-F238E27FC236}">
                  <a16:creationId xmlns:a16="http://schemas.microsoft.com/office/drawing/2014/main" id="{67EB8570-2C89-DD3F-29FB-D701ABFA8CFF}"/>
                </a:ext>
              </a:extLst>
            </p:cNvPr>
            <p:cNvSpPr txBox="1"/>
            <p:nvPr/>
          </p:nvSpPr>
          <p:spPr>
            <a:xfrm>
              <a:off x="4740171"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16</a:t>
              </a:r>
            </a:p>
          </p:txBody>
        </p:sp>
        <p:sp>
          <p:nvSpPr>
            <p:cNvPr id="244" name="TextBox 230">
              <a:extLst>
                <a:ext uri="{FF2B5EF4-FFF2-40B4-BE49-F238E27FC236}">
                  <a16:creationId xmlns:a16="http://schemas.microsoft.com/office/drawing/2014/main" id="{806DEF05-13BA-0752-564A-1DA96F252CAE}"/>
                </a:ext>
              </a:extLst>
            </p:cNvPr>
            <p:cNvSpPr txBox="1"/>
            <p:nvPr/>
          </p:nvSpPr>
          <p:spPr>
            <a:xfrm>
              <a:off x="4740171" y="4844663"/>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23</a:t>
              </a:r>
            </a:p>
          </p:txBody>
        </p:sp>
        <p:sp>
          <p:nvSpPr>
            <p:cNvPr id="245" name="TextBox 231">
              <a:extLst>
                <a:ext uri="{FF2B5EF4-FFF2-40B4-BE49-F238E27FC236}">
                  <a16:creationId xmlns:a16="http://schemas.microsoft.com/office/drawing/2014/main" id="{9644768C-9A27-48B1-9228-D2109F7B47B4}"/>
                </a:ext>
              </a:extLst>
            </p:cNvPr>
            <p:cNvSpPr txBox="1"/>
            <p:nvPr/>
          </p:nvSpPr>
          <p:spPr>
            <a:xfrm>
              <a:off x="4963428"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3</a:t>
              </a:r>
            </a:p>
          </p:txBody>
        </p:sp>
        <p:sp>
          <p:nvSpPr>
            <p:cNvPr id="246" name="TextBox 232">
              <a:extLst>
                <a:ext uri="{FF2B5EF4-FFF2-40B4-BE49-F238E27FC236}">
                  <a16:creationId xmlns:a16="http://schemas.microsoft.com/office/drawing/2014/main" id="{772AD25E-D18D-6120-F0C0-72AE01592DA9}"/>
                </a:ext>
              </a:extLst>
            </p:cNvPr>
            <p:cNvSpPr txBox="1"/>
            <p:nvPr/>
          </p:nvSpPr>
          <p:spPr>
            <a:xfrm>
              <a:off x="4963428"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10</a:t>
              </a:r>
            </a:p>
          </p:txBody>
        </p:sp>
        <p:sp>
          <p:nvSpPr>
            <p:cNvPr id="247" name="TextBox 233">
              <a:extLst>
                <a:ext uri="{FF2B5EF4-FFF2-40B4-BE49-F238E27FC236}">
                  <a16:creationId xmlns:a16="http://schemas.microsoft.com/office/drawing/2014/main" id="{18DEF133-A652-BDC1-52ED-D5D2F68F3FFB}"/>
                </a:ext>
              </a:extLst>
            </p:cNvPr>
            <p:cNvSpPr txBox="1"/>
            <p:nvPr/>
          </p:nvSpPr>
          <p:spPr>
            <a:xfrm>
              <a:off x="4963428"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17</a:t>
              </a:r>
            </a:p>
          </p:txBody>
        </p:sp>
        <p:sp>
          <p:nvSpPr>
            <p:cNvPr id="248" name="TextBox 234">
              <a:extLst>
                <a:ext uri="{FF2B5EF4-FFF2-40B4-BE49-F238E27FC236}">
                  <a16:creationId xmlns:a16="http://schemas.microsoft.com/office/drawing/2014/main" id="{B5B4B638-6203-9863-7ABE-8EE8452B7E5A}"/>
                </a:ext>
              </a:extLst>
            </p:cNvPr>
            <p:cNvSpPr txBox="1"/>
            <p:nvPr/>
          </p:nvSpPr>
          <p:spPr>
            <a:xfrm>
              <a:off x="4963428" y="4844663"/>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24</a:t>
              </a:r>
            </a:p>
          </p:txBody>
        </p:sp>
        <p:sp>
          <p:nvSpPr>
            <p:cNvPr id="249" name="TextBox 235">
              <a:extLst>
                <a:ext uri="{FF2B5EF4-FFF2-40B4-BE49-F238E27FC236}">
                  <a16:creationId xmlns:a16="http://schemas.microsoft.com/office/drawing/2014/main" id="{566EC44F-C182-8E52-F623-87C744BD4A52}"/>
                </a:ext>
              </a:extLst>
            </p:cNvPr>
            <p:cNvSpPr txBox="1"/>
            <p:nvPr/>
          </p:nvSpPr>
          <p:spPr>
            <a:xfrm>
              <a:off x="5186667"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4</a:t>
              </a:r>
            </a:p>
          </p:txBody>
        </p:sp>
        <p:sp>
          <p:nvSpPr>
            <p:cNvPr id="250" name="TextBox 236">
              <a:extLst>
                <a:ext uri="{FF2B5EF4-FFF2-40B4-BE49-F238E27FC236}">
                  <a16:creationId xmlns:a16="http://schemas.microsoft.com/office/drawing/2014/main" id="{EF1BAEF9-BBF7-9B88-671F-09B6F73ECA20}"/>
                </a:ext>
              </a:extLst>
            </p:cNvPr>
            <p:cNvSpPr txBox="1"/>
            <p:nvPr/>
          </p:nvSpPr>
          <p:spPr>
            <a:xfrm>
              <a:off x="5186667"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11</a:t>
              </a:r>
            </a:p>
          </p:txBody>
        </p:sp>
        <p:sp>
          <p:nvSpPr>
            <p:cNvPr id="251" name="TextBox 237">
              <a:extLst>
                <a:ext uri="{FF2B5EF4-FFF2-40B4-BE49-F238E27FC236}">
                  <a16:creationId xmlns:a16="http://schemas.microsoft.com/office/drawing/2014/main" id="{7988C588-6528-D30C-58F7-27E9FAE813EF}"/>
                </a:ext>
              </a:extLst>
            </p:cNvPr>
            <p:cNvSpPr txBox="1"/>
            <p:nvPr/>
          </p:nvSpPr>
          <p:spPr>
            <a:xfrm>
              <a:off x="5186667"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18</a:t>
              </a:r>
            </a:p>
          </p:txBody>
        </p:sp>
        <p:sp>
          <p:nvSpPr>
            <p:cNvPr id="252" name="TextBox 238">
              <a:extLst>
                <a:ext uri="{FF2B5EF4-FFF2-40B4-BE49-F238E27FC236}">
                  <a16:creationId xmlns:a16="http://schemas.microsoft.com/office/drawing/2014/main" id="{F1268EA7-CEDB-B428-C392-DD67F5527E99}"/>
                </a:ext>
              </a:extLst>
            </p:cNvPr>
            <p:cNvSpPr txBox="1"/>
            <p:nvPr/>
          </p:nvSpPr>
          <p:spPr>
            <a:xfrm>
              <a:off x="5186667" y="4844663"/>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25</a:t>
              </a:r>
            </a:p>
          </p:txBody>
        </p:sp>
        <p:sp>
          <p:nvSpPr>
            <p:cNvPr id="253" name="TextBox 239">
              <a:extLst>
                <a:ext uri="{FF2B5EF4-FFF2-40B4-BE49-F238E27FC236}">
                  <a16:creationId xmlns:a16="http://schemas.microsoft.com/office/drawing/2014/main" id="{E377E303-E170-321B-E291-7C437A7F75B3}"/>
                </a:ext>
              </a:extLst>
            </p:cNvPr>
            <p:cNvSpPr txBox="1"/>
            <p:nvPr/>
          </p:nvSpPr>
          <p:spPr>
            <a:xfrm>
              <a:off x="5402124" y="4844663"/>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26</a:t>
              </a:r>
            </a:p>
          </p:txBody>
        </p:sp>
        <p:sp>
          <p:nvSpPr>
            <p:cNvPr id="254" name="TextBox 240">
              <a:extLst>
                <a:ext uri="{FF2B5EF4-FFF2-40B4-BE49-F238E27FC236}">
                  <a16:creationId xmlns:a16="http://schemas.microsoft.com/office/drawing/2014/main" id="{9BF1529B-F891-552B-3AB8-777DE569E887}"/>
                </a:ext>
              </a:extLst>
            </p:cNvPr>
            <p:cNvSpPr txBox="1"/>
            <p:nvPr/>
          </p:nvSpPr>
          <p:spPr>
            <a:xfrm>
              <a:off x="5628609" y="4844663"/>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27</a:t>
              </a:r>
            </a:p>
          </p:txBody>
        </p:sp>
        <p:sp>
          <p:nvSpPr>
            <p:cNvPr id="255" name="TextBox 241">
              <a:extLst>
                <a:ext uri="{FF2B5EF4-FFF2-40B4-BE49-F238E27FC236}">
                  <a16:creationId xmlns:a16="http://schemas.microsoft.com/office/drawing/2014/main" id="{22E0612E-6AF4-FCD8-7219-74B6891DC517}"/>
                </a:ext>
              </a:extLst>
            </p:cNvPr>
            <p:cNvSpPr txBox="1"/>
            <p:nvPr/>
          </p:nvSpPr>
          <p:spPr>
            <a:xfrm>
              <a:off x="5848340" y="4844663"/>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28</a:t>
              </a:r>
            </a:p>
          </p:txBody>
        </p:sp>
        <p:sp>
          <p:nvSpPr>
            <p:cNvPr id="256" name="TextBox 242">
              <a:extLst>
                <a:ext uri="{FF2B5EF4-FFF2-40B4-BE49-F238E27FC236}">
                  <a16:creationId xmlns:a16="http://schemas.microsoft.com/office/drawing/2014/main" id="{2DBFE019-3A3D-9A2B-5DA3-48C5A7CB4B6E}"/>
                </a:ext>
              </a:extLst>
            </p:cNvPr>
            <p:cNvSpPr txBox="1"/>
            <p:nvPr/>
          </p:nvSpPr>
          <p:spPr>
            <a:xfrm>
              <a:off x="6050563" y="4844663"/>
              <a:ext cx="180827" cy="124638"/>
            </a:xfrm>
            <a:prstGeom prst="rect">
              <a:avLst/>
            </a:prstGeom>
          </p:spPr>
          <p:txBody>
            <a:bodyPr lIns="0" tIns="0" rIns="0" bIns="0" rtlCol="0" anchor="t">
              <a:spAutoFit/>
            </a:bodyPr>
            <a:lstStyle/>
            <a:p>
              <a:pPr algn="ctr">
                <a:lnSpc>
                  <a:spcPts val="1415"/>
                </a:lnSpc>
              </a:pPr>
              <a:r>
                <a:rPr lang="en-US" sz="1010" b="1" dirty="0">
                  <a:solidFill>
                    <a:srgbClr val="FF0000"/>
                  </a:solidFill>
                  <a:latin typeface="Sniglet"/>
                </a:rPr>
                <a:t>29</a:t>
              </a:r>
            </a:p>
          </p:txBody>
        </p:sp>
        <p:sp>
          <p:nvSpPr>
            <p:cNvPr id="257" name="TextBox 243">
              <a:extLst>
                <a:ext uri="{FF2B5EF4-FFF2-40B4-BE49-F238E27FC236}">
                  <a16:creationId xmlns:a16="http://schemas.microsoft.com/office/drawing/2014/main" id="{B2C1D2D7-9D02-18F9-79D5-6035F8BABB2A}"/>
                </a:ext>
              </a:extLst>
            </p:cNvPr>
            <p:cNvSpPr txBox="1"/>
            <p:nvPr/>
          </p:nvSpPr>
          <p:spPr>
            <a:xfrm>
              <a:off x="5402124"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5</a:t>
              </a:r>
            </a:p>
          </p:txBody>
        </p:sp>
        <p:sp>
          <p:nvSpPr>
            <p:cNvPr id="258" name="TextBox 244">
              <a:extLst>
                <a:ext uri="{FF2B5EF4-FFF2-40B4-BE49-F238E27FC236}">
                  <a16:creationId xmlns:a16="http://schemas.microsoft.com/office/drawing/2014/main" id="{BF1858C2-DDEA-E1F0-DACD-1CDD49D8779A}"/>
                </a:ext>
              </a:extLst>
            </p:cNvPr>
            <p:cNvSpPr txBox="1"/>
            <p:nvPr/>
          </p:nvSpPr>
          <p:spPr>
            <a:xfrm>
              <a:off x="5402124"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12</a:t>
              </a:r>
            </a:p>
          </p:txBody>
        </p:sp>
        <p:sp>
          <p:nvSpPr>
            <p:cNvPr id="259" name="TextBox 245">
              <a:extLst>
                <a:ext uri="{FF2B5EF4-FFF2-40B4-BE49-F238E27FC236}">
                  <a16:creationId xmlns:a16="http://schemas.microsoft.com/office/drawing/2014/main" id="{790787C7-F65B-38E1-7327-069033D0000F}"/>
                </a:ext>
              </a:extLst>
            </p:cNvPr>
            <p:cNvSpPr txBox="1"/>
            <p:nvPr/>
          </p:nvSpPr>
          <p:spPr>
            <a:xfrm>
              <a:off x="5402124"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19</a:t>
              </a:r>
            </a:p>
          </p:txBody>
        </p:sp>
        <p:sp>
          <p:nvSpPr>
            <p:cNvPr id="260" name="TextBox 246">
              <a:extLst>
                <a:ext uri="{FF2B5EF4-FFF2-40B4-BE49-F238E27FC236}">
                  <a16:creationId xmlns:a16="http://schemas.microsoft.com/office/drawing/2014/main" id="{6DA55186-E2A4-2A51-3DE6-93A8B1E29956}"/>
                </a:ext>
              </a:extLst>
            </p:cNvPr>
            <p:cNvSpPr txBox="1"/>
            <p:nvPr/>
          </p:nvSpPr>
          <p:spPr>
            <a:xfrm>
              <a:off x="5628609"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6</a:t>
              </a:r>
            </a:p>
          </p:txBody>
        </p:sp>
        <p:sp>
          <p:nvSpPr>
            <p:cNvPr id="261" name="TextBox 247">
              <a:extLst>
                <a:ext uri="{FF2B5EF4-FFF2-40B4-BE49-F238E27FC236}">
                  <a16:creationId xmlns:a16="http://schemas.microsoft.com/office/drawing/2014/main" id="{3A4BEA48-9C9B-FD43-BC90-92D60953648F}"/>
                </a:ext>
              </a:extLst>
            </p:cNvPr>
            <p:cNvSpPr txBox="1"/>
            <p:nvPr/>
          </p:nvSpPr>
          <p:spPr>
            <a:xfrm>
              <a:off x="5628609"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13</a:t>
              </a:r>
            </a:p>
          </p:txBody>
        </p:sp>
        <p:sp>
          <p:nvSpPr>
            <p:cNvPr id="262" name="TextBox 248">
              <a:extLst>
                <a:ext uri="{FF2B5EF4-FFF2-40B4-BE49-F238E27FC236}">
                  <a16:creationId xmlns:a16="http://schemas.microsoft.com/office/drawing/2014/main" id="{EA199B63-5485-E004-D9BE-E2E3980BEAC9}"/>
                </a:ext>
              </a:extLst>
            </p:cNvPr>
            <p:cNvSpPr txBox="1"/>
            <p:nvPr/>
          </p:nvSpPr>
          <p:spPr>
            <a:xfrm>
              <a:off x="5628609"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20</a:t>
              </a:r>
            </a:p>
          </p:txBody>
        </p:sp>
        <p:sp>
          <p:nvSpPr>
            <p:cNvPr id="263" name="TextBox 249">
              <a:extLst>
                <a:ext uri="{FF2B5EF4-FFF2-40B4-BE49-F238E27FC236}">
                  <a16:creationId xmlns:a16="http://schemas.microsoft.com/office/drawing/2014/main" id="{46C315C8-AACF-25BF-2299-F26F91D91925}"/>
                </a:ext>
              </a:extLst>
            </p:cNvPr>
            <p:cNvSpPr txBox="1"/>
            <p:nvPr/>
          </p:nvSpPr>
          <p:spPr>
            <a:xfrm>
              <a:off x="5848340" y="4152266"/>
              <a:ext cx="180827" cy="124638"/>
            </a:xfrm>
            <a:prstGeom prst="rect">
              <a:avLst/>
            </a:prstGeom>
          </p:spPr>
          <p:txBody>
            <a:bodyPr lIns="0" tIns="0" rIns="0" bIns="0" rtlCol="0" anchor="t">
              <a:spAutoFit/>
            </a:bodyPr>
            <a:lstStyle/>
            <a:p>
              <a:pPr algn="ctr">
                <a:lnSpc>
                  <a:spcPts val="1415"/>
                </a:lnSpc>
              </a:pPr>
              <a:endParaRPr lang="en-US" sz="1010" b="1" dirty="0">
                <a:solidFill>
                  <a:srgbClr val="000000"/>
                </a:solidFill>
                <a:latin typeface="Sniglet"/>
              </a:endParaRPr>
            </a:p>
          </p:txBody>
        </p:sp>
        <p:sp>
          <p:nvSpPr>
            <p:cNvPr id="264" name="TextBox 250">
              <a:extLst>
                <a:ext uri="{FF2B5EF4-FFF2-40B4-BE49-F238E27FC236}">
                  <a16:creationId xmlns:a16="http://schemas.microsoft.com/office/drawing/2014/main" id="{0B4A034D-9EA8-C1F7-D6F8-D53DDCA10DCC}"/>
                </a:ext>
              </a:extLst>
            </p:cNvPr>
            <p:cNvSpPr txBox="1"/>
            <p:nvPr/>
          </p:nvSpPr>
          <p:spPr>
            <a:xfrm>
              <a:off x="5848340"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7</a:t>
              </a:r>
            </a:p>
          </p:txBody>
        </p:sp>
        <p:sp>
          <p:nvSpPr>
            <p:cNvPr id="265" name="TextBox 251">
              <a:extLst>
                <a:ext uri="{FF2B5EF4-FFF2-40B4-BE49-F238E27FC236}">
                  <a16:creationId xmlns:a16="http://schemas.microsoft.com/office/drawing/2014/main" id="{9E3812D9-82F8-4E63-46EA-446EFB5AEC14}"/>
                </a:ext>
              </a:extLst>
            </p:cNvPr>
            <p:cNvSpPr txBox="1"/>
            <p:nvPr/>
          </p:nvSpPr>
          <p:spPr>
            <a:xfrm>
              <a:off x="5848340"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14</a:t>
              </a:r>
            </a:p>
          </p:txBody>
        </p:sp>
        <p:sp>
          <p:nvSpPr>
            <p:cNvPr id="266" name="TextBox 252">
              <a:extLst>
                <a:ext uri="{FF2B5EF4-FFF2-40B4-BE49-F238E27FC236}">
                  <a16:creationId xmlns:a16="http://schemas.microsoft.com/office/drawing/2014/main" id="{C0520CBC-1607-214B-F512-C7B126B7AAA3}"/>
                </a:ext>
              </a:extLst>
            </p:cNvPr>
            <p:cNvSpPr txBox="1"/>
            <p:nvPr/>
          </p:nvSpPr>
          <p:spPr>
            <a:xfrm>
              <a:off x="5848340"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21</a:t>
              </a:r>
            </a:p>
          </p:txBody>
        </p:sp>
        <p:sp>
          <p:nvSpPr>
            <p:cNvPr id="267" name="TextBox 253">
              <a:extLst>
                <a:ext uri="{FF2B5EF4-FFF2-40B4-BE49-F238E27FC236}">
                  <a16:creationId xmlns:a16="http://schemas.microsoft.com/office/drawing/2014/main" id="{9B13E4DD-8933-B6C2-A1FB-E2907B4E2052}"/>
                </a:ext>
              </a:extLst>
            </p:cNvPr>
            <p:cNvSpPr txBox="1"/>
            <p:nvPr/>
          </p:nvSpPr>
          <p:spPr>
            <a:xfrm>
              <a:off x="6050563" y="4152266"/>
              <a:ext cx="180827" cy="124638"/>
            </a:xfrm>
            <a:prstGeom prst="rect">
              <a:avLst/>
            </a:prstGeom>
          </p:spPr>
          <p:txBody>
            <a:bodyPr lIns="0" tIns="0" rIns="0" bIns="0" rtlCol="0" anchor="t">
              <a:spAutoFit/>
            </a:bodyPr>
            <a:lstStyle/>
            <a:p>
              <a:pPr algn="ctr">
                <a:lnSpc>
                  <a:spcPts val="1415"/>
                </a:lnSpc>
              </a:pPr>
              <a:r>
                <a:rPr lang="en-US" sz="1010" b="1" dirty="0">
                  <a:solidFill>
                    <a:srgbClr val="FF0000"/>
                  </a:solidFill>
                  <a:latin typeface="Sniglet"/>
                </a:rPr>
                <a:t>1</a:t>
              </a:r>
            </a:p>
          </p:txBody>
        </p:sp>
        <p:sp>
          <p:nvSpPr>
            <p:cNvPr id="268" name="TextBox 254">
              <a:extLst>
                <a:ext uri="{FF2B5EF4-FFF2-40B4-BE49-F238E27FC236}">
                  <a16:creationId xmlns:a16="http://schemas.microsoft.com/office/drawing/2014/main" id="{9684E558-0E8B-478B-A734-728181F3D9E9}"/>
                </a:ext>
              </a:extLst>
            </p:cNvPr>
            <p:cNvSpPr txBox="1"/>
            <p:nvPr/>
          </p:nvSpPr>
          <p:spPr>
            <a:xfrm>
              <a:off x="6050563" y="4320340"/>
              <a:ext cx="180827" cy="124638"/>
            </a:xfrm>
            <a:prstGeom prst="rect">
              <a:avLst/>
            </a:prstGeom>
          </p:spPr>
          <p:txBody>
            <a:bodyPr lIns="0" tIns="0" rIns="0" bIns="0" rtlCol="0" anchor="t">
              <a:spAutoFit/>
            </a:bodyPr>
            <a:lstStyle/>
            <a:p>
              <a:pPr algn="ctr">
                <a:lnSpc>
                  <a:spcPts val="1415"/>
                </a:lnSpc>
              </a:pPr>
              <a:r>
                <a:rPr lang="en-US" sz="1010" b="1" dirty="0">
                  <a:solidFill>
                    <a:srgbClr val="FF0000"/>
                  </a:solidFill>
                  <a:latin typeface="Sniglet"/>
                </a:rPr>
                <a:t>8</a:t>
              </a:r>
            </a:p>
          </p:txBody>
        </p:sp>
        <p:sp>
          <p:nvSpPr>
            <p:cNvPr id="269" name="TextBox 255">
              <a:extLst>
                <a:ext uri="{FF2B5EF4-FFF2-40B4-BE49-F238E27FC236}">
                  <a16:creationId xmlns:a16="http://schemas.microsoft.com/office/drawing/2014/main" id="{CCB2C887-D845-EC0B-4C2C-4125625A8959}"/>
                </a:ext>
              </a:extLst>
            </p:cNvPr>
            <p:cNvSpPr txBox="1"/>
            <p:nvPr/>
          </p:nvSpPr>
          <p:spPr>
            <a:xfrm>
              <a:off x="6050563" y="4496170"/>
              <a:ext cx="180827" cy="124638"/>
            </a:xfrm>
            <a:prstGeom prst="rect">
              <a:avLst/>
            </a:prstGeom>
          </p:spPr>
          <p:txBody>
            <a:bodyPr lIns="0" tIns="0" rIns="0" bIns="0" rtlCol="0" anchor="t">
              <a:spAutoFit/>
            </a:bodyPr>
            <a:lstStyle/>
            <a:p>
              <a:pPr algn="ctr">
                <a:lnSpc>
                  <a:spcPts val="1415"/>
                </a:lnSpc>
              </a:pPr>
              <a:r>
                <a:rPr lang="en-US" sz="1010" b="1" dirty="0">
                  <a:solidFill>
                    <a:srgbClr val="FF0000"/>
                  </a:solidFill>
                  <a:latin typeface="Sniglet"/>
                </a:rPr>
                <a:t>15</a:t>
              </a:r>
            </a:p>
          </p:txBody>
        </p:sp>
        <p:sp>
          <p:nvSpPr>
            <p:cNvPr id="270" name="TextBox 256">
              <a:extLst>
                <a:ext uri="{FF2B5EF4-FFF2-40B4-BE49-F238E27FC236}">
                  <a16:creationId xmlns:a16="http://schemas.microsoft.com/office/drawing/2014/main" id="{EF02A37E-213E-B3DB-044F-E4D0DFF0AB6E}"/>
                </a:ext>
              </a:extLst>
            </p:cNvPr>
            <p:cNvSpPr txBox="1"/>
            <p:nvPr/>
          </p:nvSpPr>
          <p:spPr>
            <a:xfrm>
              <a:off x="6050563" y="4673281"/>
              <a:ext cx="180827" cy="124638"/>
            </a:xfrm>
            <a:prstGeom prst="rect">
              <a:avLst/>
            </a:prstGeom>
          </p:spPr>
          <p:txBody>
            <a:bodyPr lIns="0" tIns="0" rIns="0" bIns="0" rtlCol="0" anchor="t">
              <a:spAutoFit/>
            </a:bodyPr>
            <a:lstStyle/>
            <a:p>
              <a:pPr algn="ctr">
                <a:lnSpc>
                  <a:spcPts val="1415"/>
                </a:lnSpc>
              </a:pPr>
              <a:r>
                <a:rPr lang="en-US" sz="1010" b="1" dirty="0">
                  <a:solidFill>
                    <a:srgbClr val="FF0000"/>
                  </a:solidFill>
                  <a:latin typeface="Sniglet"/>
                </a:rPr>
                <a:t>22</a:t>
              </a:r>
            </a:p>
          </p:txBody>
        </p:sp>
      </p:grpSp>
      <p:sp>
        <p:nvSpPr>
          <p:cNvPr id="38" name="TextBox 89">
            <a:extLst>
              <a:ext uri="{FF2B5EF4-FFF2-40B4-BE49-F238E27FC236}">
                <a16:creationId xmlns:a16="http://schemas.microsoft.com/office/drawing/2014/main" id="{AAA01D3B-901A-3F51-DBCB-EC1CFAC95F5C}"/>
              </a:ext>
            </a:extLst>
          </p:cNvPr>
          <p:cNvSpPr txBox="1"/>
          <p:nvPr/>
        </p:nvSpPr>
        <p:spPr>
          <a:xfrm>
            <a:off x="1733172" y="3655832"/>
            <a:ext cx="274637" cy="191590"/>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30</a:t>
            </a:r>
          </a:p>
        </p:txBody>
      </p:sp>
      <p:sp>
        <p:nvSpPr>
          <p:cNvPr id="43" name="TextBox 89">
            <a:extLst>
              <a:ext uri="{FF2B5EF4-FFF2-40B4-BE49-F238E27FC236}">
                <a16:creationId xmlns:a16="http://schemas.microsoft.com/office/drawing/2014/main" id="{4D24037B-75B7-5620-3FCD-39AE16ABC528}"/>
              </a:ext>
            </a:extLst>
          </p:cNvPr>
          <p:cNvSpPr txBox="1"/>
          <p:nvPr/>
        </p:nvSpPr>
        <p:spPr>
          <a:xfrm>
            <a:off x="2076364" y="3655506"/>
            <a:ext cx="274637" cy="191590"/>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31</a:t>
            </a:r>
          </a:p>
        </p:txBody>
      </p:sp>
      <p:sp>
        <p:nvSpPr>
          <p:cNvPr id="272" name="TextBox 199">
            <a:extLst>
              <a:ext uri="{FF2B5EF4-FFF2-40B4-BE49-F238E27FC236}">
                <a16:creationId xmlns:a16="http://schemas.microsoft.com/office/drawing/2014/main" id="{FAE2DC39-CF76-C3EE-6B16-82FC5077B0B5}"/>
              </a:ext>
            </a:extLst>
          </p:cNvPr>
          <p:cNvSpPr txBox="1"/>
          <p:nvPr/>
        </p:nvSpPr>
        <p:spPr>
          <a:xfrm>
            <a:off x="5263163" y="3672687"/>
            <a:ext cx="369988"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28</a:t>
            </a:r>
          </a:p>
        </p:txBody>
      </p:sp>
      <p:sp>
        <p:nvSpPr>
          <p:cNvPr id="275" name="TextBox 322">
            <a:extLst>
              <a:ext uri="{FF2B5EF4-FFF2-40B4-BE49-F238E27FC236}">
                <a16:creationId xmlns:a16="http://schemas.microsoft.com/office/drawing/2014/main" id="{8413C1CA-97B7-0DED-448B-110F252E3756}"/>
              </a:ext>
            </a:extLst>
          </p:cNvPr>
          <p:cNvSpPr txBox="1"/>
          <p:nvPr/>
        </p:nvSpPr>
        <p:spPr>
          <a:xfrm>
            <a:off x="695912" y="6563806"/>
            <a:ext cx="282777"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31</a:t>
            </a:r>
          </a:p>
        </p:txBody>
      </p:sp>
      <p:sp>
        <p:nvSpPr>
          <p:cNvPr id="276" name="TextBox 371">
            <a:extLst>
              <a:ext uri="{FF2B5EF4-FFF2-40B4-BE49-F238E27FC236}">
                <a16:creationId xmlns:a16="http://schemas.microsoft.com/office/drawing/2014/main" id="{60A29AD0-1E0F-8604-3BAA-82B81CBE2286}"/>
              </a:ext>
            </a:extLst>
          </p:cNvPr>
          <p:cNvSpPr txBox="1"/>
          <p:nvPr/>
        </p:nvSpPr>
        <p:spPr>
          <a:xfrm>
            <a:off x="4638482" y="6370847"/>
            <a:ext cx="282777" cy="191591"/>
          </a:xfrm>
          <a:prstGeom prst="rect">
            <a:avLst/>
          </a:prstGeom>
        </p:spPr>
        <p:txBody>
          <a:bodyPr lIns="0" tIns="0" rIns="0" bIns="0" rtlCol="0" anchor="t">
            <a:spAutoFit/>
          </a:bodyPr>
          <a:lstStyle/>
          <a:p>
            <a:pPr algn="ctr">
              <a:lnSpc>
                <a:spcPts val="1559"/>
              </a:lnSpc>
            </a:pPr>
            <a:r>
              <a:rPr lang="en-US" sz="1113" dirty="0">
                <a:solidFill>
                  <a:srgbClr val="000000"/>
                </a:solidFill>
                <a:latin typeface="Sniglet"/>
              </a:rPr>
              <a:t>30</a:t>
            </a:r>
          </a:p>
        </p:txBody>
      </p:sp>
      <p:sp>
        <p:nvSpPr>
          <p:cNvPr id="277" name="TextBox 122">
            <a:extLst>
              <a:ext uri="{FF2B5EF4-FFF2-40B4-BE49-F238E27FC236}">
                <a16:creationId xmlns:a16="http://schemas.microsoft.com/office/drawing/2014/main" id="{27774147-1FE6-ADC3-D0E2-3BCBB508196F}"/>
              </a:ext>
            </a:extLst>
          </p:cNvPr>
          <p:cNvSpPr txBox="1"/>
          <p:nvPr/>
        </p:nvSpPr>
        <p:spPr>
          <a:xfrm>
            <a:off x="2448118" y="9007851"/>
            <a:ext cx="250522"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31</a:t>
            </a:r>
          </a:p>
        </p:txBody>
      </p:sp>
      <p:sp>
        <p:nvSpPr>
          <p:cNvPr id="278" name="TextBox 242">
            <a:extLst>
              <a:ext uri="{FF2B5EF4-FFF2-40B4-BE49-F238E27FC236}">
                <a16:creationId xmlns:a16="http://schemas.microsoft.com/office/drawing/2014/main" id="{F48A9793-ECEF-82F9-70E6-360FFBED51D9}"/>
              </a:ext>
            </a:extLst>
          </p:cNvPr>
          <p:cNvSpPr txBox="1"/>
          <p:nvPr/>
        </p:nvSpPr>
        <p:spPr>
          <a:xfrm>
            <a:off x="3966322" y="9316293"/>
            <a:ext cx="285886" cy="168829"/>
          </a:xfrm>
          <a:prstGeom prst="rect">
            <a:avLst/>
          </a:prstGeom>
        </p:spPr>
        <p:txBody>
          <a:bodyPr lIns="0" tIns="0" rIns="0" bIns="0" rtlCol="0" anchor="t">
            <a:spAutoFit/>
          </a:bodyPr>
          <a:lstStyle/>
          <a:p>
            <a:pPr algn="ctr">
              <a:lnSpc>
                <a:spcPts val="1415"/>
              </a:lnSpc>
            </a:pPr>
            <a:r>
              <a:rPr lang="en-US" sz="1010" dirty="0">
                <a:solidFill>
                  <a:srgbClr val="000000"/>
                </a:solidFill>
                <a:latin typeface="Sniglet"/>
              </a:rPr>
              <a:t>30</a:t>
            </a:r>
          </a:p>
        </p:txBody>
      </p:sp>
      <p:sp>
        <p:nvSpPr>
          <p:cNvPr id="279" name="Rectángulo 278">
            <a:extLst>
              <a:ext uri="{FF2B5EF4-FFF2-40B4-BE49-F238E27FC236}">
                <a16:creationId xmlns:a16="http://schemas.microsoft.com/office/drawing/2014/main" id="{71984DDD-BA27-0DA6-8BF0-0B2BE6DF4CAA}"/>
              </a:ext>
            </a:extLst>
          </p:cNvPr>
          <p:cNvSpPr/>
          <p:nvPr/>
        </p:nvSpPr>
        <p:spPr>
          <a:xfrm>
            <a:off x="2415686" y="2130081"/>
            <a:ext cx="677613" cy="297392"/>
          </a:xfrm>
          <a:prstGeom prst="rect">
            <a:avLst/>
          </a:prstGeom>
          <a:solidFill>
            <a:srgbClr val="E4B8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80" name="Rectángulo 279">
            <a:extLst>
              <a:ext uri="{FF2B5EF4-FFF2-40B4-BE49-F238E27FC236}">
                <a16:creationId xmlns:a16="http://schemas.microsoft.com/office/drawing/2014/main" id="{71E4DAE0-391E-9040-AADA-9FA4D92BE72E}"/>
              </a:ext>
            </a:extLst>
          </p:cNvPr>
          <p:cNvSpPr/>
          <p:nvPr/>
        </p:nvSpPr>
        <p:spPr>
          <a:xfrm>
            <a:off x="5656362" y="2116117"/>
            <a:ext cx="677613" cy="297392"/>
          </a:xfrm>
          <a:prstGeom prst="rect">
            <a:avLst/>
          </a:prstGeom>
          <a:solidFill>
            <a:srgbClr val="C2BD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81" name="Rectángulo 280">
            <a:extLst>
              <a:ext uri="{FF2B5EF4-FFF2-40B4-BE49-F238E27FC236}">
                <a16:creationId xmlns:a16="http://schemas.microsoft.com/office/drawing/2014/main" id="{50A153D0-8F18-6A9E-756E-4765C85E7463}"/>
              </a:ext>
            </a:extLst>
          </p:cNvPr>
          <p:cNvSpPr/>
          <p:nvPr/>
        </p:nvSpPr>
        <p:spPr>
          <a:xfrm>
            <a:off x="2448118" y="4779161"/>
            <a:ext cx="677613" cy="297392"/>
          </a:xfrm>
          <a:prstGeom prst="rect">
            <a:avLst/>
          </a:prstGeom>
          <a:solidFill>
            <a:srgbClr val="89E172"/>
          </a:solidFill>
          <a:ln>
            <a:solidFill>
              <a:srgbClr val="89E17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82" name="Rectángulo 281">
            <a:extLst>
              <a:ext uri="{FF2B5EF4-FFF2-40B4-BE49-F238E27FC236}">
                <a16:creationId xmlns:a16="http://schemas.microsoft.com/office/drawing/2014/main" id="{DA6B0BC2-DE97-2034-A5F9-0858052DD94C}"/>
              </a:ext>
            </a:extLst>
          </p:cNvPr>
          <p:cNvSpPr/>
          <p:nvPr/>
        </p:nvSpPr>
        <p:spPr>
          <a:xfrm>
            <a:off x="5666415" y="4806125"/>
            <a:ext cx="677613" cy="297392"/>
          </a:xfrm>
          <a:prstGeom prst="rect">
            <a:avLst/>
          </a:prstGeom>
          <a:solidFill>
            <a:srgbClr val="E5BD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83" name="Rectángulo 282">
            <a:extLst>
              <a:ext uri="{FF2B5EF4-FFF2-40B4-BE49-F238E27FC236}">
                <a16:creationId xmlns:a16="http://schemas.microsoft.com/office/drawing/2014/main" id="{AC3E2B16-B381-AB41-0354-AE2704429C29}"/>
              </a:ext>
            </a:extLst>
          </p:cNvPr>
          <p:cNvSpPr/>
          <p:nvPr/>
        </p:nvSpPr>
        <p:spPr>
          <a:xfrm>
            <a:off x="2446281" y="7478527"/>
            <a:ext cx="677613" cy="297392"/>
          </a:xfrm>
          <a:prstGeom prst="rect">
            <a:avLst/>
          </a:prstGeom>
          <a:solidFill>
            <a:srgbClr val="07C1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84" name="Rectángulo 283">
            <a:extLst>
              <a:ext uri="{FF2B5EF4-FFF2-40B4-BE49-F238E27FC236}">
                <a16:creationId xmlns:a16="http://schemas.microsoft.com/office/drawing/2014/main" id="{ED51823D-DD5C-B788-A980-43BCB8B125D0}"/>
              </a:ext>
            </a:extLst>
          </p:cNvPr>
          <p:cNvSpPr/>
          <p:nvPr/>
        </p:nvSpPr>
        <p:spPr>
          <a:xfrm>
            <a:off x="5633151" y="7492491"/>
            <a:ext cx="677613" cy="297392"/>
          </a:xfrm>
          <a:prstGeom prst="rect">
            <a:avLst/>
          </a:prstGeom>
          <a:solidFill>
            <a:srgbClr val="E4B8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175" name="Imagen 174">
            <a:extLst>
              <a:ext uri="{FF2B5EF4-FFF2-40B4-BE49-F238E27FC236}">
                <a16:creationId xmlns:a16="http://schemas.microsoft.com/office/drawing/2014/main" id="{52653BAA-F053-F4F7-6F8B-4980410E469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007809" y="493737"/>
            <a:ext cx="2945782" cy="1288780"/>
          </a:xfrm>
          <a:prstGeom prst="rect">
            <a:avLst/>
          </a:prstGeom>
        </p:spPr>
      </p:pic>
      <p:pic>
        <p:nvPicPr>
          <p:cNvPr id="273" name="Picture 2">
            <a:extLst>
              <a:ext uri="{FF2B5EF4-FFF2-40B4-BE49-F238E27FC236}">
                <a16:creationId xmlns:a16="http://schemas.microsoft.com/office/drawing/2014/main" id="{5BAEBC2A-B6CD-7893-C579-0CE5140B8975}"/>
              </a:ext>
            </a:extLst>
          </p:cNvPr>
          <p:cNvPicPr>
            <a:picLocks noChangeAspect="1" noChangeArrowheads="1"/>
          </p:cNvPicPr>
          <p:nvPr/>
        </p:nvPicPr>
        <p:blipFill>
          <a:blip r:embed="rId19" cstate="print">
            <a:extLst>
              <a:ext uri="{BEBA8EAE-BF5A-486C-A8C5-ECC9F3942E4B}">
                <a14:imgProps xmlns:a14="http://schemas.microsoft.com/office/drawing/2010/main">
                  <a14:imgLayer r:embed="rId20">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579846" y="594752"/>
            <a:ext cx="604134" cy="1018673"/>
          </a:xfrm>
          <a:prstGeom prst="rect">
            <a:avLst/>
          </a:prstGeom>
          <a:noFill/>
          <a:extLst>
            <a:ext uri="{909E8E84-426E-40DD-AFC4-6F175D3DCCD1}">
              <a14:hiddenFill xmlns:a14="http://schemas.microsoft.com/office/drawing/2010/main">
                <a:solidFill>
                  <a:srgbClr val="FFFFFF"/>
                </a:solidFill>
              </a14:hiddenFill>
            </a:ext>
          </a:extLst>
        </p:spPr>
      </p:pic>
      <p:grpSp>
        <p:nvGrpSpPr>
          <p:cNvPr id="274" name="Grupo 273">
            <a:extLst>
              <a:ext uri="{FF2B5EF4-FFF2-40B4-BE49-F238E27FC236}">
                <a16:creationId xmlns:a16="http://schemas.microsoft.com/office/drawing/2014/main" id="{FBAA779D-97EF-05D4-2BBC-11A3A81642AA}"/>
              </a:ext>
            </a:extLst>
          </p:cNvPr>
          <p:cNvGrpSpPr/>
          <p:nvPr/>
        </p:nvGrpSpPr>
        <p:grpSpPr>
          <a:xfrm rot="16200000">
            <a:off x="3291226" y="-2518467"/>
            <a:ext cx="206008" cy="6098771"/>
            <a:chOff x="6363126" y="1068524"/>
            <a:chExt cx="232096" cy="7870106"/>
          </a:xfrm>
        </p:grpSpPr>
        <p:grpSp>
          <p:nvGrpSpPr>
            <p:cNvPr id="285" name="Grupo 284">
              <a:extLst>
                <a:ext uri="{FF2B5EF4-FFF2-40B4-BE49-F238E27FC236}">
                  <a16:creationId xmlns:a16="http://schemas.microsoft.com/office/drawing/2014/main" id="{20AD7A48-AB84-B0AE-6471-F4CB22E59C56}"/>
                </a:ext>
              </a:extLst>
            </p:cNvPr>
            <p:cNvGrpSpPr/>
            <p:nvPr/>
          </p:nvGrpSpPr>
          <p:grpSpPr>
            <a:xfrm>
              <a:off x="6363127" y="1068524"/>
              <a:ext cx="232095" cy="3884476"/>
              <a:chOff x="5707970" y="2690022"/>
              <a:chExt cx="232095" cy="3884476"/>
            </a:xfrm>
          </p:grpSpPr>
          <p:grpSp>
            <p:nvGrpSpPr>
              <p:cNvPr id="301" name="Grupo 300">
                <a:extLst>
                  <a:ext uri="{FF2B5EF4-FFF2-40B4-BE49-F238E27FC236}">
                    <a16:creationId xmlns:a16="http://schemas.microsoft.com/office/drawing/2014/main" id="{51783C6D-36BC-0867-FCE1-46BAC852E0A3}"/>
                  </a:ext>
                </a:extLst>
              </p:cNvPr>
              <p:cNvGrpSpPr/>
              <p:nvPr/>
            </p:nvGrpSpPr>
            <p:grpSpPr>
              <a:xfrm rot="16200000">
                <a:off x="4880225" y="3517767"/>
                <a:ext cx="1887583" cy="232094"/>
                <a:chOff x="2622620" y="2060894"/>
                <a:chExt cx="1887583" cy="232094"/>
              </a:xfrm>
            </p:grpSpPr>
            <p:sp>
              <p:nvSpPr>
                <p:cNvPr id="309" name="Rectángulo 308">
                  <a:extLst>
                    <a:ext uri="{FF2B5EF4-FFF2-40B4-BE49-F238E27FC236}">
                      <a16:creationId xmlns:a16="http://schemas.microsoft.com/office/drawing/2014/main" id="{D88193E2-58CA-065E-9C5A-FC3EA8CD033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0" name="Rectángulo 309">
                  <a:extLst>
                    <a:ext uri="{FF2B5EF4-FFF2-40B4-BE49-F238E27FC236}">
                      <a16:creationId xmlns:a16="http://schemas.microsoft.com/office/drawing/2014/main" id="{1189412F-B005-2AC4-4F1E-1529003C2E2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1" name="Rectángulo 310">
                  <a:extLst>
                    <a:ext uri="{FF2B5EF4-FFF2-40B4-BE49-F238E27FC236}">
                      <a16:creationId xmlns:a16="http://schemas.microsoft.com/office/drawing/2014/main" id="{136DDF08-C656-11B6-EAB3-45F96BE6453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12" name="Rectángulo 311">
                  <a:extLst>
                    <a:ext uri="{FF2B5EF4-FFF2-40B4-BE49-F238E27FC236}">
                      <a16:creationId xmlns:a16="http://schemas.microsoft.com/office/drawing/2014/main" id="{D81E2F17-06EB-3E00-04D6-70E2502F85D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3" name="Rectángulo 312">
                  <a:extLst>
                    <a:ext uri="{FF2B5EF4-FFF2-40B4-BE49-F238E27FC236}">
                      <a16:creationId xmlns:a16="http://schemas.microsoft.com/office/drawing/2014/main" id="{51FC0948-0DD9-5746-3FB2-000803E99F4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4" name="Rectángulo 313">
                  <a:extLst>
                    <a:ext uri="{FF2B5EF4-FFF2-40B4-BE49-F238E27FC236}">
                      <a16:creationId xmlns:a16="http://schemas.microsoft.com/office/drawing/2014/main" id="{B5C2F013-B5E7-42C1-D526-3491BB1F908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302" name="Grupo 301">
                <a:extLst>
                  <a:ext uri="{FF2B5EF4-FFF2-40B4-BE49-F238E27FC236}">
                    <a16:creationId xmlns:a16="http://schemas.microsoft.com/office/drawing/2014/main" id="{EFE090A5-B4B7-2D3B-1422-8BAA86159143}"/>
                  </a:ext>
                </a:extLst>
              </p:cNvPr>
              <p:cNvGrpSpPr/>
              <p:nvPr/>
            </p:nvGrpSpPr>
            <p:grpSpPr>
              <a:xfrm rot="16200000">
                <a:off x="4880226" y="5514660"/>
                <a:ext cx="1887583" cy="232094"/>
                <a:chOff x="2622620" y="2060894"/>
                <a:chExt cx="1887583" cy="232094"/>
              </a:xfrm>
            </p:grpSpPr>
            <p:sp>
              <p:nvSpPr>
                <p:cNvPr id="303" name="Rectángulo 302">
                  <a:extLst>
                    <a:ext uri="{FF2B5EF4-FFF2-40B4-BE49-F238E27FC236}">
                      <a16:creationId xmlns:a16="http://schemas.microsoft.com/office/drawing/2014/main" id="{AB8DE6AC-24AE-FF69-E25A-38D08282A35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4" name="Rectángulo 303">
                  <a:extLst>
                    <a:ext uri="{FF2B5EF4-FFF2-40B4-BE49-F238E27FC236}">
                      <a16:creationId xmlns:a16="http://schemas.microsoft.com/office/drawing/2014/main" id="{7FE12860-754E-45FA-E158-5BF57C3A767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5" name="Rectángulo 304">
                  <a:extLst>
                    <a:ext uri="{FF2B5EF4-FFF2-40B4-BE49-F238E27FC236}">
                      <a16:creationId xmlns:a16="http://schemas.microsoft.com/office/drawing/2014/main" id="{ED0EF479-7FC3-6717-4D76-9B6AC550063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06" name="Rectángulo 305">
                  <a:extLst>
                    <a:ext uri="{FF2B5EF4-FFF2-40B4-BE49-F238E27FC236}">
                      <a16:creationId xmlns:a16="http://schemas.microsoft.com/office/drawing/2014/main" id="{E0BF7207-5BB6-D557-A28C-5C1FB818614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7" name="Rectángulo 306">
                  <a:extLst>
                    <a:ext uri="{FF2B5EF4-FFF2-40B4-BE49-F238E27FC236}">
                      <a16:creationId xmlns:a16="http://schemas.microsoft.com/office/drawing/2014/main" id="{375F3DE6-BA85-CFD2-0A79-A90F51D2948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8" name="Rectángulo 307">
                  <a:extLst>
                    <a:ext uri="{FF2B5EF4-FFF2-40B4-BE49-F238E27FC236}">
                      <a16:creationId xmlns:a16="http://schemas.microsoft.com/office/drawing/2014/main" id="{C7FFEEB9-0C00-1E5C-4F33-93CB69C5A9D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286" name="Grupo 285">
              <a:extLst>
                <a:ext uri="{FF2B5EF4-FFF2-40B4-BE49-F238E27FC236}">
                  <a16:creationId xmlns:a16="http://schemas.microsoft.com/office/drawing/2014/main" id="{9725ED24-8658-06CB-AAEE-180B233D862A}"/>
                </a:ext>
              </a:extLst>
            </p:cNvPr>
            <p:cNvGrpSpPr/>
            <p:nvPr/>
          </p:nvGrpSpPr>
          <p:grpSpPr>
            <a:xfrm>
              <a:off x="6363126" y="5054154"/>
              <a:ext cx="232095" cy="3884476"/>
              <a:chOff x="5707970" y="2690022"/>
              <a:chExt cx="232095" cy="3884476"/>
            </a:xfrm>
          </p:grpSpPr>
          <p:grpSp>
            <p:nvGrpSpPr>
              <p:cNvPr id="287" name="Grupo 286">
                <a:extLst>
                  <a:ext uri="{FF2B5EF4-FFF2-40B4-BE49-F238E27FC236}">
                    <a16:creationId xmlns:a16="http://schemas.microsoft.com/office/drawing/2014/main" id="{0EB28A29-392B-41D7-9400-87C9338334C6}"/>
                  </a:ext>
                </a:extLst>
              </p:cNvPr>
              <p:cNvGrpSpPr/>
              <p:nvPr/>
            </p:nvGrpSpPr>
            <p:grpSpPr>
              <a:xfrm rot="16200000">
                <a:off x="4880225" y="3517767"/>
                <a:ext cx="1887583" cy="232094"/>
                <a:chOff x="2622620" y="2060894"/>
                <a:chExt cx="1887583" cy="232094"/>
              </a:xfrm>
            </p:grpSpPr>
            <p:sp>
              <p:nvSpPr>
                <p:cNvPr id="295" name="Rectángulo 294">
                  <a:extLst>
                    <a:ext uri="{FF2B5EF4-FFF2-40B4-BE49-F238E27FC236}">
                      <a16:creationId xmlns:a16="http://schemas.microsoft.com/office/drawing/2014/main" id="{640461CF-9782-469D-4F38-37B4FE9EAF4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6" name="Rectángulo 295">
                  <a:extLst>
                    <a:ext uri="{FF2B5EF4-FFF2-40B4-BE49-F238E27FC236}">
                      <a16:creationId xmlns:a16="http://schemas.microsoft.com/office/drawing/2014/main" id="{B09E0642-D913-581A-580F-9C637A09CF3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7" name="Rectángulo 296">
                  <a:extLst>
                    <a:ext uri="{FF2B5EF4-FFF2-40B4-BE49-F238E27FC236}">
                      <a16:creationId xmlns:a16="http://schemas.microsoft.com/office/drawing/2014/main" id="{97E35E4B-6092-A84A-AE4D-914ED758704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98" name="Rectángulo 297">
                  <a:extLst>
                    <a:ext uri="{FF2B5EF4-FFF2-40B4-BE49-F238E27FC236}">
                      <a16:creationId xmlns:a16="http://schemas.microsoft.com/office/drawing/2014/main" id="{34FB99E7-DDD2-4DCF-3F3C-FF6E7B303C4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9" name="Rectángulo 298">
                  <a:extLst>
                    <a:ext uri="{FF2B5EF4-FFF2-40B4-BE49-F238E27FC236}">
                      <a16:creationId xmlns:a16="http://schemas.microsoft.com/office/drawing/2014/main" id="{29BD83E1-F086-5B21-68E4-676B0FE2F73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0" name="Rectángulo 299">
                  <a:extLst>
                    <a:ext uri="{FF2B5EF4-FFF2-40B4-BE49-F238E27FC236}">
                      <a16:creationId xmlns:a16="http://schemas.microsoft.com/office/drawing/2014/main" id="{8492BFF6-67F1-05A9-82EA-5E03F31400E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88" name="Grupo 287">
                <a:extLst>
                  <a:ext uri="{FF2B5EF4-FFF2-40B4-BE49-F238E27FC236}">
                    <a16:creationId xmlns:a16="http://schemas.microsoft.com/office/drawing/2014/main" id="{A6170784-B576-D294-A8FC-87B6C986CBCE}"/>
                  </a:ext>
                </a:extLst>
              </p:cNvPr>
              <p:cNvGrpSpPr/>
              <p:nvPr/>
            </p:nvGrpSpPr>
            <p:grpSpPr>
              <a:xfrm rot="16200000">
                <a:off x="4880226" y="5514660"/>
                <a:ext cx="1887583" cy="232094"/>
                <a:chOff x="2622620" y="2060894"/>
                <a:chExt cx="1887583" cy="232094"/>
              </a:xfrm>
            </p:grpSpPr>
            <p:sp>
              <p:nvSpPr>
                <p:cNvPr id="289" name="Rectángulo 288">
                  <a:extLst>
                    <a:ext uri="{FF2B5EF4-FFF2-40B4-BE49-F238E27FC236}">
                      <a16:creationId xmlns:a16="http://schemas.microsoft.com/office/drawing/2014/main" id="{72A21C73-F752-F57E-3458-FA549C4C32D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0" name="Rectángulo 289">
                  <a:extLst>
                    <a:ext uri="{FF2B5EF4-FFF2-40B4-BE49-F238E27FC236}">
                      <a16:creationId xmlns:a16="http://schemas.microsoft.com/office/drawing/2014/main" id="{502EFF2D-3CC1-7DC9-619D-D5068D5DF26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1" name="Rectángulo 290">
                  <a:extLst>
                    <a:ext uri="{FF2B5EF4-FFF2-40B4-BE49-F238E27FC236}">
                      <a16:creationId xmlns:a16="http://schemas.microsoft.com/office/drawing/2014/main" id="{1BCEE4C4-E9E6-3FB7-8919-591A0BA779B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92" name="Rectángulo 291">
                  <a:extLst>
                    <a:ext uri="{FF2B5EF4-FFF2-40B4-BE49-F238E27FC236}">
                      <a16:creationId xmlns:a16="http://schemas.microsoft.com/office/drawing/2014/main" id="{796A5E47-7EF6-223E-2F51-149B4956178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3" name="Rectángulo 292">
                  <a:extLst>
                    <a:ext uri="{FF2B5EF4-FFF2-40B4-BE49-F238E27FC236}">
                      <a16:creationId xmlns:a16="http://schemas.microsoft.com/office/drawing/2014/main" id="{1FC48E69-148B-648C-C330-C225A7D97F0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4" name="Rectángulo 293">
                  <a:extLst>
                    <a:ext uri="{FF2B5EF4-FFF2-40B4-BE49-F238E27FC236}">
                      <a16:creationId xmlns:a16="http://schemas.microsoft.com/office/drawing/2014/main" id="{1B4313E4-E5C1-B552-8307-41E3221CB98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315" name="Rectángulo: esquinas redondeadas 314">
            <a:extLst>
              <a:ext uri="{FF2B5EF4-FFF2-40B4-BE49-F238E27FC236}">
                <a16:creationId xmlns:a16="http://schemas.microsoft.com/office/drawing/2014/main" id="{176BACB0-4FB1-CDAB-859A-955E06397C92}"/>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3054103829"/>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F00727D3-67E7-08C6-9C36-1F9F84A13F7E}"/>
              </a:ext>
            </a:extLst>
          </p:cNvPr>
          <p:cNvSpPr/>
          <p:nvPr/>
        </p:nvSpPr>
        <p:spPr>
          <a:xfrm rot="20929164">
            <a:off x="307368" y="1488998"/>
            <a:ext cx="2847197" cy="2467260"/>
          </a:xfrm>
          <a:custGeom>
            <a:avLst/>
            <a:gdLst/>
            <a:ahLst/>
            <a:cxnLst/>
            <a:rect l="l" t="t" r="r" b="b"/>
            <a:pathLst>
              <a:path w="3024000" h="2933280">
                <a:moveTo>
                  <a:pt x="0" y="0"/>
                </a:moveTo>
                <a:lnTo>
                  <a:pt x="3024000" y="0"/>
                </a:lnTo>
                <a:lnTo>
                  <a:pt x="3024000" y="2933280"/>
                </a:lnTo>
                <a:lnTo>
                  <a:pt x="0" y="2933280"/>
                </a:lnTo>
                <a:lnTo>
                  <a:pt x="0" y="0"/>
                </a:lnTo>
                <a:close/>
              </a:path>
            </a:pathLst>
          </a:custGeom>
          <a:blipFill>
            <a:blip r:embed="rId2">
              <a:extLst>
                <a:ext uri="{96DAC541-7B7A-43D3-8B79-37D633B846F1}">
                  <asvg:svgBlip xmlns:asvg="http://schemas.microsoft.com/office/drawing/2016/SVG/main" r:embed="rId3"/>
                </a:ext>
              </a:extLst>
            </a:blip>
            <a:stretch>
              <a:fillRect/>
            </a:stretch>
          </a:blipFill>
          <a:effectLst>
            <a:glow rad="101600">
              <a:schemeClr val="tx1"/>
            </a:glow>
          </a:effectLst>
        </p:spPr>
        <p:txBody>
          <a:bodyPr/>
          <a:lstStyle/>
          <a:p>
            <a:endParaRPr lang="es-ES" dirty="0"/>
          </a:p>
        </p:txBody>
      </p:sp>
      <p:sp>
        <p:nvSpPr>
          <p:cNvPr id="3" name="Freeform 3">
            <a:extLst>
              <a:ext uri="{FF2B5EF4-FFF2-40B4-BE49-F238E27FC236}">
                <a16:creationId xmlns:a16="http://schemas.microsoft.com/office/drawing/2014/main" id="{AC8E4EDA-81CD-A2CE-BF34-59C4376FBF8D}"/>
              </a:ext>
            </a:extLst>
          </p:cNvPr>
          <p:cNvSpPr/>
          <p:nvPr/>
        </p:nvSpPr>
        <p:spPr>
          <a:xfrm rot="21193831">
            <a:off x="333295" y="4119603"/>
            <a:ext cx="2919658" cy="2556046"/>
          </a:xfrm>
          <a:custGeom>
            <a:avLst/>
            <a:gdLst/>
            <a:ahLst/>
            <a:cxnLst/>
            <a:rect l="l" t="t" r="r" b="b"/>
            <a:pathLst>
              <a:path w="3024000" h="2799720">
                <a:moveTo>
                  <a:pt x="0" y="0"/>
                </a:moveTo>
                <a:lnTo>
                  <a:pt x="3024000" y="0"/>
                </a:lnTo>
                <a:lnTo>
                  <a:pt x="3024000" y="2799720"/>
                </a:lnTo>
                <a:lnTo>
                  <a:pt x="0" y="2799720"/>
                </a:lnTo>
                <a:lnTo>
                  <a:pt x="0" y="0"/>
                </a:lnTo>
                <a:close/>
              </a:path>
            </a:pathLst>
          </a:custGeom>
          <a:blipFill>
            <a:blip r:embed="rId4">
              <a:extLst>
                <a:ext uri="{96DAC541-7B7A-43D3-8B79-37D633B846F1}">
                  <asvg:svgBlip xmlns:asvg="http://schemas.microsoft.com/office/drawing/2016/SVG/main" r:embed="rId5"/>
                </a:ext>
              </a:extLst>
            </a:blip>
            <a:stretch>
              <a:fillRect/>
            </a:stretch>
          </a:blipFill>
          <a:effectLst>
            <a:glow rad="101600">
              <a:schemeClr val="tx1"/>
            </a:glow>
          </a:effectLst>
        </p:spPr>
      </p:sp>
      <p:sp>
        <p:nvSpPr>
          <p:cNvPr id="4" name="Freeform 4">
            <a:extLst>
              <a:ext uri="{FF2B5EF4-FFF2-40B4-BE49-F238E27FC236}">
                <a16:creationId xmlns:a16="http://schemas.microsoft.com/office/drawing/2014/main" id="{3F062D03-30F6-5D2E-BBEF-BFBEE9FCD264}"/>
              </a:ext>
            </a:extLst>
          </p:cNvPr>
          <p:cNvSpPr/>
          <p:nvPr/>
        </p:nvSpPr>
        <p:spPr>
          <a:xfrm rot="698158">
            <a:off x="3792154" y="1466175"/>
            <a:ext cx="2719126" cy="2474947"/>
          </a:xfrm>
          <a:custGeom>
            <a:avLst/>
            <a:gdLst/>
            <a:ahLst/>
            <a:cxnLst/>
            <a:rect l="l" t="t" r="r" b="b"/>
            <a:pathLst>
              <a:path w="3024000" h="3024000">
                <a:moveTo>
                  <a:pt x="0" y="0"/>
                </a:moveTo>
                <a:lnTo>
                  <a:pt x="3024000" y="0"/>
                </a:lnTo>
                <a:lnTo>
                  <a:pt x="3024000" y="3024000"/>
                </a:lnTo>
                <a:lnTo>
                  <a:pt x="0" y="3024000"/>
                </a:lnTo>
                <a:lnTo>
                  <a:pt x="0" y="0"/>
                </a:lnTo>
                <a:close/>
              </a:path>
            </a:pathLst>
          </a:custGeom>
          <a:blipFill>
            <a:blip r:embed="rId6">
              <a:extLst>
                <a:ext uri="{96DAC541-7B7A-43D3-8B79-37D633B846F1}">
                  <asvg:svgBlip xmlns:asvg="http://schemas.microsoft.com/office/drawing/2016/SVG/main" r:embed="rId7"/>
                </a:ext>
              </a:extLst>
            </a:blip>
            <a:stretch>
              <a:fillRect/>
            </a:stretch>
          </a:blipFill>
          <a:effectLst>
            <a:glow rad="101600">
              <a:schemeClr val="tx1"/>
            </a:glow>
          </a:effectLst>
        </p:spPr>
      </p:sp>
      <p:sp>
        <p:nvSpPr>
          <p:cNvPr id="5" name="Freeform 5">
            <a:extLst>
              <a:ext uri="{FF2B5EF4-FFF2-40B4-BE49-F238E27FC236}">
                <a16:creationId xmlns:a16="http://schemas.microsoft.com/office/drawing/2014/main" id="{B57A4317-594D-0632-A381-95B292527960}"/>
              </a:ext>
            </a:extLst>
          </p:cNvPr>
          <p:cNvSpPr/>
          <p:nvPr/>
        </p:nvSpPr>
        <p:spPr>
          <a:xfrm rot="540644">
            <a:off x="3773124" y="3996678"/>
            <a:ext cx="2829322" cy="2469734"/>
          </a:xfrm>
          <a:custGeom>
            <a:avLst/>
            <a:gdLst/>
            <a:ahLst/>
            <a:cxnLst/>
            <a:rect l="l" t="t" r="r" b="b"/>
            <a:pathLst>
              <a:path w="3024000" h="2828700">
                <a:moveTo>
                  <a:pt x="0" y="0"/>
                </a:moveTo>
                <a:lnTo>
                  <a:pt x="3024000" y="0"/>
                </a:lnTo>
                <a:lnTo>
                  <a:pt x="3024000" y="2828700"/>
                </a:lnTo>
                <a:lnTo>
                  <a:pt x="0" y="2828700"/>
                </a:lnTo>
                <a:lnTo>
                  <a:pt x="0" y="0"/>
                </a:lnTo>
                <a:close/>
              </a:path>
            </a:pathLst>
          </a:custGeom>
          <a:blipFill>
            <a:blip r:embed="rId8">
              <a:extLst>
                <a:ext uri="{96DAC541-7B7A-43D3-8B79-37D633B846F1}">
                  <asvg:svgBlip xmlns:asvg="http://schemas.microsoft.com/office/drawing/2016/SVG/main" r:embed="rId9"/>
                </a:ext>
              </a:extLst>
            </a:blip>
            <a:stretch>
              <a:fillRect/>
            </a:stretch>
          </a:blipFill>
          <a:effectLst>
            <a:glow rad="101600">
              <a:schemeClr val="tx1"/>
            </a:glow>
          </a:effectLst>
        </p:spPr>
      </p:sp>
      <p:sp>
        <p:nvSpPr>
          <p:cNvPr id="6" name="Freeform 6">
            <a:extLst>
              <a:ext uri="{FF2B5EF4-FFF2-40B4-BE49-F238E27FC236}">
                <a16:creationId xmlns:a16="http://schemas.microsoft.com/office/drawing/2014/main" id="{58FF600A-FAB6-18F5-48FE-282335D842EC}"/>
              </a:ext>
            </a:extLst>
          </p:cNvPr>
          <p:cNvSpPr/>
          <p:nvPr/>
        </p:nvSpPr>
        <p:spPr>
          <a:xfrm rot="21033343">
            <a:off x="761589" y="6898281"/>
            <a:ext cx="2719126" cy="2437823"/>
          </a:xfrm>
          <a:custGeom>
            <a:avLst/>
            <a:gdLst/>
            <a:ahLst/>
            <a:cxnLst/>
            <a:rect l="l" t="t" r="r" b="b"/>
            <a:pathLst>
              <a:path w="3024000" h="2978640">
                <a:moveTo>
                  <a:pt x="0" y="0"/>
                </a:moveTo>
                <a:lnTo>
                  <a:pt x="3024000" y="0"/>
                </a:lnTo>
                <a:lnTo>
                  <a:pt x="3024000" y="2978640"/>
                </a:lnTo>
                <a:lnTo>
                  <a:pt x="0" y="2978640"/>
                </a:lnTo>
                <a:lnTo>
                  <a:pt x="0" y="0"/>
                </a:lnTo>
                <a:close/>
              </a:path>
            </a:pathLst>
          </a:custGeom>
          <a:blipFill>
            <a:blip r:embed="rId10">
              <a:extLst>
                <a:ext uri="{96DAC541-7B7A-43D3-8B79-37D633B846F1}">
                  <asvg:svgBlip xmlns:asvg="http://schemas.microsoft.com/office/drawing/2016/SVG/main" r:embed="rId11"/>
                </a:ext>
              </a:extLst>
            </a:blip>
            <a:stretch>
              <a:fillRect/>
            </a:stretch>
          </a:blipFill>
          <a:effectLst>
            <a:glow rad="101600">
              <a:schemeClr val="tx1"/>
            </a:glow>
          </a:effectLst>
        </p:spPr>
      </p:sp>
      <p:sp>
        <p:nvSpPr>
          <p:cNvPr id="7" name="Freeform 7">
            <a:extLst>
              <a:ext uri="{FF2B5EF4-FFF2-40B4-BE49-F238E27FC236}">
                <a16:creationId xmlns:a16="http://schemas.microsoft.com/office/drawing/2014/main" id="{16175044-B216-6F0B-582D-A5F561391B58}"/>
              </a:ext>
            </a:extLst>
          </p:cNvPr>
          <p:cNvSpPr/>
          <p:nvPr/>
        </p:nvSpPr>
        <p:spPr>
          <a:xfrm rot="521604">
            <a:off x="3799294" y="6593188"/>
            <a:ext cx="2758191" cy="2884089"/>
          </a:xfrm>
          <a:custGeom>
            <a:avLst/>
            <a:gdLst/>
            <a:ahLst/>
            <a:cxnLst/>
            <a:rect l="l" t="t" r="r" b="b"/>
            <a:pathLst>
              <a:path w="3024000" h="2903040">
                <a:moveTo>
                  <a:pt x="0" y="0"/>
                </a:moveTo>
                <a:lnTo>
                  <a:pt x="3024000" y="0"/>
                </a:lnTo>
                <a:lnTo>
                  <a:pt x="3024000" y="2903040"/>
                </a:lnTo>
                <a:lnTo>
                  <a:pt x="0" y="2903040"/>
                </a:lnTo>
                <a:lnTo>
                  <a:pt x="0" y="0"/>
                </a:lnTo>
                <a:close/>
              </a:path>
            </a:pathLst>
          </a:custGeom>
          <a:blipFill>
            <a:blip r:embed="rId12">
              <a:extLst>
                <a:ext uri="{96DAC541-7B7A-43D3-8B79-37D633B846F1}">
                  <asvg:svgBlip xmlns:asvg="http://schemas.microsoft.com/office/drawing/2016/SVG/main" r:embed="rId13"/>
                </a:ext>
              </a:extLst>
            </a:blip>
            <a:stretch>
              <a:fillRect/>
            </a:stretch>
          </a:blipFill>
          <a:effectLst>
            <a:glow rad="101600">
              <a:schemeClr val="tx1"/>
            </a:glow>
          </a:effectLst>
        </p:spPr>
      </p:sp>
      <p:pic>
        <p:nvPicPr>
          <p:cNvPr id="8" name="Imagen 7">
            <a:extLst>
              <a:ext uri="{FF2B5EF4-FFF2-40B4-BE49-F238E27FC236}">
                <a16:creationId xmlns:a16="http://schemas.microsoft.com/office/drawing/2014/main" id="{DBE91608-B953-569C-88C7-9BAEEA92662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83178" y="1429872"/>
            <a:ext cx="1385343" cy="596618"/>
          </a:xfrm>
          <a:prstGeom prst="rect">
            <a:avLst/>
          </a:prstGeom>
          <a:effectLst>
            <a:glow rad="25400">
              <a:schemeClr val="bg1"/>
            </a:glow>
          </a:effectLst>
        </p:spPr>
      </p:pic>
      <p:pic>
        <p:nvPicPr>
          <p:cNvPr id="9" name="Imagen 8">
            <a:extLst>
              <a:ext uri="{FF2B5EF4-FFF2-40B4-BE49-F238E27FC236}">
                <a16:creationId xmlns:a16="http://schemas.microsoft.com/office/drawing/2014/main" id="{C95B3DFB-8FB4-95F1-A988-654966ACBC2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481325" y="1508339"/>
            <a:ext cx="1821426" cy="588762"/>
          </a:xfrm>
          <a:prstGeom prst="rect">
            <a:avLst/>
          </a:prstGeom>
          <a:effectLst>
            <a:glow rad="25400">
              <a:schemeClr val="bg1"/>
            </a:glow>
          </a:effectLst>
        </p:spPr>
      </p:pic>
      <p:pic>
        <p:nvPicPr>
          <p:cNvPr id="10" name="Imagen 9">
            <a:extLst>
              <a:ext uri="{FF2B5EF4-FFF2-40B4-BE49-F238E27FC236}">
                <a16:creationId xmlns:a16="http://schemas.microsoft.com/office/drawing/2014/main" id="{20E55FC2-EB28-B2DC-253A-29A6EE0295B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867" y="4202714"/>
            <a:ext cx="2108974" cy="593150"/>
          </a:xfrm>
          <a:prstGeom prst="rect">
            <a:avLst/>
          </a:prstGeom>
          <a:effectLst>
            <a:glow rad="25400">
              <a:schemeClr val="bg1"/>
            </a:glow>
          </a:effectLst>
        </p:spPr>
      </p:pic>
      <p:pic>
        <p:nvPicPr>
          <p:cNvPr id="11" name="Imagen 10">
            <a:extLst>
              <a:ext uri="{FF2B5EF4-FFF2-40B4-BE49-F238E27FC236}">
                <a16:creationId xmlns:a16="http://schemas.microsoft.com/office/drawing/2014/main" id="{3973DF17-0196-74A3-012D-9E427A1B890E}"/>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423977" y="4155451"/>
            <a:ext cx="1813680" cy="552606"/>
          </a:xfrm>
          <a:prstGeom prst="rect">
            <a:avLst/>
          </a:prstGeom>
          <a:effectLst>
            <a:glow rad="38100">
              <a:schemeClr val="bg1"/>
            </a:glow>
          </a:effectLst>
        </p:spPr>
      </p:pic>
      <p:pic>
        <p:nvPicPr>
          <p:cNvPr id="12" name="Imagen 11">
            <a:extLst>
              <a:ext uri="{FF2B5EF4-FFF2-40B4-BE49-F238E27FC236}">
                <a16:creationId xmlns:a16="http://schemas.microsoft.com/office/drawing/2014/main" id="{C009E407-8969-0955-8E77-0E3B2EE1720A}"/>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69798" y="6997314"/>
            <a:ext cx="1933233" cy="515403"/>
          </a:xfrm>
          <a:prstGeom prst="rect">
            <a:avLst/>
          </a:prstGeom>
          <a:effectLst>
            <a:glow rad="50800">
              <a:schemeClr val="bg1"/>
            </a:glow>
          </a:effectLst>
        </p:spPr>
      </p:pic>
      <p:pic>
        <p:nvPicPr>
          <p:cNvPr id="13" name="Imagen 12">
            <a:extLst>
              <a:ext uri="{FF2B5EF4-FFF2-40B4-BE49-F238E27FC236}">
                <a16:creationId xmlns:a16="http://schemas.microsoft.com/office/drawing/2014/main" id="{C70E918F-9AC5-4BFF-D213-44C89B4E7522}"/>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319474" y="6919461"/>
            <a:ext cx="1958519" cy="548920"/>
          </a:xfrm>
          <a:prstGeom prst="rect">
            <a:avLst/>
          </a:prstGeom>
          <a:effectLst>
            <a:glow rad="50800">
              <a:schemeClr val="bg1"/>
            </a:glow>
          </a:effectLst>
        </p:spPr>
      </p:pic>
      <p:pic>
        <p:nvPicPr>
          <p:cNvPr id="14" name="Imagen 13">
            <a:extLst>
              <a:ext uri="{FF2B5EF4-FFF2-40B4-BE49-F238E27FC236}">
                <a16:creationId xmlns:a16="http://schemas.microsoft.com/office/drawing/2014/main" id="{588A7DB7-8B05-98F6-E279-5E414D0B68E8}"/>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558" y="-140818"/>
            <a:ext cx="6381237" cy="1869503"/>
          </a:xfrm>
          <a:prstGeom prst="rect">
            <a:avLst/>
          </a:prstGeom>
        </p:spPr>
      </p:pic>
    </p:spTree>
    <p:extLst>
      <p:ext uri="{BB962C8B-B14F-4D97-AF65-F5344CB8AC3E}">
        <p14:creationId xmlns:p14="http://schemas.microsoft.com/office/powerpoint/2010/main" val="102280946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B9AEF-F3AC-1F4E-3A17-AC9981B2071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29D562BA-FAD0-B6F9-FBED-77D098DB2630}"/>
              </a:ext>
            </a:extLst>
          </p:cNvPr>
          <p:cNvSpPr/>
          <p:nvPr/>
        </p:nvSpPr>
        <p:spPr>
          <a:xfrm rot="20929164">
            <a:off x="307368" y="1488998"/>
            <a:ext cx="2847197" cy="2467260"/>
          </a:xfrm>
          <a:custGeom>
            <a:avLst/>
            <a:gdLst/>
            <a:ahLst/>
            <a:cxnLst/>
            <a:rect l="l" t="t" r="r" b="b"/>
            <a:pathLst>
              <a:path w="3024000" h="2933280">
                <a:moveTo>
                  <a:pt x="0" y="0"/>
                </a:moveTo>
                <a:lnTo>
                  <a:pt x="3024000" y="0"/>
                </a:lnTo>
                <a:lnTo>
                  <a:pt x="3024000" y="2933280"/>
                </a:lnTo>
                <a:lnTo>
                  <a:pt x="0" y="2933280"/>
                </a:lnTo>
                <a:lnTo>
                  <a:pt x="0" y="0"/>
                </a:lnTo>
                <a:close/>
              </a:path>
            </a:pathLst>
          </a:custGeom>
          <a:blipFill>
            <a:blip r:embed="rId2">
              <a:extLst>
                <a:ext uri="{96DAC541-7B7A-43D3-8B79-37D633B846F1}">
                  <asvg:svgBlip xmlns:asvg="http://schemas.microsoft.com/office/drawing/2016/SVG/main" r:embed="rId3"/>
                </a:ext>
              </a:extLst>
            </a:blip>
            <a:stretch>
              <a:fillRect/>
            </a:stretch>
          </a:blipFill>
          <a:effectLst>
            <a:glow rad="101600">
              <a:schemeClr val="tx1"/>
            </a:glow>
          </a:effectLst>
        </p:spPr>
        <p:txBody>
          <a:bodyPr/>
          <a:lstStyle/>
          <a:p>
            <a:endParaRPr lang="es-ES" dirty="0"/>
          </a:p>
        </p:txBody>
      </p:sp>
      <p:sp>
        <p:nvSpPr>
          <p:cNvPr id="3" name="Freeform 3">
            <a:extLst>
              <a:ext uri="{FF2B5EF4-FFF2-40B4-BE49-F238E27FC236}">
                <a16:creationId xmlns:a16="http://schemas.microsoft.com/office/drawing/2014/main" id="{A97BE2DF-C346-691C-1C5F-D4278BDFA8FF}"/>
              </a:ext>
            </a:extLst>
          </p:cNvPr>
          <p:cNvSpPr/>
          <p:nvPr/>
        </p:nvSpPr>
        <p:spPr>
          <a:xfrm rot="21193831">
            <a:off x="333295" y="4119603"/>
            <a:ext cx="2919658" cy="2556046"/>
          </a:xfrm>
          <a:custGeom>
            <a:avLst/>
            <a:gdLst/>
            <a:ahLst/>
            <a:cxnLst/>
            <a:rect l="l" t="t" r="r" b="b"/>
            <a:pathLst>
              <a:path w="3024000" h="2799720">
                <a:moveTo>
                  <a:pt x="0" y="0"/>
                </a:moveTo>
                <a:lnTo>
                  <a:pt x="3024000" y="0"/>
                </a:lnTo>
                <a:lnTo>
                  <a:pt x="3024000" y="2799720"/>
                </a:lnTo>
                <a:lnTo>
                  <a:pt x="0" y="2799720"/>
                </a:lnTo>
                <a:lnTo>
                  <a:pt x="0" y="0"/>
                </a:lnTo>
                <a:close/>
              </a:path>
            </a:pathLst>
          </a:custGeom>
          <a:blipFill>
            <a:blip r:embed="rId4">
              <a:extLst>
                <a:ext uri="{96DAC541-7B7A-43D3-8B79-37D633B846F1}">
                  <asvg:svgBlip xmlns:asvg="http://schemas.microsoft.com/office/drawing/2016/SVG/main" r:embed="rId5"/>
                </a:ext>
              </a:extLst>
            </a:blip>
            <a:stretch>
              <a:fillRect/>
            </a:stretch>
          </a:blipFill>
          <a:effectLst>
            <a:glow rad="101600">
              <a:schemeClr val="tx1"/>
            </a:glow>
          </a:effectLst>
        </p:spPr>
      </p:sp>
      <p:sp>
        <p:nvSpPr>
          <p:cNvPr id="4" name="Freeform 4">
            <a:extLst>
              <a:ext uri="{FF2B5EF4-FFF2-40B4-BE49-F238E27FC236}">
                <a16:creationId xmlns:a16="http://schemas.microsoft.com/office/drawing/2014/main" id="{5B5D6DE3-993A-241A-E6E1-675D39A46542}"/>
              </a:ext>
            </a:extLst>
          </p:cNvPr>
          <p:cNvSpPr/>
          <p:nvPr/>
        </p:nvSpPr>
        <p:spPr>
          <a:xfrm rot="698158">
            <a:off x="3792154" y="1466175"/>
            <a:ext cx="2719126" cy="2474947"/>
          </a:xfrm>
          <a:custGeom>
            <a:avLst/>
            <a:gdLst/>
            <a:ahLst/>
            <a:cxnLst/>
            <a:rect l="l" t="t" r="r" b="b"/>
            <a:pathLst>
              <a:path w="3024000" h="3024000">
                <a:moveTo>
                  <a:pt x="0" y="0"/>
                </a:moveTo>
                <a:lnTo>
                  <a:pt x="3024000" y="0"/>
                </a:lnTo>
                <a:lnTo>
                  <a:pt x="3024000" y="3024000"/>
                </a:lnTo>
                <a:lnTo>
                  <a:pt x="0" y="3024000"/>
                </a:lnTo>
                <a:lnTo>
                  <a:pt x="0" y="0"/>
                </a:lnTo>
                <a:close/>
              </a:path>
            </a:pathLst>
          </a:custGeom>
          <a:blipFill>
            <a:blip r:embed="rId6">
              <a:extLst>
                <a:ext uri="{96DAC541-7B7A-43D3-8B79-37D633B846F1}">
                  <asvg:svgBlip xmlns:asvg="http://schemas.microsoft.com/office/drawing/2016/SVG/main" r:embed="rId7"/>
                </a:ext>
              </a:extLst>
            </a:blip>
            <a:stretch>
              <a:fillRect/>
            </a:stretch>
          </a:blipFill>
          <a:effectLst>
            <a:glow rad="101600">
              <a:schemeClr val="tx1"/>
            </a:glow>
          </a:effectLst>
        </p:spPr>
      </p:sp>
      <p:sp>
        <p:nvSpPr>
          <p:cNvPr id="5" name="Freeform 5">
            <a:extLst>
              <a:ext uri="{FF2B5EF4-FFF2-40B4-BE49-F238E27FC236}">
                <a16:creationId xmlns:a16="http://schemas.microsoft.com/office/drawing/2014/main" id="{1227DA18-FFC8-E7DA-6EAE-1A2809E7047C}"/>
              </a:ext>
            </a:extLst>
          </p:cNvPr>
          <p:cNvSpPr/>
          <p:nvPr/>
        </p:nvSpPr>
        <p:spPr>
          <a:xfrm rot="540644">
            <a:off x="3773124" y="3996678"/>
            <a:ext cx="2829322" cy="2469734"/>
          </a:xfrm>
          <a:custGeom>
            <a:avLst/>
            <a:gdLst/>
            <a:ahLst/>
            <a:cxnLst/>
            <a:rect l="l" t="t" r="r" b="b"/>
            <a:pathLst>
              <a:path w="3024000" h="2828700">
                <a:moveTo>
                  <a:pt x="0" y="0"/>
                </a:moveTo>
                <a:lnTo>
                  <a:pt x="3024000" y="0"/>
                </a:lnTo>
                <a:lnTo>
                  <a:pt x="3024000" y="2828700"/>
                </a:lnTo>
                <a:lnTo>
                  <a:pt x="0" y="2828700"/>
                </a:lnTo>
                <a:lnTo>
                  <a:pt x="0" y="0"/>
                </a:lnTo>
                <a:close/>
              </a:path>
            </a:pathLst>
          </a:custGeom>
          <a:blipFill>
            <a:blip r:embed="rId8">
              <a:extLst>
                <a:ext uri="{96DAC541-7B7A-43D3-8B79-37D633B846F1}">
                  <asvg:svgBlip xmlns:asvg="http://schemas.microsoft.com/office/drawing/2016/SVG/main" r:embed="rId9"/>
                </a:ext>
              </a:extLst>
            </a:blip>
            <a:stretch>
              <a:fillRect/>
            </a:stretch>
          </a:blipFill>
          <a:effectLst>
            <a:glow rad="101600">
              <a:schemeClr val="tx1"/>
            </a:glow>
          </a:effectLst>
        </p:spPr>
      </p:sp>
      <p:sp>
        <p:nvSpPr>
          <p:cNvPr id="6" name="Freeform 6">
            <a:extLst>
              <a:ext uri="{FF2B5EF4-FFF2-40B4-BE49-F238E27FC236}">
                <a16:creationId xmlns:a16="http://schemas.microsoft.com/office/drawing/2014/main" id="{F324BD2C-BF1C-7AF4-2464-B5F07863E705}"/>
              </a:ext>
            </a:extLst>
          </p:cNvPr>
          <p:cNvSpPr/>
          <p:nvPr/>
        </p:nvSpPr>
        <p:spPr>
          <a:xfrm rot="21033343">
            <a:off x="761589" y="6898281"/>
            <a:ext cx="2719126" cy="2437823"/>
          </a:xfrm>
          <a:custGeom>
            <a:avLst/>
            <a:gdLst/>
            <a:ahLst/>
            <a:cxnLst/>
            <a:rect l="l" t="t" r="r" b="b"/>
            <a:pathLst>
              <a:path w="3024000" h="2978640">
                <a:moveTo>
                  <a:pt x="0" y="0"/>
                </a:moveTo>
                <a:lnTo>
                  <a:pt x="3024000" y="0"/>
                </a:lnTo>
                <a:lnTo>
                  <a:pt x="3024000" y="2978640"/>
                </a:lnTo>
                <a:lnTo>
                  <a:pt x="0" y="2978640"/>
                </a:lnTo>
                <a:lnTo>
                  <a:pt x="0" y="0"/>
                </a:lnTo>
                <a:close/>
              </a:path>
            </a:pathLst>
          </a:custGeom>
          <a:blipFill>
            <a:blip r:embed="rId10">
              <a:extLst>
                <a:ext uri="{96DAC541-7B7A-43D3-8B79-37D633B846F1}">
                  <asvg:svgBlip xmlns:asvg="http://schemas.microsoft.com/office/drawing/2016/SVG/main" r:embed="rId11"/>
                </a:ext>
              </a:extLst>
            </a:blip>
            <a:stretch>
              <a:fillRect/>
            </a:stretch>
          </a:blipFill>
          <a:effectLst>
            <a:glow rad="101600">
              <a:schemeClr val="tx1"/>
            </a:glow>
          </a:effectLst>
        </p:spPr>
      </p:sp>
      <p:sp>
        <p:nvSpPr>
          <p:cNvPr id="7" name="Freeform 7">
            <a:extLst>
              <a:ext uri="{FF2B5EF4-FFF2-40B4-BE49-F238E27FC236}">
                <a16:creationId xmlns:a16="http://schemas.microsoft.com/office/drawing/2014/main" id="{0FA84649-A151-D969-914A-4DDE042A182C}"/>
              </a:ext>
            </a:extLst>
          </p:cNvPr>
          <p:cNvSpPr/>
          <p:nvPr/>
        </p:nvSpPr>
        <p:spPr>
          <a:xfrm rot="521604">
            <a:off x="3799294" y="6593188"/>
            <a:ext cx="2758191" cy="2884089"/>
          </a:xfrm>
          <a:custGeom>
            <a:avLst/>
            <a:gdLst/>
            <a:ahLst/>
            <a:cxnLst/>
            <a:rect l="l" t="t" r="r" b="b"/>
            <a:pathLst>
              <a:path w="3024000" h="2903040">
                <a:moveTo>
                  <a:pt x="0" y="0"/>
                </a:moveTo>
                <a:lnTo>
                  <a:pt x="3024000" y="0"/>
                </a:lnTo>
                <a:lnTo>
                  <a:pt x="3024000" y="2903040"/>
                </a:lnTo>
                <a:lnTo>
                  <a:pt x="0" y="2903040"/>
                </a:lnTo>
                <a:lnTo>
                  <a:pt x="0" y="0"/>
                </a:lnTo>
                <a:close/>
              </a:path>
            </a:pathLst>
          </a:custGeom>
          <a:blipFill>
            <a:blip r:embed="rId12">
              <a:extLst>
                <a:ext uri="{96DAC541-7B7A-43D3-8B79-37D633B846F1}">
                  <asvg:svgBlip xmlns:asvg="http://schemas.microsoft.com/office/drawing/2016/SVG/main" r:embed="rId13"/>
                </a:ext>
              </a:extLst>
            </a:blip>
            <a:stretch>
              <a:fillRect/>
            </a:stretch>
          </a:blipFill>
          <a:effectLst>
            <a:glow rad="101600">
              <a:schemeClr val="tx1"/>
            </a:glow>
          </a:effectLst>
        </p:spPr>
      </p:sp>
      <p:pic>
        <p:nvPicPr>
          <p:cNvPr id="9" name="Imagen 8">
            <a:extLst>
              <a:ext uri="{FF2B5EF4-FFF2-40B4-BE49-F238E27FC236}">
                <a16:creationId xmlns:a16="http://schemas.microsoft.com/office/drawing/2014/main" id="{465E4D6B-7E6F-A199-3643-DC8D99F52DE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66094" y="1501266"/>
            <a:ext cx="1482766" cy="558438"/>
          </a:xfrm>
          <a:prstGeom prst="rect">
            <a:avLst/>
          </a:prstGeom>
          <a:effectLst>
            <a:glow rad="38100">
              <a:schemeClr val="bg1"/>
            </a:glow>
          </a:effectLst>
        </p:spPr>
      </p:pic>
      <p:pic>
        <p:nvPicPr>
          <p:cNvPr id="10" name="Imagen 9">
            <a:extLst>
              <a:ext uri="{FF2B5EF4-FFF2-40B4-BE49-F238E27FC236}">
                <a16:creationId xmlns:a16="http://schemas.microsoft.com/office/drawing/2014/main" id="{4A5F8362-AC2C-3793-89BE-30FAF13729C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296145" y="1508590"/>
            <a:ext cx="1769251" cy="559802"/>
          </a:xfrm>
          <a:prstGeom prst="rect">
            <a:avLst/>
          </a:prstGeom>
          <a:effectLst>
            <a:glow rad="38100">
              <a:schemeClr val="bg1"/>
            </a:glow>
          </a:effectLst>
        </p:spPr>
      </p:pic>
      <p:pic>
        <p:nvPicPr>
          <p:cNvPr id="11" name="Imagen 10">
            <a:extLst>
              <a:ext uri="{FF2B5EF4-FFF2-40B4-BE49-F238E27FC236}">
                <a16:creationId xmlns:a16="http://schemas.microsoft.com/office/drawing/2014/main" id="{9F3CF0CC-ADCD-2B6A-D148-64A816AC253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39345" y="4208884"/>
            <a:ext cx="1481472" cy="542531"/>
          </a:xfrm>
          <a:prstGeom prst="rect">
            <a:avLst/>
          </a:prstGeom>
          <a:effectLst>
            <a:glow rad="12700">
              <a:schemeClr val="bg1"/>
            </a:glow>
          </a:effectLst>
        </p:spPr>
      </p:pic>
      <p:pic>
        <p:nvPicPr>
          <p:cNvPr id="12" name="Imagen 11">
            <a:extLst>
              <a:ext uri="{FF2B5EF4-FFF2-40B4-BE49-F238E27FC236}">
                <a16:creationId xmlns:a16="http://schemas.microsoft.com/office/drawing/2014/main" id="{9D92A5DE-DE35-8E31-6EF8-B46066CA71F2}"/>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365871" y="6944163"/>
            <a:ext cx="1144564" cy="509689"/>
          </a:xfrm>
          <a:prstGeom prst="rect">
            <a:avLst/>
          </a:prstGeom>
          <a:effectLst>
            <a:glow rad="12700">
              <a:schemeClr val="bg1"/>
            </a:glow>
          </a:effectLst>
        </p:spPr>
      </p:pic>
      <p:pic>
        <p:nvPicPr>
          <p:cNvPr id="13" name="Imagen 12">
            <a:extLst>
              <a:ext uri="{FF2B5EF4-FFF2-40B4-BE49-F238E27FC236}">
                <a16:creationId xmlns:a16="http://schemas.microsoft.com/office/drawing/2014/main" id="{5F9B1A29-D54E-EBD3-7F6B-14BF4C67A8B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604815" y="6838817"/>
            <a:ext cx="1212268" cy="497219"/>
          </a:xfrm>
          <a:prstGeom prst="rect">
            <a:avLst/>
          </a:prstGeom>
          <a:effectLst>
            <a:glow rad="12700">
              <a:schemeClr val="bg1"/>
            </a:glow>
          </a:effectLst>
        </p:spPr>
      </p:pic>
      <p:pic>
        <p:nvPicPr>
          <p:cNvPr id="14" name="Imagen 13">
            <a:extLst>
              <a:ext uri="{FF2B5EF4-FFF2-40B4-BE49-F238E27FC236}">
                <a16:creationId xmlns:a16="http://schemas.microsoft.com/office/drawing/2014/main" id="{4B50ABAC-1E60-35C3-F812-0E3070D73FF9}"/>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447719">
            <a:off x="4611249" y="4088885"/>
            <a:ext cx="1423985" cy="607697"/>
          </a:xfrm>
          <a:prstGeom prst="rect">
            <a:avLst/>
          </a:prstGeom>
          <a:effectLst>
            <a:glow rad="38100">
              <a:schemeClr val="bg1"/>
            </a:glow>
          </a:effectLst>
        </p:spPr>
      </p:pic>
      <p:pic>
        <p:nvPicPr>
          <p:cNvPr id="16" name="Imagen 15">
            <a:extLst>
              <a:ext uri="{FF2B5EF4-FFF2-40B4-BE49-F238E27FC236}">
                <a16:creationId xmlns:a16="http://schemas.microsoft.com/office/drawing/2014/main" id="{4799C26B-F353-8BC2-F4FC-7C43890B2A20}"/>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558" y="-140818"/>
            <a:ext cx="6381237" cy="1869503"/>
          </a:xfrm>
          <a:prstGeom prst="rect">
            <a:avLst/>
          </a:prstGeom>
        </p:spPr>
      </p:pic>
    </p:spTree>
    <p:extLst>
      <p:ext uri="{BB962C8B-B14F-4D97-AF65-F5344CB8AC3E}">
        <p14:creationId xmlns:p14="http://schemas.microsoft.com/office/powerpoint/2010/main" val="1303216646"/>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4700E-8868-AE83-2F9B-3E1E5AC2B7CA}"/>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F0EC4523-FAF2-04FB-FD67-C1CBB3A92735}"/>
              </a:ext>
            </a:extLst>
          </p:cNvPr>
          <p:cNvSpPr/>
          <p:nvPr/>
        </p:nvSpPr>
        <p:spPr>
          <a:xfrm rot="20929164">
            <a:off x="307368" y="1488998"/>
            <a:ext cx="2847197" cy="2467260"/>
          </a:xfrm>
          <a:custGeom>
            <a:avLst/>
            <a:gdLst/>
            <a:ahLst/>
            <a:cxnLst/>
            <a:rect l="l" t="t" r="r" b="b"/>
            <a:pathLst>
              <a:path w="3024000" h="2933280">
                <a:moveTo>
                  <a:pt x="0" y="0"/>
                </a:moveTo>
                <a:lnTo>
                  <a:pt x="3024000" y="0"/>
                </a:lnTo>
                <a:lnTo>
                  <a:pt x="3024000" y="2933280"/>
                </a:lnTo>
                <a:lnTo>
                  <a:pt x="0" y="2933280"/>
                </a:lnTo>
                <a:lnTo>
                  <a:pt x="0" y="0"/>
                </a:lnTo>
                <a:close/>
              </a:path>
            </a:pathLst>
          </a:custGeom>
          <a:blipFill>
            <a:blip r:embed="rId2">
              <a:extLst>
                <a:ext uri="{96DAC541-7B7A-43D3-8B79-37D633B846F1}">
                  <asvg:svgBlip xmlns:asvg="http://schemas.microsoft.com/office/drawing/2016/SVG/main" r:embed="rId3"/>
                </a:ext>
              </a:extLst>
            </a:blip>
            <a:stretch>
              <a:fillRect/>
            </a:stretch>
          </a:blipFill>
          <a:effectLst>
            <a:glow rad="101600">
              <a:schemeClr val="tx1"/>
            </a:glow>
          </a:effectLst>
        </p:spPr>
        <p:txBody>
          <a:bodyPr/>
          <a:lstStyle/>
          <a:p>
            <a:endParaRPr lang="es-ES" dirty="0"/>
          </a:p>
        </p:txBody>
      </p:sp>
      <p:sp>
        <p:nvSpPr>
          <p:cNvPr id="3" name="Freeform 3">
            <a:extLst>
              <a:ext uri="{FF2B5EF4-FFF2-40B4-BE49-F238E27FC236}">
                <a16:creationId xmlns:a16="http://schemas.microsoft.com/office/drawing/2014/main" id="{6C7F4F0D-1114-51F7-8C40-4633140F6835}"/>
              </a:ext>
            </a:extLst>
          </p:cNvPr>
          <p:cNvSpPr/>
          <p:nvPr/>
        </p:nvSpPr>
        <p:spPr>
          <a:xfrm rot="21193831">
            <a:off x="333295" y="4119603"/>
            <a:ext cx="2919658" cy="2556046"/>
          </a:xfrm>
          <a:custGeom>
            <a:avLst/>
            <a:gdLst/>
            <a:ahLst/>
            <a:cxnLst/>
            <a:rect l="l" t="t" r="r" b="b"/>
            <a:pathLst>
              <a:path w="3024000" h="2799720">
                <a:moveTo>
                  <a:pt x="0" y="0"/>
                </a:moveTo>
                <a:lnTo>
                  <a:pt x="3024000" y="0"/>
                </a:lnTo>
                <a:lnTo>
                  <a:pt x="3024000" y="2799720"/>
                </a:lnTo>
                <a:lnTo>
                  <a:pt x="0" y="2799720"/>
                </a:lnTo>
                <a:lnTo>
                  <a:pt x="0" y="0"/>
                </a:lnTo>
                <a:close/>
              </a:path>
            </a:pathLst>
          </a:custGeom>
          <a:blipFill>
            <a:blip r:embed="rId4">
              <a:extLst>
                <a:ext uri="{96DAC541-7B7A-43D3-8B79-37D633B846F1}">
                  <asvg:svgBlip xmlns:asvg="http://schemas.microsoft.com/office/drawing/2016/SVG/main" r:embed="rId5"/>
                </a:ext>
              </a:extLst>
            </a:blip>
            <a:stretch>
              <a:fillRect/>
            </a:stretch>
          </a:blipFill>
          <a:effectLst>
            <a:glow rad="101600">
              <a:schemeClr val="tx1"/>
            </a:glow>
          </a:effectLst>
        </p:spPr>
      </p:sp>
      <p:sp>
        <p:nvSpPr>
          <p:cNvPr id="4" name="Freeform 4">
            <a:extLst>
              <a:ext uri="{FF2B5EF4-FFF2-40B4-BE49-F238E27FC236}">
                <a16:creationId xmlns:a16="http://schemas.microsoft.com/office/drawing/2014/main" id="{5BBD4301-54DA-DCD7-6659-6F16DF1D85E6}"/>
              </a:ext>
            </a:extLst>
          </p:cNvPr>
          <p:cNvSpPr/>
          <p:nvPr/>
        </p:nvSpPr>
        <p:spPr>
          <a:xfrm rot="698158">
            <a:off x="3792154" y="1466175"/>
            <a:ext cx="2719126" cy="2474947"/>
          </a:xfrm>
          <a:custGeom>
            <a:avLst/>
            <a:gdLst/>
            <a:ahLst/>
            <a:cxnLst/>
            <a:rect l="l" t="t" r="r" b="b"/>
            <a:pathLst>
              <a:path w="3024000" h="3024000">
                <a:moveTo>
                  <a:pt x="0" y="0"/>
                </a:moveTo>
                <a:lnTo>
                  <a:pt x="3024000" y="0"/>
                </a:lnTo>
                <a:lnTo>
                  <a:pt x="3024000" y="3024000"/>
                </a:lnTo>
                <a:lnTo>
                  <a:pt x="0" y="3024000"/>
                </a:lnTo>
                <a:lnTo>
                  <a:pt x="0" y="0"/>
                </a:lnTo>
                <a:close/>
              </a:path>
            </a:pathLst>
          </a:custGeom>
          <a:blipFill>
            <a:blip r:embed="rId6">
              <a:extLst>
                <a:ext uri="{96DAC541-7B7A-43D3-8B79-37D633B846F1}">
                  <asvg:svgBlip xmlns:asvg="http://schemas.microsoft.com/office/drawing/2016/SVG/main" r:embed="rId7"/>
                </a:ext>
              </a:extLst>
            </a:blip>
            <a:stretch>
              <a:fillRect/>
            </a:stretch>
          </a:blipFill>
          <a:effectLst>
            <a:glow rad="101600">
              <a:schemeClr val="tx1"/>
            </a:glow>
          </a:effectLst>
        </p:spPr>
      </p:sp>
      <p:sp>
        <p:nvSpPr>
          <p:cNvPr id="5" name="Freeform 5">
            <a:extLst>
              <a:ext uri="{FF2B5EF4-FFF2-40B4-BE49-F238E27FC236}">
                <a16:creationId xmlns:a16="http://schemas.microsoft.com/office/drawing/2014/main" id="{00B1B74B-BF02-DB49-2F28-5A5B59B8A31E}"/>
              </a:ext>
            </a:extLst>
          </p:cNvPr>
          <p:cNvSpPr/>
          <p:nvPr/>
        </p:nvSpPr>
        <p:spPr>
          <a:xfrm rot="540644">
            <a:off x="3773124" y="3996678"/>
            <a:ext cx="2829322" cy="2469734"/>
          </a:xfrm>
          <a:custGeom>
            <a:avLst/>
            <a:gdLst/>
            <a:ahLst/>
            <a:cxnLst/>
            <a:rect l="l" t="t" r="r" b="b"/>
            <a:pathLst>
              <a:path w="3024000" h="2828700">
                <a:moveTo>
                  <a:pt x="0" y="0"/>
                </a:moveTo>
                <a:lnTo>
                  <a:pt x="3024000" y="0"/>
                </a:lnTo>
                <a:lnTo>
                  <a:pt x="3024000" y="2828700"/>
                </a:lnTo>
                <a:lnTo>
                  <a:pt x="0" y="2828700"/>
                </a:lnTo>
                <a:lnTo>
                  <a:pt x="0" y="0"/>
                </a:lnTo>
                <a:close/>
              </a:path>
            </a:pathLst>
          </a:custGeom>
          <a:blipFill>
            <a:blip r:embed="rId8">
              <a:extLst>
                <a:ext uri="{96DAC541-7B7A-43D3-8B79-37D633B846F1}">
                  <asvg:svgBlip xmlns:asvg="http://schemas.microsoft.com/office/drawing/2016/SVG/main" r:embed="rId9"/>
                </a:ext>
              </a:extLst>
            </a:blip>
            <a:stretch>
              <a:fillRect/>
            </a:stretch>
          </a:blipFill>
          <a:effectLst>
            <a:glow rad="101600">
              <a:schemeClr val="tx1"/>
            </a:glow>
          </a:effectLst>
        </p:spPr>
      </p:sp>
      <p:sp>
        <p:nvSpPr>
          <p:cNvPr id="6" name="Freeform 6">
            <a:extLst>
              <a:ext uri="{FF2B5EF4-FFF2-40B4-BE49-F238E27FC236}">
                <a16:creationId xmlns:a16="http://schemas.microsoft.com/office/drawing/2014/main" id="{4998113A-B478-00A9-8EDF-2734CAA62BC3}"/>
              </a:ext>
            </a:extLst>
          </p:cNvPr>
          <p:cNvSpPr/>
          <p:nvPr/>
        </p:nvSpPr>
        <p:spPr>
          <a:xfrm rot="21033343">
            <a:off x="761589" y="6898281"/>
            <a:ext cx="2719126" cy="2437823"/>
          </a:xfrm>
          <a:custGeom>
            <a:avLst/>
            <a:gdLst/>
            <a:ahLst/>
            <a:cxnLst/>
            <a:rect l="l" t="t" r="r" b="b"/>
            <a:pathLst>
              <a:path w="3024000" h="2978640">
                <a:moveTo>
                  <a:pt x="0" y="0"/>
                </a:moveTo>
                <a:lnTo>
                  <a:pt x="3024000" y="0"/>
                </a:lnTo>
                <a:lnTo>
                  <a:pt x="3024000" y="2978640"/>
                </a:lnTo>
                <a:lnTo>
                  <a:pt x="0" y="2978640"/>
                </a:lnTo>
                <a:lnTo>
                  <a:pt x="0" y="0"/>
                </a:lnTo>
                <a:close/>
              </a:path>
            </a:pathLst>
          </a:custGeom>
          <a:blipFill>
            <a:blip r:embed="rId10">
              <a:extLst>
                <a:ext uri="{96DAC541-7B7A-43D3-8B79-37D633B846F1}">
                  <asvg:svgBlip xmlns:asvg="http://schemas.microsoft.com/office/drawing/2016/SVG/main" r:embed="rId11"/>
                </a:ext>
              </a:extLst>
            </a:blip>
            <a:stretch>
              <a:fillRect/>
            </a:stretch>
          </a:blipFill>
          <a:effectLst>
            <a:glow rad="101600">
              <a:schemeClr val="tx1"/>
            </a:glow>
          </a:effectLst>
        </p:spPr>
      </p:sp>
      <p:sp>
        <p:nvSpPr>
          <p:cNvPr id="7" name="Freeform 7">
            <a:extLst>
              <a:ext uri="{FF2B5EF4-FFF2-40B4-BE49-F238E27FC236}">
                <a16:creationId xmlns:a16="http://schemas.microsoft.com/office/drawing/2014/main" id="{960261F0-0ADD-3585-7C16-3857A0A9FF4B}"/>
              </a:ext>
            </a:extLst>
          </p:cNvPr>
          <p:cNvSpPr/>
          <p:nvPr/>
        </p:nvSpPr>
        <p:spPr>
          <a:xfrm rot="521604">
            <a:off x="3799294" y="6593188"/>
            <a:ext cx="2758191" cy="2884089"/>
          </a:xfrm>
          <a:custGeom>
            <a:avLst/>
            <a:gdLst/>
            <a:ahLst/>
            <a:cxnLst/>
            <a:rect l="l" t="t" r="r" b="b"/>
            <a:pathLst>
              <a:path w="3024000" h="2903040">
                <a:moveTo>
                  <a:pt x="0" y="0"/>
                </a:moveTo>
                <a:lnTo>
                  <a:pt x="3024000" y="0"/>
                </a:lnTo>
                <a:lnTo>
                  <a:pt x="3024000" y="2903040"/>
                </a:lnTo>
                <a:lnTo>
                  <a:pt x="0" y="2903040"/>
                </a:lnTo>
                <a:lnTo>
                  <a:pt x="0" y="0"/>
                </a:lnTo>
                <a:close/>
              </a:path>
            </a:pathLst>
          </a:custGeom>
          <a:blipFill>
            <a:blip r:embed="rId12">
              <a:extLst>
                <a:ext uri="{96DAC541-7B7A-43D3-8B79-37D633B846F1}">
                  <asvg:svgBlip xmlns:asvg="http://schemas.microsoft.com/office/drawing/2016/SVG/main" r:embed="rId13"/>
                </a:ext>
              </a:extLst>
            </a:blip>
            <a:stretch>
              <a:fillRect/>
            </a:stretch>
          </a:blipFill>
          <a:effectLst>
            <a:glow rad="101600">
              <a:schemeClr val="tx1"/>
            </a:glow>
          </a:effectLst>
        </p:spPr>
      </p:sp>
      <p:pic>
        <p:nvPicPr>
          <p:cNvPr id="8" name="Imagen 7">
            <a:extLst>
              <a:ext uri="{FF2B5EF4-FFF2-40B4-BE49-F238E27FC236}">
                <a16:creationId xmlns:a16="http://schemas.microsoft.com/office/drawing/2014/main" id="{4D8C12AE-9B9A-39BF-1814-F5E4249CD47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83178" y="1429872"/>
            <a:ext cx="1385343" cy="596618"/>
          </a:xfrm>
          <a:prstGeom prst="rect">
            <a:avLst/>
          </a:prstGeom>
          <a:effectLst>
            <a:glow rad="25400">
              <a:schemeClr val="bg1"/>
            </a:glow>
          </a:effectLst>
        </p:spPr>
      </p:pic>
      <p:pic>
        <p:nvPicPr>
          <p:cNvPr id="9" name="Imagen 8">
            <a:extLst>
              <a:ext uri="{FF2B5EF4-FFF2-40B4-BE49-F238E27FC236}">
                <a16:creationId xmlns:a16="http://schemas.microsoft.com/office/drawing/2014/main" id="{F07AD871-BF49-2E52-3E81-D689A05D53D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481325" y="1508339"/>
            <a:ext cx="1821426" cy="588762"/>
          </a:xfrm>
          <a:prstGeom prst="rect">
            <a:avLst/>
          </a:prstGeom>
          <a:effectLst>
            <a:glow rad="25400">
              <a:schemeClr val="bg1"/>
            </a:glow>
          </a:effectLst>
        </p:spPr>
      </p:pic>
      <p:pic>
        <p:nvPicPr>
          <p:cNvPr id="10" name="Imagen 9">
            <a:extLst>
              <a:ext uri="{FF2B5EF4-FFF2-40B4-BE49-F238E27FC236}">
                <a16:creationId xmlns:a16="http://schemas.microsoft.com/office/drawing/2014/main" id="{2DA75BE1-21CE-4970-C9AF-3AA4A75280E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867" y="4202714"/>
            <a:ext cx="2108974" cy="593150"/>
          </a:xfrm>
          <a:prstGeom prst="rect">
            <a:avLst/>
          </a:prstGeom>
          <a:effectLst>
            <a:glow rad="25400">
              <a:schemeClr val="bg1"/>
            </a:glow>
          </a:effectLst>
        </p:spPr>
      </p:pic>
      <p:pic>
        <p:nvPicPr>
          <p:cNvPr id="11" name="Imagen 10">
            <a:extLst>
              <a:ext uri="{FF2B5EF4-FFF2-40B4-BE49-F238E27FC236}">
                <a16:creationId xmlns:a16="http://schemas.microsoft.com/office/drawing/2014/main" id="{B242E487-9361-6CC2-BBC2-CE28F8EA6BF8}"/>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423977" y="4155451"/>
            <a:ext cx="1813680" cy="552606"/>
          </a:xfrm>
          <a:prstGeom prst="rect">
            <a:avLst/>
          </a:prstGeom>
          <a:effectLst>
            <a:glow rad="38100">
              <a:schemeClr val="bg1"/>
            </a:glow>
          </a:effectLst>
        </p:spPr>
      </p:pic>
      <p:pic>
        <p:nvPicPr>
          <p:cNvPr id="12" name="Imagen 11">
            <a:extLst>
              <a:ext uri="{FF2B5EF4-FFF2-40B4-BE49-F238E27FC236}">
                <a16:creationId xmlns:a16="http://schemas.microsoft.com/office/drawing/2014/main" id="{F8B70123-551D-C5CC-FD65-6E75C5F6D3C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69798" y="6997314"/>
            <a:ext cx="1933233" cy="515403"/>
          </a:xfrm>
          <a:prstGeom prst="rect">
            <a:avLst/>
          </a:prstGeom>
          <a:effectLst>
            <a:glow rad="50800">
              <a:schemeClr val="bg1"/>
            </a:glow>
          </a:effectLst>
        </p:spPr>
      </p:pic>
      <p:pic>
        <p:nvPicPr>
          <p:cNvPr id="13" name="Imagen 12">
            <a:extLst>
              <a:ext uri="{FF2B5EF4-FFF2-40B4-BE49-F238E27FC236}">
                <a16:creationId xmlns:a16="http://schemas.microsoft.com/office/drawing/2014/main" id="{00F59A1B-E9B7-F96E-3BDE-8AB4FAA52E0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319474" y="6919461"/>
            <a:ext cx="1958519" cy="548920"/>
          </a:xfrm>
          <a:prstGeom prst="rect">
            <a:avLst/>
          </a:prstGeom>
          <a:effectLst>
            <a:glow rad="50800">
              <a:schemeClr val="bg1"/>
            </a:glow>
          </a:effectLst>
        </p:spPr>
      </p:pic>
      <p:pic>
        <p:nvPicPr>
          <p:cNvPr id="14" name="Imagen 13">
            <a:extLst>
              <a:ext uri="{FF2B5EF4-FFF2-40B4-BE49-F238E27FC236}">
                <a16:creationId xmlns:a16="http://schemas.microsoft.com/office/drawing/2014/main" id="{46BC938D-0A69-CE41-FFAB-1CC5DD05EA1C}"/>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558" y="-140818"/>
            <a:ext cx="6381237" cy="1869503"/>
          </a:xfrm>
          <a:prstGeom prst="rect">
            <a:avLst/>
          </a:prstGeom>
        </p:spPr>
      </p:pic>
    </p:spTree>
    <p:extLst>
      <p:ext uri="{BB962C8B-B14F-4D97-AF65-F5344CB8AC3E}">
        <p14:creationId xmlns:p14="http://schemas.microsoft.com/office/powerpoint/2010/main" val="1871185623"/>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19E1D-49E5-6A04-95B3-8F96C1838898}"/>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7F0EF5E5-4D34-B622-D918-B6089EA512ED}"/>
              </a:ext>
            </a:extLst>
          </p:cNvPr>
          <p:cNvSpPr/>
          <p:nvPr/>
        </p:nvSpPr>
        <p:spPr>
          <a:xfrm rot="20929164">
            <a:off x="307368" y="1488998"/>
            <a:ext cx="2847197" cy="2467260"/>
          </a:xfrm>
          <a:custGeom>
            <a:avLst/>
            <a:gdLst/>
            <a:ahLst/>
            <a:cxnLst/>
            <a:rect l="l" t="t" r="r" b="b"/>
            <a:pathLst>
              <a:path w="3024000" h="2933280">
                <a:moveTo>
                  <a:pt x="0" y="0"/>
                </a:moveTo>
                <a:lnTo>
                  <a:pt x="3024000" y="0"/>
                </a:lnTo>
                <a:lnTo>
                  <a:pt x="3024000" y="2933280"/>
                </a:lnTo>
                <a:lnTo>
                  <a:pt x="0" y="2933280"/>
                </a:lnTo>
                <a:lnTo>
                  <a:pt x="0" y="0"/>
                </a:lnTo>
                <a:close/>
              </a:path>
            </a:pathLst>
          </a:custGeom>
          <a:blipFill>
            <a:blip r:embed="rId2">
              <a:extLst>
                <a:ext uri="{96DAC541-7B7A-43D3-8B79-37D633B846F1}">
                  <asvg:svgBlip xmlns:asvg="http://schemas.microsoft.com/office/drawing/2016/SVG/main" r:embed="rId3"/>
                </a:ext>
              </a:extLst>
            </a:blip>
            <a:stretch>
              <a:fillRect/>
            </a:stretch>
          </a:blipFill>
          <a:effectLst>
            <a:glow rad="101600">
              <a:schemeClr val="tx1"/>
            </a:glow>
          </a:effectLst>
        </p:spPr>
        <p:txBody>
          <a:bodyPr/>
          <a:lstStyle/>
          <a:p>
            <a:endParaRPr lang="es-ES" dirty="0"/>
          </a:p>
        </p:txBody>
      </p:sp>
      <p:sp>
        <p:nvSpPr>
          <p:cNvPr id="3" name="Freeform 3">
            <a:extLst>
              <a:ext uri="{FF2B5EF4-FFF2-40B4-BE49-F238E27FC236}">
                <a16:creationId xmlns:a16="http://schemas.microsoft.com/office/drawing/2014/main" id="{1C0CFA12-FB6B-06C0-CEE2-84494B08E6F2}"/>
              </a:ext>
            </a:extLst>
          </p:cNvPr>
          <p:cNvSpPr/>
          <p:nvPr/>
        </p:nvSpPr>
        <p:spPr>
          <a:xfrm rot="21193831">
            <a:off x="333295" y="4119603"/>
            <a:ext cx="2919658" cy="2556046"/>
          </a:xfrm>
          <a:custGeom>
            <a:avLst/>
            <a:gdLst/>
            <a:ahLst/>
            <a:cxnLst/>
            <a:rect l="l" t="t" r="r" b="b"/>
            <a:pathLst>
              <a:path w="3024000" h="2799720">
                <a:moveTo>
                  <a:pt x="0" y="0"/>
                </a:moveTo>
                <a:lnTo>
                  <a:pt x="3024000" y="0"/>
                </a:lnTo>
                <a:lnTo>
                  <a:pt x="3024000" y="2799720"/>
                </a:lnTo>
                <a:lnTo>
                  <a:pt x="0" y="2799720"/>
                </a:lnTo>
                <a:lnTo>
                  <a:pt x="0" y="0"/>
                </a:lnTo>
                <a:close/>
              </a:path>
            </a:pathLst>
          </a:custGeom>
          <a:blipFill>
            <a:blip r:embed="rId4">
              <a:extLst>
                <a:ext uri="{96DAC541-7B7A-43D3-8B79-37D633B846F1}">
                  <asvg:svgBlip xmlns:asvg="http://schemas.microsoft.com/office/drawing/2016/SVG/main" r:embed="rId5"/>
                </a:ext>
              </a:extLst>
            </a:blip>
            <a:stretch>
              <a:fillRect/>
            </a:stretch>
          </a:blipFill>
          <a:effectLst>
            <a:glow rad="101600">
              <a:schemeClr val="tx1"/>
            </a:glow>
          </a:effectLst>
        </p:spPr>
      </p:sp>
      <p:sp>
        <p:nvSpPr>
          <p:cNvPr id="4" name="Freeform 4">
            <a:extLst>
              <a:ext uri="{FF2B5EF4-FFF2-40B4-BE49-F238E27FC236}">
                <a16:creationId xmlns:a16="http://schemas.microsoft.com/office/drawing/2014/main" id="{93DEB2F0-E19F-8367-EB93-6402128F5D30}"/>
              </a:ext>
            </a:extLst>
          </p:cNvPr>
          <p:cNvSpPr/>
          <p:nvPr/>
        </p:nvSpPr>
        <p:spPr>
          <a:xfrm rot="698158">
            <a:off x="3792154" y="1466175"/>
            <a:ext cx="2719126" cy="2474947"/>
          </a:xfrm>
          <a:custGeom>
            <a:avLst/>
            <a:gdLst/>
            <a:ahLst/>
            <a:cxnLst/>
            <a:rect l="l" t="t" r="r" b="b"/>
            <a:pathLst>
              <a:path w="3024000" h="3024000">
                <a:moveTo>
                  <a:pt x="0" y="0"/>
                </a:moveTo>
                <a:lnTo>
                  <a:pt x="3024000" y="0"/>
                </a:lnTo>
                <a:lnTo>
                  <a:pt x="3024000" y="3024000"/>
                </a:lnTo>
                <a:lnTo>
                  <a:pt x="0" y="3024000"/>
                </a:lnTo>
                <a:lnTo>
                  <a:pt x="0" y="0"/>
                </a:lnTo>
                <a:close/>
              </a:path>
            </a:pathLst>
          </a:custGeom>
          <a:blipFill>
            <a:blip r:embed="rId6">
              <a:extLst>
                <a:ext uri="{96DAC541-7B7A-43D3-8B79-37D633B846F1}">
                  <asvg:svgBlip xmlns:asvg="http://schemas.microsoft.com/office/drawing/2016/SVG/main" r:embed="rId7"/>
                </a:ext>
              </a:extLst>
            </a:blip>
            <a:stretch>
              <a:fillRect/>
            </a:stretch>
          </a:blipFill>
          <a:effectLst>
            <a:glow rad="101600">
              <a:schemeClr val="tx1"/>
            </a:glow>
          </a:effectLst>
        </p:spPr>
      </p:sp>
      <p:sp>
        <p:nvSpPr>
          <p:cNvPr id="5" name="Freeform 5">
            <a:extLst>
              <a:ext uri="{FF2B5EF4-FFF2-40B4-BE49-F238E27FC236}">
                <a16:creationId xmlns:a16="http://schemas.microsoft.com/office/drawing/2014/main" id="{8F2C0A67-8F98-DA67-425F-C8475155BC31}"/>
              </a:ext>
            </a:extLst>
          </p:cNvPr>
          <p:cNvSpPr/>
          <p:nvPr/>
        </p:nvSpPr>
        <p:spPr>
          <a:xfrm rot="540644">
            <a:off x="3773124" y="3996678"/>
            <a:ext cx="2829322" cy="2469734"/>
          </a:xfrm>
          <a:custGeom>
            <a:avLst/>
            <a:gdLst/>
            <a:ahLst/>
            <a:cxnLst/>
            <a:rect l="l" t="t" r="r" b="b"/>
            <a:pathLst>
              <a:path w="3024000" h="2828700">
                <a:moveTo>
                  <a:pt x="0" y="0"/>
                </a:moveTo>
                <a:lnTo>
                  <a:pt x="3024000" y="0"/>
                </a:lnTo>
                <a:lnTo>
                  <a:pt x="3024000" y="2828700"/>
                </a:lnTo>
                <a:lnTo>
                  <a:pt x="0" y="2828700"/>
                </a:lnTo>
                <a:lnTo>
                  <a:pt x="0" y="0"/>
                </a:lnTo>
                <a:close/>
              </a:path>
            </a:pathLst>
          </a:custGeom>
          <a:blipFill>
            <a:blip r:embed="rId8">
              <a:extLst>
                <a:ext uri="{96DAC541-7B7A-43D3-8B79-37D633B846F1}">
                  <asvg:svgBlip xmlns:asvg="http://schemas.microsoft.com/office/drawing/2016/SVG/main" r:embed="rId9"/>
                </a:ext>
              </a:extLst>
            </a:blip>
            <a:stretch>
              <a:fillRect/>
            </a:stretch>
          </a:blipFill>
          <a:effectLst>
            <a:glow rad="101600">
              <a:schemeClr val="tx1"/>
            </a:glow>
          </a:effectLst>
        </p:spPr>
      </p:sp>
      <p:sp>
        <p:nvSpPr>
          <p:cNvPr id="6" name="Freeform 6">
            <a:extLst>
              <a:ext uri="{FF2B5EF4-FFF2-40B4-BE49-F238E27FC236}">
                <a16:creationId xmlns:a16="http://schemas.microsoft.com/office/drawing/2014/main" id="{1F31128A-A186-B062-4C18-B5C3A9B0E4EE}"/>
              </a:ext>
            </a:extLst>
          </p:cNvPr>
          <p:cNvSpPr/>
          <p:nvPr/>
        </p:nvSpPr>
        <p:spPr>
          <a:xfrm rot="21033343">
            <a:off x="761589" y="6898281"/>
            <a:ext cx="2719126" cy="2437823"/>
          </a:xfrm>
          <a:custGeom>
            <a:avLst/>
            <a:gdLst/>
            <a:ahLst/>
            <a:cxnLst/>
            <a:rect l="l" t="t" r="r" b="b"/>
            <a:pathLst>
              <a:path w="3024000" h="2978640">
                <a:moveTo>
                  <a:pt x="0" y="0"/>
                </a:moveTo>
                <a:lnTo>
                  <a:pt x="3024000" y="0"/>
                </a:lnTo>
                <a:lnTo>
                  <a:pt x="3024000" y="2978640"/>
                </a:lnTo>
                <a:lnTo>
                  <a:pt x="0" y="2978640"/>
                </a:lnTo>
                <a:lnTo>
                  <a:pt x="0" y="0"/>
                </a:lnTo>
                <a:close/>
              </a:path>
            </a:pathLst>
          </a:custGeom>
          <a:blipFill>
            <a:blip r:embed="rId10">
              <a:extLst>
                <a:ext uri="{96DAC541-7B7A-43D3-8B79-37D633B846F1}">
                  <asvg:svgBlip xmlns:asvg="http://schemas.microsoft.com/office/drawing/2016/SVG/main" r:embed="rId11"/>
                </a:ext>
              </a:extLst>
            </a:blip>
            <a:stretch>
              <a:fillRect/>
            </a:stretch>
          </a:blipFill>
          <a:effectLst>
            <a:glow rad="101600">
              <a:schemeClr val="tx1"/>
            </a:glow>
          </a:effectLst>
        </p:spPr>
      </p:sp>
      <p:sp>
        <p:nvSpPr>
          <p:cNvPr id="7" name="Freeform 7">
            <a:extLst>
              <a:ext uri="{FF2B5EF4-FFF2-40B4-BE49-F238E27FC236}">
                <a16:creationId xmlns:a16="http://schemas.microsoft.com/office/drawing/2014/main" id="{25D1124B-9C63-CB30-6897-ADE76BF16D37}"/>
              </a:ext>
            </a:extLst>
          </p:cNvPr>
          <p:cNvSpPr/>
          <p:nvPr/>
        </p:nvSpPr>
        <p:spPr>
          <a:xfrm rot="521604">
            <a:off x="3799294" y="6593188"/>
            <a:ext cx="2758191" cy="2884089"/>
          </a:xfrm>
          <a:custGeom>
            <a:avLst/>
            <a:gdLst/>
            <a:ahLst/>
            <a:cxnLst/>
            <a:rect l="l" t="t" r="r" b="b"/>
            <a:pathLst>
              <a:path w="3024000" h="2903040">
                <a:moveTo>
                  <a:pt x="0" y="0"/>
                </a:moveTo>
                <a:lnTo>
                  <a:pt x="3024000" y="0"/>
                </a:lnTo>
                <a:lnTo>
                  <a:pt x="3024000" y="2903040"/>
                </a:lnTo>
                <a:lnTo>
                  <a:pt x="0" y="2903040"/>
                </a:lnTo>
                <a:lnTo>
                  <a:pt x="0" y="0"/>
                </a:lnTo>
                <a:close/>
              </a:path>
            </a:pathLst>
          </a:custGeom>
          <a:blipFill>
            <a:blip r:embed="rId12">
              <a:extLst>
                <a:ext uri="{96DAC541-7B7A-43D3-8B79-37D633B846F1}">
                  <asvg:svgBlip xmlns:asvg="http://schemas.microsoft.com/office/drawing/2016/SVG/main" r:embed="rId13"/>
                </a:ext>
              </a:extLst>
            </a:blip>
            <a:stretch>
              <a:fillRect/>
            </a:stretch>
          </a:blipFill>
          <a:effectLst>
            <a:glow rad="101600">
              <a:schemeClr val="tx1"/>
            </a:glow>
          </a:effectLst>
        </p:spPr>
      </p:sp>
      <p:pic>
        <p:nvPicPr>
          <p:cNvPr id="9" name="Imagen 8">
            <a:extLst>
              <a:ext uri="{FF2B5EF4-FFF2-40B4-BE49-F238E27FC236}">
                <a16:creationId xmlns:a16="http://schemas.microsoft.com/office/drawing/2014/main" id="{C097D22E-60AE-DDD9-6764-4A04FAFF206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66094" y="1501266"/>
            <a:ext cx="1482766" cy="558438"/>
          </a:xfrm>
          <a:prstGeom prst="rect">
            <a:avLst/>
          </a:prstGeom>
          <a:effectLst>
            <a:glow rad="38100">
              <a:schemeClr val="bg1"/>
            </a:glow>
          </a:effectLst>
        </p:spPr>
      </p:pic>
      <p:pic>
        <p:nvPicPr>
          <p:cNvPr id="10" name="Imagen 9">
            <a:extLst>
              <a:ext uri="{FF2B5EF4-FFF2-40B4-BE49-F238E27FC236}">
                <a16:creationId xmlns:a16="http://schemas.microsoft.com/office/drawing/2014/main" id="{F6F79AF4-54C0-1177-E5AF-84E09FCEBD2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296145" y="1508590"/>
            <a:ext cx="1769251" cy="559802"/>
          </a:xfrm>
          <a:prstGeom prst="rect">
            <a:avLst/>
          </a:prstGeom>
          <a:effectLst>
            <a:glow rad="38100">
              <a:schemeClr val="bg1"/>
            </a:glow>
          </a:effectLst>
        </p:spPr>
      </p:pic>
      <p:pic>
        <p:nvPicPr>
          <p:cNvPr id="11" name="Imagen 10">
            <a:extLst>
              <a:ext uri="{FF2B5EF4-FFF2-40B4-BE49-F238E27FC236}">
                <a16:creationId xmlns:a16="http://schemas.microsoft.com/office/drawing/2014/main" id="{0D4919BA-2E02-A8DC-CE5D-3E7FBC3FDEE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39345" y="4208884"/>
            <a:ext cx="1481472" cy="542531"/>
          </a:xfrm>
          <a:prstGeom prst="rect">
            <a:avLst/>
          </a:prstGeom>
          <a:effectLst>
            <a:glow rad="12700">
              <a:schemeClr val="bg1"/>
            </a:glow>
          </a:effectLst>
        </p:spPr>
      </p:pic>
      <p:pic>
        <p:nvPicPr>
          <p:cNvPr id="12" name="Imagen 11">
            <a:extLst>
              <a:ext uri="{FF2B5EF4-FFF2-40B4-BE49-F238E27FC236}">
                <a16:creationId xmlns:a16="http://schemas.microsoft.com/office/drawing/2014/main" id="{D1DA45AC-1713-8294-B217-E766CCE8A10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365871" y="6944163"/>
            <a:ext cx="1144564" cy="509689"/>
          </a:xfrm>
          <a:prstGeom prst="rect">
            <a:avLst/>
          </a:prstGeom>
          <a:effectLst>
            <a:glow rad="12700">
              <a:schemeClr val="bg1"/>
            </a:glow>
          </a:effectLst>
        </p:spPr>
      </p:pic>
      <p:pic>
        <p:nvPicPr>
          <p:cNvPr id="13" name="Imagen 12">
            <a:extLst>
              <a:ext uri="{FF2B5EF4-FFF2-40B4-BE49-F238E27FC236}">
                <a16:creationId xmlns:a16="http://schemas.microsoft.com/office/drawing/2014/main" id="{4E7144C0-4C6B-8F56-971B-709E776F200A}"/>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604815" y="6838817"/>
            <a:ext cx="1212268" cy="497219"/>
          </a:xfrm>
          <a:prstGeom prst="rect">
            <a:avLst/>
          </a:prstGeom>
          <a:effectLst>
            <a:glow rad="12700">
              <a:schemeClr val="bg1"/>
            </a:glow>
          </a:effectLst>
        </p:spPr>
      </p:pic>
      <p:pic>
        <p:nvPicPr>
          <p:cNvPr id="14" name="Imagen 13">
            <a:extLst>
              <a:ext uri="{FF2B5EF4-FFF2-40B4-BE49-F238E27FC236}">
                <a16:creationId xmlns:a16="http://schemas.microsoft.com/office/drawing/2014/main" id="{73042D3B-0580-F044-98D2-B53B769E2A74}"/>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447719">
            <a:off x="4611249" y="4088885"/>
            <a:ext cx="1423985" cy="607697"/>
          </a:xfrm>
          <a:prstGeom prst="rect">
            <a:avLst/>
          </a:prstGeom>
          <a:effectLst>
            <a:glow rad="38100">
              <a:schemeClr val="bg1"/>
            </a:glow>
          </a:effectLst>
        </p:spPr>
      </p:pic>
      <p:pic>
        <p:nvPicPr>
          <p:cNvPr id="16" name="Imagen 15">
            <a:extLst>
              <a:ext uri="{FF2B5EF4-FFF2-40B4-BE49-F238E27FC236}">
                <a16:creationId xmlns:a16="http://schemas.microsoft.com/office/drawing/2014/main" id="{1C891F59-0EAF-22AF-9438-16A0C6DDCC55}"/>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558" y="-140818"/>
            <a:ext cx="6381237" cy="1869503"/>
          </a:xfrm>
          <a:prstGeom prst="rect">
            <a:avLst/>
          </a:prstGeom>
        </p:spPr>
      </p:pic>
    </p:spTree>
    <p:extLst>
      <p:ext uri="{BB962C8B-B14F-4D97-AF65-F5344CB8AC3E}">
        <p14:creationId xmlns:p14="http://schemas.microsoft.com/office/powerpoint/2010/main" val="3011469456"/>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B78E0-F94C-493B-13D5-8554A202A77A}"/>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69D8C07F-9068-C25B-47E4-2A88ABF81EF7}"/>
              </a:ext>
            </a:extLst>
          </p:cNvPr>
          <p:cNvSpPr/>
          <p:nvPr/>
        </p:nvSpPr>
        <p:spPr>
          <a:xfrm rot="20929164">
            <a:off x="307368" y="1488998"/>
            <a:ext cx="2847197" cy="2467260"/>
          </a:xfrm>
          <a:custGeom>
            <a:avLst/>
            <a:gdLst/>
            <a:ahLst/>
            <a:cxnLst/>
            <a:rect l="l" t="t" r="r" b="b"/>
            <a:pathLst>
              <a:path w="3024000" h="2933280">
                <a:moveTo>
                  <a:pt x="0" y="0"/>
                </a:moveTo>
                <a:lnTo>
                  <a:pt x="3024000" y="0"/>
                </a:lnTo>
                <a:lnTo>
                  <a:pt x="3024000" y="2933280"/>
                </a:lnTo>
                <a:lnTo>
                  <a:pt x="0" y="2933280"/>
                </a:lnTo>
                <a:lnTo>
                  <a:pt x="0" y="0"/>
                </a:lnTo>
                <a:close/>
              </a:path>
            </a:pathLst>
          </a:custGeom>
          <a:blipFill>
            <a:blip r:embed="rId2">
              <a:extLst>
                <a:ext uri="{96DAC541-7B7A-43D3-8B79-37D633B846F1}">
                  <asvg:svgBlip xmlns:asvg="http://schemas.microsoft.com/office/drawing/2016/SVG/main" r:embed="rId3"/>
                </a:ext>
              </a:extLst>
            </a:blip>
            <a:stretch>
              <a:fillRect/>
            </a:stretch>
          </a:blipFill>
          <a:effectLst>
            <a:glow rad="101600">
              <a:schemeClr val="tx1"/>
            </a:glow>
          </a:effectLst>
        </p:spPr>
        <p:txBody>
          <a:bodyPr/>
          <a:lstStyle/>
          <a:p>
            <a:endParaRPr lang="es-ES" dirty="0"/>
          </a:p>
        </p:txBody>
      </p:sp>
      <p:sp>
        <p:nvSpPr>
          <p:cNvPr id="3" name="Freeform 3">
            <a:extLst>
              <a:ext uri="{FF2B5EF4-FFF2-40B4-BE49-F238E27FC236}">
                <a16:creationId xmlns:a16="http://schemas.microsoft.com/office/drawing/2014/main" id="{5DA004AB-3B52-7C41-8872-40AC80E3127B}"/>
              </a:ext>
            </a:extLst>
          </p:cNvPr>
          <p:cNvSpPr/>
          <p:nvPr/>
        </p:nvSpPr>
        <p:spPr>
          <a:xfrm rot="21193831">
            <a:off x="333295" y="4119603"/>
            <a:ext cx="2919658" cy="2556046"/>
          </a:xfrm>
          <a:custGeom>
            <a:avLst/>
            <a:gdLst/>
            <a:ahLst/>
            <a:cxnLst/>
            <a:rect l="l" t="t" r="r" b="b"/>
            <a:pathLst>
              <a:path w="3024000" h="2799720">
                <a:moveTo>
                  <a:pt x="0" y="0"/>
                </a:moveTo>
                <a:lnTo>
                  <a:pt x="3024000" y="0"/>
                </a:lnTo>
                <a:lnTo>
                  <a:pt x="3024000" y="2799720"/>
                </a:lnTo>
                <a:lnTo>
                  <a:pt x="0" y="2799720"/>
                </a:lnTo>
                <a:lnTo>
                  <a:pt x="0" y="0"/>
                </a:lnTo>
                <a:close/>
              </a:path>
            </a:pathLst>
          </a:custGeom>
          <a:blipFill>
            <a:blip r:embed="rId4">
              <a:extLst>
                <a:ext uri="{96DAC541-7B7A-43D3-8B79-37D633B846F1}">
                  <asvg:svgBlip xmlns:asvg="http://schemas.microsoft.com/office/drawing/2016/SVG/main" r:embed="rId5"/>
                </a:ext>
              </a:extLst>
            </a:blip>
            <a:stretch>
              <a:fillRect/>
            </a:stretch>
          </a:blipFill>
          <a:effectLst>
            <a:glow rad="101600">
              <a:schemeClr val="tx1"/>
            </a:glow>
          </a:effectLst>
        </p:spPr>
      </p:sp>
      <p:sp>
        <p:nvSpPr>
          <p:cNvPr id="4" name="Freeform 4">
            <a:extLst>
              <a:ext uri="{FF2B5EF4-FFF2-40B4-BE49-F238E27FC236}">
                <a16:creationId xmlns:a16="http://schemas.microsoft.com/office/drawing/2014/main" id="{625FC3AA-6ECD-7286-31B9-FB52B9E5C257}"/>
              </a:ext>
            </a:extLst>
          </p:cNvPr>
          <p:cNvSpPr/>
          <p:nvPr/>
        </p:nvSpPr>
        <p:spPr>
          <a:xfrm rot="698158">
            <a:off x="3792154" y="1466175"/>
            <a:ext cx="2719126" cy="2474947"/>
          </a:xfrm>
          <a:custGeom>
            <a:avLst/>
            <a:gdLst/>
            <a:ahLst/>
            <a:cxnLst/>
            <a:rect l="l" t="t" r="r" b="b"/>
            <a:pathLst>
              <a:path w="3024000" h="3024000">
                <a:moveTo>
                  <a:pt x="0" y="0"/>
                </a:moveTo>
                <a:lnTo>
                  <a:pt x="3024000" y="0"/>
                </a:lnTo>
                <a:lnTo>
                  <a:pt x="3024000" y="3024000"/>
                </a:lnTo>
                <a:lnTo>
                  <a:pt x="0" y="3024000"/>
                </a:lnTo>
                <a:lnTo>
                  <a:pt x="0" y="0"/>
                </a:lnTo>
                <a:close/>
              </a:path>
            </a:pathLst>
          </a:custGeom>
          <a:blipFill>
            <a:blip r:embed="rId6">
              <a:extLst>
                <a:ext uri="{96DAC541-7B7A-43D3-8B79-37D633B846F1}">
                  <asvg:svgBlip xmlns:asvg="http://schemas.microsoft.com/office/drawing/2016/SVG/main" r:embed="rId7"/>
                </a:ext>
              </a:extLst>
            </a:blip>
            <a:stretch>
              <a:fillRect/>
            </a:stretch>
          </a:blipFill>
          <a:effectLst>
            <a:glow rad="101600">
              <a:schemeClr val="tx1"/>
            </a:glow>
          </a:effectLst>
        </p:spPr>
      </p:sp>
      <p:sp>
        <p:nvSpPr>
          <p:cNvPr id="5" name="Freeform 5">
            <a:extLst>
              <a:ext uri="{FF2B5EF4-FFF2-40B4-BE49-F238E27FC236}">
                <a16:creationId xmlns:a16="http://schemas.microsoft.com/office/drawing/2014/main" id="{4AB36064-394E-C0EA-9422-8B738E977B9C}"/>
              </a:ext>
            </a:extLst>
          </p:cNvPr>
          <p:cNvSpPr/>
          <p:nvPr/>
        </p:nvSpPr>
        <p:spPr>
          <a:xfrm rot="540644">
            <a:off x="3773124" y="3996678"/>
            <a:ext cx="2829322" cy="2469734"/>
          </a:xfrm>
          <a:custGeom>
            <a:avLst/>
            <a:gdLst/>
            <a:ahLst/>
            <a:cxnLst/>
            <a:rect l="l" t="t" r="r" b="b"/>
            <a:pathLst>
              <a:path w="3024000" h="2828700">
                <a:moveTo>
                  <a:pt x="0" y="0"/>
                </a:moveTo>
                <a:lnTo>
                  <a:pt x="3024000" y="0"/>
                </a:lnTo>
                <a:lnTo>
                  <a:pt x="3024000" y="2828700"/>
                </a:lnTo>
                <a:lnTo>
                  <a:pt x="0" y="2828700"/>
                </a:lnTo>
                <a:lnTo>
                  <a:pt x="0" y="0"/>
                </a:lnTo>
                <a:close/>
              </a:path>
            </a:pathLst>
          </a:custGeom>
          <a:blipFill>
            <a:blip r:embed="rId8">
              <a:extLst>
                <a:ext uri="{96DAC541-7B7A-43D3-8B79-37D633B846F1}">
                  <asvg:svgBlip xmlns:asvg="http://schemas.microsoft.com/office/drawing/2016/SVG/main" r:embed="rId9"/>
                </a:ext>
              </a:extLst>
            </a:blip>
            <a:stretch>
              <a:fillRect/>
            </a:stretch>
          </a:blipFill>
          <a:effectLst>
            <a:glow rad="101600">
              <a:schemeClr val="tx1"/>
            </a:glow>
          </a:effectLst>
        </p:spPr>
      </p:sp>
      <p:sp>
        <p:nvSpPr>
          <p:cNvPr id="6" name="Freeform 6">
            <a:extLst>
              <a:ext uri="{FF2B5EF4-FFF2-40B4-BE49-F238E27FC236}">
                <a16:creationId xmlns:a16="http://schemas.microsoft.com/office/drawing/2014/main" id="{24F540E1-3273-9193-7157-B7FA62802FD3}"/>
              </a:ext>
            </a:extLst>
          </p:cNvPr>
          <p:cNvSpPr/>
          <p:nvPr/>
        </p:nvSpPr>
        <p:spPr>
          <a:xfrm rot="21033343">
            <a:off x="761589" y="6898281"/>
            <a:ext cx="2719126" cy="2437823"/>
          </a:xfrm>
          <a:custGeom>
            <a:avLst/>
            <a:gdLst/>
            <a:ahLst/>
            <a:cxnLst/>
            <a:rect l="l" t="t" r="r" b="b"/>
            <a:pathLst>
              <a:path w="3024000" h="2978640">
                <a:moveTo>
                  <a:pt x="0" y="0"/>
                </a:moveTo>
                <a:lnTo>
                  <a:pt x="3024000" y="0"/>
                </a:lnTo>
                <a:lnTo>
                  <a:pt x="3024000" y="2978640"/>
                </a:lnTo>
                <a:lnTo>
                  <a:pt x="0" y="2978640"/>
                </a:lnTo>
                <a:lnTo>
                  <a:pt x="0" y="0"/>
                </a:lnTo>
                <a:close/>
              </a:path>
            </a:pathLst>
          </a:custGeom>
          <a:blipFill>
            <a:blip r:embed="rId10">
              <a:extLst>
                <a:ext uri="{96DAC541-7B7A-43D3-8B79-37D633B846F1}">
                  <asvg:svgBlip xmlns:asvg="http://schemas.microsoft.com/office/drawing/2016/SVG/main" r:embed="rId11"/>
                </a:ext>
              </a:extLst>
            </a:blip>
            <a:stretch>
              <a:fillRect/>
            </a:stretch>
          </a:blipFill>
          <a:effectLst>
            <a:glow rad="101600">
              <a:schemeClr val="tx1"/>
            </a:glow>
          </a:effectLst>
        </p:spPr>
      </p:sp>
      <p:sp>
        <p:nvSpPr>
          <p:cNvPr id="7" name="Freeform 7">
            <a:extLst>
              <a:ext uri="{FF2B5EF4-FFF2-40B4-BE49-F238E27FC236}">
                <a16:creationId xmlns:a16="http://schemas.microsoft.com/office/drawing/2014/main" id="{75D9019D-4484-B598-EA85-D44A49E4979F}"/>
              </a:ext>
            </a:extLst>
          </p:cNvPr>
          <p:cNvSpPr/>
          <p:nvPr/>
        </p:nvSpPr>
        <p:spPr>
          <a:xfrm rot="521604">
            <a:off x="3799294" y="6593188"/>
            <a:ext cx="2758191" cy="2884089"/>
          </a:xfrm>
          <a:custGeom>
            <a:avLst/>
            <a:gdLst/>
            <a:ahLst/>
            <a:cxnLst/>
            <a:rect l="l" t="t" r="r" b="b"/>
            <a:pathLst>
              <a:path w="3024000" h="2903040">
                <a:moveTo>
                  <a:pt x="0" y="0"/>
                </a:moveTo>
                <a:lnTo>
                  <a:pt x="3024000" y="0"/>
                </a:lnTo>
                <a:lnTo>
                  <a:pt x="3024000" y="2903040"/>
                </a:lnTo>
                <a:lnTo>
                  <a:pt x="0" y="2903040"/>
                </a:lnTo>
                <a:lnTo>
                  <a:pt x="0" y="0"/>
                </a:lnTo>
                <a:close/>
              </a:path>
            </a:pathLst>
          </a:custGeom>
          <a:blipFill>
            <a:blip r:embed="rId12">
              <a:extLst>
                <a:ext uri="{96DAC541-7B7A-43D3-8B79-37D633B846F1}">
                  <asvg:svgBlip xmlns:asvg="http://schemas.microsoft.com/office/drawing/2016/SVG/main" r:embed="rId13"/>
                </a:ext>
              </a:extLst>
            </a:blip>
            <a:stretch>
              <a:fillRect/>
            </a:stretch>
          </a:blipFill>
          <a:effectLst>
            <a:glow rad="101600">
              <a:schemeClr val="tx1"/>
            </a:glow>
          </a:effectLst>
        </p:spPr>
      </p:sp>
      <p:pic>
        <p:nvPicPr>
          <p:cNvPr id="8" name="Imagen 7">
            <a:extLst>
              <a:ext uri="{FF2B5EF4-FFF2-40B4-BE49-F238E27FC236}">
                <a16:creationId xmlns:a16="http://schemas.microsoft.com/office/drawing/2014/main" id="{DE3125BE-9141-E75C-9E48-0A9468B598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83178" y="1429872"/>
            <a:ext cx="1385343" cy="596618"/>
          </a:xfrm>
          <a:prstGeom prst="rect">
            <a:avLst/>
          </a:prstGeom>
          <a:effectLst>
            <a:glow rad="25400">
              <a:schemeClr val="bg1"/>
            </a:glow>
          </a:effectLst>
        </p:spPr>
      </p:pic>
      <p:pic>
        <p:nvPicPr>
          <p:cNvPr id="9" name="Imagen 8">
            <a:extLst>
              <a:ext uri="{FF2B5EF4-FFF2-40B4-BE49-F238E27FC236}">
                <a16:creationId xmlns:a16="http://schemas.microsoft.com/office/drawing/2014/main" id="{AEA6B781-8CA3-CE14-C4DF-D68C006BFC5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481325" y="1508339"/>
            <a:ext cx="1821426" cy="588762"/>
          </a:xfrm>
          <a:prstGeom prst="rect">
            <a:avLst/>
          </a:prstGeom>
          <a:effectLst>
            <a:glow rad="25400">
              <a:schemeClr val="bg1"/>
            </a:glow>
          </a:effectLst>
        </p:spPr>
      </p:pic>
      <p:pic>
        <p:nvPicPr>
          <p:cNvPr id="10" name="Imagen 9">
            <a:extLst>
              <a:ext uri="{FF2B5EF4-FFF2-40B4-BE49-F238E27FC236}">
                <a16:creationId xmlns:a16="http://schemas.microsoft.com/office/drawing/2014/main" id="{3E7B1E62-EED0-D5BE-FEA7-037E172ADED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867" y="4202714"/>
            <a:ext cx="2108974" cy="593150"/>
          </a:xfrm>
          <a:prstGeom prst="rect">
            <a:avLst/>
          </a:prstGeom>
          <a:effectLst>
            <a:glow rad="25400">
              <a:schemeClr val="bg1"/>
            </a:glow>
          </a:effectLst>
        </p:spPr>
      </p:pic>
      <p:pic>
        <p:nvPicPr>
          <p:cNvPr id="11" name="Imagen 10">
            <a:extLst>
              <a:ext uri="{FF2B5EF4-FFF2-40B4-BE49-F238E27FC236}">
                <a16:creationId xmlns:a16="http://schemas.microsoft.com/office/drawing/2014/main" id="{3F662778-5C7A-C66A-0432-795C8F223A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423977" y="4155451"/>
            <a:ext cx="1813680" cy="552606"/>
          </a:xfrm>
          <a:prstGeom prst="rect">
            <a:avLst/>
          </a:prstGeom>
          <a:effectLst>
            <a:glow rad="38100">
              <a:schemeClr val="bg1"/>
            </a:glow>
          </a:effectLst>
        </p:spPr>
      </p:pic>
      <p:pic>
        <p:nvPicPr>
          <p:cNvPr id="12" name="Imagen 11">
            <a:extLst>
              <a:ext uri="{FF2B5EF4-FFF2-40B4-BE49-F238E27FC236}">
                <a16:creationId xmlns:a16="http://schemas.microsoft.com/office/drawing/2014/main" id="{CBFDBF7C-C366-4F42-E651-C4F0B40429D4}"/>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69798" y="6997314"/>
            <a:ext cx="1933233" cy="515403"/>
          </a:xfrm>
          <a:prstGeom prst="rect">
            <a:avLst/>
          </a:prstGeom>
          <a:effectLst>
            <a:glow rad="50800">
              <a:schemeClr val="bg1"/>
            </a:glow>
          </a:effectLst>
        </p:spPr>
      </p:pic>
      <p:pic>
        <p:nvPicPr>
          <p:cNvPr id="13" name="Imagen 12">
            <a:extLst>
              <a:ext uri="{FF2B5EF4-FFF2-40B4-BE49-F238E27FC236}">
                <a16:creationId xmlns:a16="http://schemas.microsoft.com/office/drawing/2014/main" id="{C3C2FFA4-F025-4586-1C0C-5322F0C14DFF}"/>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319474" y="6919461"/>
            <a:ext cx="1958519" cy="548920"/>
          </a:xfrm>
          <a:prstGeom prst="rect">
            <a:avLst/>
          </a:prstGeom>
          <a:effectLst>
            <a:glow rad="50800">
              <a:schemeClr val="bg1"/>
            </a:glow>
          </a:effectLst>
        </p:spPr>
      </p:pic>
      <p:pic>
        <p:nvPicPr>
          <p:cNvPr id="14" name="Imagen 13">
            <a:extLst>
              <a:ext uri="{FF2B5EF4-FFF2-40B4-BE49-F238E27FC236}">
                <a16:creationId xmlns:a16="http://schemas.microsoft.com/office/drawing/2014/main" id="{70048303-3D87-F696-8171-EC3DCE60C631}"/>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558" y="-140818"/>
            <a:ext cx="6381237" cy="1869503"/>
          </a:xfrm>
          <a:prstGeom prst="rect">
            <a:avLst/>
          </a:prstGeom>
        </p:spPr>
      </p:pic>
    </p:spTree>
    <p:extLst>
      <p:ext uri="{BB962C8B-B14F-4D97-AF65-F5344CB8AC3E}">
        <p14:creationId xmlns:p14="http://schemas.microsoft.com/office/powerpoint/2010/main" val="246745560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4B3AD-3C57-9C30-54E1-F8446E418FBF}"/>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56782721-0A43-254C-899F-3D2289D02CD1}"/>
              </a:ext>
            </a:extLst>
          </p:cNvPr>
          <p:cNvSpPr/>
          <p:nvPr/>
        </p:nvSpPr>
        <p:spPr>
          <a:xfrm rot="20929164">
            <a:off x="307368" y="1488998"/>
            <a:ext cx="2847197" cy="2467260"/>
          </a:xfrm>
          <a:custGeom>
            <a:avLst/>
            <a:gdLst/>
            <a:ahLst/>
            <a:cxnLst/>
            <a:rect l="l" t="t" r="r" b="b"/>
            <a:pathLst>
              <a:path w="3024000" h="2933280">
                <a:moveTo>
                  <a:pt x="0" y="0"/>
                </a:moveTo>
                <a:lnTo>
                  <a:pt x="3024000" y="0"/>
                </a:lnTo>
                <a:lnTo>
                  <a:pt x="3024000" y="2933280"/>
                </a:lnTo>
                <a:lnTo>
                  <a:pt x="0" y="2933280"/>
                </a:lnTo>
                <a:lnTo>
                  <a:pt x="0" y="0"/>
                </a:lnTo>
                <a:close/>
              </a:path>
            </a:pathLst>
          </a:custGeom>
          <a:blipFill>
            <a:blip r:embed="rId2">
              <a:extLst>
                <a:ext uri="{96DAC541-7B7A-43D3-8B79-37D633B846F1}">
                  <asvg:svgBlip xmlns:asvg="http://schemas.microsoft.com/office/drawing/2016/SVG/main" r:embed="rId3"/>
                </a:ext>
              </a:extLst>
            </a:blip>
            <a:stretch>
              <a:fillRect/>
            </a:stretch>
          </a:blipFill>
          <a:effectLst>
            <a:glow rad="101600">
              <a:schemeClr val="tx1"/>
            </a:glow>
          </a:effectLst>
        </p:spPr>
        <p:txBody>
          <a:bodyPr/>
          <a:lstStyle/>
          <a:p>
            <a:endParaRPr lang="es-ES" dirty="0"/>
          </a:p>
        </p:txBody>
      </p:sp>
      <p:sp>
        <p:nvSpPr>
          <p:cNvPr id="3" name="Freeform 3">
            <a:extLst>
              <a:ext uri="{FF2B5EF4-FFF2-40B4-BE49-F238E27FC236}">
                <a16:creationId xmlns:a16="http://schemas.microsoft.com/office/drawing/2014/main" id="{2F262A73-E016-89CD-2CFA-125A717BEFA2}"/>
              </a:ext>
            </a:extLst>
          </p:cNvPr>
          <p:cNvSpPr/>
          <p:nvPr/>
        </p:nvSpPr>
        <p:spPr>
          <a:xfrm rot="21193831">
            <a:off x="333295" y="4119603"/>
            <a:ext cx="2919658" cy="2556046"/>
          </a:xfrm>
          <a:custGeom>
            <a:avLst/>
            <a:gdLst/>
            <a:ahLst/>
            <a:cxnLst/>
            <a:rect l="l" t="t" r="r" b="b"/>
            <a:pathLst>
              <a:path w="3024000" h="2799720">
                <a:moveTo>
                  <a:pt x="0" y="0"/>
                </a:moveTo>
                <a:lnTo>
                  <a:pt x="3024000" y="0"/>
                </a:lnTo>
                <a:lnTo>
                  <a:pt x="3024000" y="2799720"/>
                </a:lnTo>
                <a:lnTo>
                  <a:pt x="0" y="2799720"/>
                </a:lnTo>
                <a:lnTo>
                  <a:pt x="0" y="0"/>
                </a:lnTo>
                <a:close/>
              </a:path>
            </a:pathLst>
          </a:custGeom>
          <a:blipFill>
            <a:blip r:embed="rId4">
              <a:extLst>
                <a:ext uri="{96DAC541-7B7A-43D3-8B79-37D633B846F1}">
                  <asvg:svgBlip xmlns:asvg="http://schemas.microsoft.com/office/drawing/2016/SVG/main" r:embed="rId5"/>
                </a:ext>
              </a:extLst>
            </a:blip>
            <a:stretch>
              <a:fillRect/>
            </a:stretch>
          </a:blipFill>
          <a:effectLst>
            <a:glow rad="101600">
              <a:schemeClr val="tx1"/>
            </a:glow>
          </a:effectLst>
        </p:spPr>
      </p:sp>
      <p:sp>
        <p:nvSpPr>
          <p:cNvPr id="4" name="Freeform 4">
            <a:extLst>
              <a:ext uri="{FF2B5EF4-FFF2-40B4-BE49-F238E27FC236}">
                <a16:creationId xmlns:a16="http://schemas.microsoft.com/office/drawing/2014/main" id="{0D2F17BA-6C73-E01F-46D9-6B1BDD5DEDD6}"/>
              </a:ext>
            </a:extLst>
          </p:cNvPr>
          <p:cNvSpPr/>
          <p:nvPr/>
        </p:nvSpPr>
        <p:spPr>
          <a:xfrm rot="698158">
            <a:off x="3792154" y="1466175"/>
            <a:ext cx="2719126" cy="2474947"/>
          </a:xfrm>
          <a:custGeom>
            <a:avLst/>
            <a:gdLst/>
            <a:ahLst/>
            <a:cxnLst/>
            <a:rect l="l" t="t" r="r" b="b"/>
            <a:pathLst>
              <a:path w="3024000" h="3024000">
                <a:moveTo>
                  <a:pt x="0" y="0"/>
                </a:moveTo>
                <a:lnTo>
                  <a:pt x="3024000" y="0"/>
                </a:lnTo>
                <a:lnTo>
                  <a:pt x="3024000" y="3024000"/>
                </a:lnTo>
                <a:lnTo>
                  <a:pt x="0" y="3024000"/>
                </a:lnTo>
                <a:lnTo>
                  <a:pt x="0" y="0"/>
                </a:lnTo>
                <a:close/>
              </a:path>
            </a:pathLst>
          </a:custGeom>
          <a:blipFill>
            <a:blip r:embed="rId6">
              <a:extLst>
                <a:ext uri="{96DAC541-7B7A-43D3-8B79-37D633B846F1}">
                  <asvg:svgBlip xmlns:asvg="http://schemas.microsoft.com/office/drawing/2016/SVG/main" r:embed="rId7"/>
                </a:ext>
              </a:extLst>
            </a:blip>
            <a:stretch>
              <a:fillRect/>
            </a:stretch>
          </a:blipFill>
          <a:effectLst>
            <a:glow rad="101600">
              <a:schemeClr val="tx1"/>
            </a:glow>
          </a:effectLst>
        </p:spPr>
      </p:sp>
      <p:sp>
        <p:nvSpPr>
          <p:cNvPr id="5" name="Freeform 5">
            <a:extLst>
              <a:ext uri="{FF2B5EF4-FFF2-40B4-BE49-F238E27FC236}">
                <a16:creationId xmlns:a16="http://schemas.microsoft.com/office/drawing/2014/main" id="{E7343649-BDBE-2690-9BAA-8D2FE4784F6C}"/>
              </a:ext>
            </a:extLst>
          </p:cNvPr>
          <p:cNvSpPr/>
          <p:nvPr/>
        </p:nvSpPr>
        <p:spPr>
          <a:xfrm rot="540644">
            <a:off x="3773124" y="3996678"/>
            <a:ext cx="2829322" cy="2469734"/>
          </a:xfrm>
          <a:custGeom>
            <a:avLst/>
            <a:gdLst/>
            <a:ahLst/>
            <a:cxnLst/>
            <a:rect l="l" t="t" r="r" b="b"/>
            <a:pathLst>
              <a:path w="3024000" h="2828700">
                <a:moveTo>
                  <a:pt x="0" y="0"/>
                </a:moveTo>
                <a:lnTo>
                  <a:pt x="3024000" y="0"/>
                </a:lnTo>
                <a:lnTo>
                  <a:pt x="3024000" y="2828700"/>
                </a:lnTo>
                <a:lnTo>
                  <a:pt x="0" y="2828700"/>
                </a:lnTo>
                <a:lnTo>
                  <a:pt x="0" y="0"/>
                </a:lnTo>
                <a:close/>
              </a:path>
            </a:pathLst>
          </a:custGeom>
          <a:blipFill>
            <a:blip r:embed="rId8">
              <a:extLst>
                <a:ext uri="{96DAC541-7B7A-43D3-8B79-37D633B846F1}">
                  <asvg:svgBlip xmlns:asvg="http://schemas.microsoft.com/office/drawing/2016/SVG/main" r:embed="rId9"/>
                </a:ext>
              </a:extLst>
            </a:blip>
            <a:stretch>
              <a:fillRect/>
            </a:stretch>
          </a:blipFill>
          <a:effectLst>
            <a:glow rad="101600">
              <a:schemeClr val="tx1"/>
            </a:glow>
          </a:effectLst>
        </p:spPr>
      </p:sp>
      <p:sp>
        <p:nvSpPr>
          <p:cNvPr id="6" name="Freeform 6">
            <a:extLst>
              <a:ext uri="{FF2B5EF4-FFF2-40B4-BE49-F238E27FC236}">
                <a16:creationId xmlns:a16="http://schemas.microsoft.com/office/drawing/2014/main" id="{6465BC5A-C737-A3CE-3C4A-72190A175F00}"/>
              </a:ext>
            </a:extLst>
          </p:cNvPr>
          <p:cNvSpPr/>
          <p:nvPr/>
        </p:nvSpPr>
        <p:spPr>
          <a:xfrm rot="21033343">
            <a:off x="761589" y="6898281"/>
            <a:ext cx="2719126" cy="2437823"/>
          </a:xfrm>
          <a:custGeom>
            <a:avLst/>
            <a:gdLst/>
            <a:ahLst/>
            <a:cxnLst/>
            <a:rect l="l" t="t" r="r" b="b"/>
            <a:pathLst>
              <a:path w="3024000" h="2978640">
                <a:moveTo>
                  <a:pt x="0" y="0"/>
                </a:moveTo>
                <a:lnTo>
                  <a:pt x="3024000" y="0"/>
                </a:lnTo>
                <a:lnTo>
                  <a:pt x="3024000" y="2978640"/>
                </a:lnTo>
                <a:lnTo>
                  <a:pt x="0" y="2978640"/>
                </a:lnTo>
                <a:lnTo>
                  <a:pt x="0" y="0"/>
                </a:lnTo>
                <a:close/>
              </a:path>
            </a:pathLst>
          </a:custGeom>
          <a:blipFill>
            <a:blip r:embed="rId10">
              <a:extLst>
                <a:ext uri="{96DAC541-7B7A-43D3-8B79-37D633B846F1}">
                  <asvg:svgBlip xmlns:asvg="http://schemas.microsoft.com/office/drawing/2016/SVG/main" r:embed="rId11"/>
                </a:ext>
              </a:extLst>
            </a:blip>
            <a:stretch>
              <a:fillRect/>
            </a:stretch>
          </a:blipFill>
          <a:effectLst>
            <a:glow rad="101600">
              <a:schemeClr val="tx1"/>
            </a:glow>
          </a:effectLst>
        </p:spPr>
      </p:sp>
      <p:sp>
        <p:nvSpPr>
          <p:cNvPr id="7" name="Freeform 7">
            <a:extLst>
              <a:ext uri="{FF2B5EF4-FFF2-40B4-BE49-F238E27FC236}">
                <a16:creationId xmlns:a16="http://schemas.microsoft.com/office/drawing/2014/main" id="{27FF1460-6FFE-78E8-CCD3-970FC5304261}"/>
              </a:ext>
            </a:extLst>
          </p:cNvPr>
          <p:cNvSpPr/>
          <p:nvPr/>
        </p:nvSpPr>
        <p:spPr>
          <a:xfrm rot="521604">
            <a:off x="3799294" y="6593188"/>
            <a:ext cx="2758191" cy="2884089"/>
          </a:xfrm>
          <a:custGeom>
            <a:avLst/>
            <a:gdLst/>
            <a:ahLst/>
            <a:cxnLst/>
            <a:rect l="l" t="t" r="r" b="b"/>
            <a:pathLst>
              <a:path w="3024000" h="2903040">
                <a:moveTo>
                  <a:pt x="0" y="0"/>
                </a:moveTo>
                <a:lnTo>
                  <a:pt x="3024000" y="0"/>
                </a:lnTo>
                <a:lnTo>
                  <a:pt x="3024000" y="2903040"/>
                </a:lnTo>
                <a:lnTo>
                  <a:pt x="0" y="2903040"/>
                </a:lnTo>
                <a:lnTo>
                  <a:pt x="0" y="0"/>
                </a:lnTo>
                <a:close/>
              </a:path>
            </a:pathLst>
          </a:custGeom>
          <a:blipFill>
            <a:blip r:embed="rId12">
              <a:extLst>
                <a:ext uri="{96DAC541-7B7A-43D3-8B79-37D633B846F1}">
                  <asvg:svgBlip xmlns:asvg="http://schemas.microsoft.com/office/drawing/2016/SVG/main" r:embed="rId13"/>
                </a:ext>
              </a:extLst>
            </a:blip>
            <a:stretch>
              <a:fillRect/>
            </a:stretch>
          </a:blipFill>
          <a:effectLst>
            <a:glow rad="101600">
              <a:schemeClr val="tx1"/>
            </a:glow>
          </a:effectLst>
        </p:spPr>
      </p:sp>
      <p:pic>
        <p:nvPicPr>
          <p:cNvPr id="9" name="Imagen 8">
            <a:extLst>
              <a:ext uri="{FF2B5EF4-FFF2-40B4-BE49-F238E27FC236}">
                <a16:creationId xmlns:a16="http://schemas.microsoft.com/office/drawing/2014/main" id="{2564BCAF-3190-6E2C-8741-613E3225772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66094" y="1501266"/>
            <a:ext cx="1482766" cy="558438"/>
          </a:xfrm>
          <a:prstGeom prst="rect">
            <a:avLst/>
          </a:prstGeom>
          <a:effectLst>
            <a:glow rad="38100">
              <a:schemeClr val="bg1"/>
            </a:glow>
          </a:effectLst>
        </p:spPr>
      </p:pic>
      <p:pic>
        <p:nvPicPr>
          <p:cNvPr id="10" name="Imagen 9">
            <a:extLst>
              <a:ext uri="{FF2B5EF4-FFF2-40B4-BE49-F238E27FC236}">
                <a16:creationId xmlns:a16="http://schemas.microsoft.com/office/drawing/2014/main" id="{3BAFFDEC-0240-EF66-052B-92697718836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296145" y="1508590"/>
            <a:ext cx="1769251" cy="559802"/>
          </a:xfrm>
          <a:prstGeom prst="rect">
            <a:avLst/>
          </a:prstGeom>
          <a:effectLst>
            <a:glow rad="38100">
              <a:schemeClr val="bg1"/>
            </a:glow>
          </a:effectLst>
        </p:spPr>
      </p:pic>
      <p:pic>
        <p:nvPicPr>
          <p:cNvPr id="11" name="Imagen 10">
            <a:extLst>
              <a:ext uri="{FF2B5EF4-FFF2-40B4-BE49-F238E27FC236}">
                <a16:creationId xmlns:a16="http://schemas.microsoft.com/office/drawing/2014/main" id="{19C84C50-0478-93A8-E0E5-211A77FD05E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39345" y="4208884"/>
            <a:ext cx="1481472" cy="542531"/>
          </a:xfrm>
          <a:prstGeom prst="rect">
            <a:avLst/>
          </a:prstGeom>
          <a:effectLst>
            <a:glow rad="12700">
              <a:schemeClr val="bg1"/>
            </a:glow>
          </a:effectLst>
        </p:spPr>
      </p:pic>
      <p:pic>
        <p:nvPicPr>
          <p:cNvPr id="12" name="Imagen 11">
            <a:extLst>
              <a:ext uri="{FF2B5EF4-FFF2-40B4-BE49-F238E27FC236}">
                <a16:creationId xmlns:a16="http://schemas.microsoft.com/office/drawing/2014/main" id="{3E95857E-4222-C434-CB19-17ACB2CCA4C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365871" y="6944163"/>
            <a:ext cx="1144564" cy="509689"/>
          </a:xfrm>
          <a:prstGeom prst="rect">
            <a:avLst/>
          </a:prstGeom>
          <a:effectLst>
            <a:glow rad="12700">
              <a:schemeClr val="bg1"/>
            </a:glow>
          </a:effectLst>
        </p:spPr>
      </p:pic>
      <p:pic>
        <p:nvPicPr>
          <p:cNvPr id="13" name="Imagen 12">
            <a:extLst>
              <a:ext uri="{FF2B5EF4-FFF2-40B4-BE49-F238E27FC236}">
                <a16:creationId xmlns:a16="http://schemas.microsoft.com/office/drawing/2014/main" id="{34B3E90B-D66C-EC02-FBDD-94A01C7866F6}"/>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604815" y="6838817"/>
            <a:ext cx="1212268" cy="497219"/>
          </a:xfrm>
          <a:prstGeom prst="rect">
            <a:avLst/>
          </a:prstGeom>
          <a:effectLst>
            <a:glow rad="12700">
              <a:schemeClr val="bg1"/>
            </a:glow>
          </a:effectLst>
        </p:spPr>
      </p:pic>
      <p:pic>
        <p:nvPicPr>
          <p:cNvPr id="14" name="Imagen 13">
            <a:extLst>
              <a:ext uri="{FF2B5EF4-FFF2-40B4-BE49-F238E27FC236}">
                <a16:creationId xmlns:a16="http://schemas.microsoft.com/office/drawing/2014/main" id="{F0EF4853-13F4-6A98-28D7-21ED4A449B9A}"/>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447719">
            <a:off x="4611249" y="4088885"/>
            <a:ext cx="1423985" cy="607697"/>
          </a:xfrm>
          <a:prstGeom prst="rect">
            <a:avLst/>
          </a:prstGeom>
          <a:effectLst>
            <a:glow rad="38100">
              <a:schemeClr val="bg1"/>
            </a:glow>
          </a:effectLst>
        </p:spPr>
      </p:pic>
      <p:pic>
        <p:nvPicPr>
          <p:cNvPr id="16" name="Imagen 15">
            <a:extLst>
              <a:ext uri="{FF2B5EF4-FFF2-40B4-BE49-F238E27FC236}">
                <a16:creationId xmlns:a16="http://schemas.microsoft.com/office/drawing/2014/main" id="{8B453559-A965-C29D-31BE-2509CA0458C3}"/>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558" y="-140818"/>
            <a:ext cx="6381237" cy="1869503"/>
          </a:xfrm>
          <a:prstGeom prst="rect">
            <a:avLst/>
          </a:prstGeom>
        </p:spPr>
      </p:pic>
    </p:spTree>
    <p:extLst>
      <p:ext uri="{BB962C8B-B14F-4D97-AF65-F5344CB8AC3E}">
        <p14:creationId xmlns:p14="http://schemas.microsoft.com/office/powerpoint/2010/main" val="14050192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a:extLst>
              <a:ext uri="{FF2B5EF4-FFF2-40B4-BE49-F238E27FC236}">
                <a16:creationId xmlns:a16="http://schemas.microsoft.com/office/drawing/2014/main" id="{A7112E6E-DD2B-3F7E-9F65-D7FD69EECBC0}"/>
              </a:ext>
            </a:extLst>
          </p:cNvPr>
          <p:cNvSpPr/>
          <p:nvPr/>
        </p:nvSpPr>
        <p:spPr>
          <a:xfrm>
            <a:off x="2287465" y="3831813"/>
            <a:ext cx="2017755" cy="670773"/>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EE239024-7D3F-3482-8797-E3987E4B3B6E}"/>
              </a:ext>
            </a:extLst>
          </p:cNvPr>
          <p:cNvSpPr/>
          <p:nvPr/>
        </p:nvSpPr>
        <p:spPr>
          <a:xfrm>
            <a:off x="4978539" y="3831808"/>
            <a:ext cx="672585" cy="670773"/>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25D0C9C2-DFE6-63A8-6846-8311DE5EDC9D}"/>
              </a:ext>
            </a:extLst>
          </p:cNvPr>
          <p:cNvSpPr/>
          <p:nvPr/>
        </p:nvSpPr>
        <p:spPr>
          <a:xfrm>
            <a:off x="942865" y="4452946"/>
            <a:ext cx="4035511" cy="2683088"/>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1A2BBCCB-A8F6-C9E8-1454-C30E6D621330}"/>
              </a:ext>
            </a:extLst>
          </p:cNvPr>
          <p:cNvGraphicFramePr>
            <a:graphicFrameLocks noGrp="1"/>
          </p:cNvGraphicFramePr>
          <p:nvPr>
            <p:extLst>
              <p:ext uri="{D42A27DB-BD31-4B8C-83A1-F6EECF244321}">
                <p14:modId xmlns:p14="http://schemas.microsoft.com/office/powerpoint/2010/main" val="200978745"/>
              </p:ext>
            </p:extLst>
          </p:nvPr>
        </p:nvGraphicFramePr>
        <p:xfrm>
          <a:off x="390263" y="3810556"/>
          <a:ext cx="6154903" cy="3334926"/>
        </p:xfrm>
        <a:graphic>
          <a:graphicData uri="http://schemas.openxmlformats.org/drawingml/2006/table">
            <a:tbl>
              <a:tblPr firstRow="1" bandRow="1">
                <a:tableStyleId>{2D5ABB26-0587-4C30-8999-92F81FD0307C}</a:tableStyleId>
              </a:tblPr>
              <a:tblGrid>
                <a:gridCol w="879272">
                  <a:extLst>
                    <a:ext uri="{9D8B030D-6E8A-4147-A177-3AD203B41FA5}">
                      <a16:colId xmlns:a16="http://schemas.microsoft.com/office/drawing/2014/main" val="20000"/>
                    </a:ext>
                  </a:extLst>
                </a:gridCol>
                <a:gridCol w="879272">
                  <a:extLst>
                    <a:ext uri="{9D8B030D-6E8A-4147-A177-3AD203B41FA5}">
                      <a16:colId xmlns:a16="http://schemas.microsoft.com/office/drawing/2014/main" val="20001"/>
                    </a:ext>
                  </a:extLst>
                </a:gridCol>
                <a:gridCol w="879271">
                  <a:extLst>
                    <a:ext uri="{9D8B030D-6E8A-4147-A177-3AD203B41FA5}">
                      <a16:colId xmlns:a16="http://schemas.microsoft.com/office/drawing/2014/main" val="20002"/>
                    </a:ext>
                  </a:extLst>
                </a:gridCol>
                <a:gridCol w="879272">
                  <a:extLst>
                    <a:ext uri="{9D8B030D-6E8A-4147-A177-3AD203B41FA5}">
                      <a16:colId xmlns:a16="http://schemas.microsoft.com/office/drawing/2014/main" val="20003"/>
                    </a:ext>
                  </a:extLst>
                </a:gridCol>
                <a:gridCol w="879272">
                  <a:extLst>
                    <a:ext uri="{9D8B030D-6E8A-4147-A177-3AD203B41FA5}">
                      <a16:colId xmlns:a16="http://schemas.microsoft.com/office/drawing/2014/main" val="20004"/>
                    </a:ext>
                  </a:extLst>
                </a:gridCol>
                <a:gridCol w="879272">
                  <a:extLst>
                    <a:ext uri="{9D8B030D-6E8A-4147-A177-3AD203B41FA5}">
                      <a16:colId xmlns:a16="http://schemas.microsoft.com/office/drawing/2014/main" val="20005"/>
                    </a:ext>
                  </a:extLst>
                </a:gridCol>
                <a:gridCol w="879272">
                  <a:extLst>
                    <a:ext uri="{9D8B030D-6E8A-4147-A177-3AD203B41FA5}">
                      <a16:colId xmlns:a16="http://schemas.microsoft.com/office/drawing/2014/main" val="20006"/>
                    </a:ext>
                  </a:extLst>
                </a:gridCol>
              </a:tblGrid>
              <a:tr h="555821">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1</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2</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r>
                        <a:rPr lang="es-ES" sz="2000" b="1" dirty="0">
                          <a:latin typeface="Arial" panose="020B0604020202020204" pitchFamily="34" charset="0"/>
                          <a:cs typeface="Arial" panose="020B0604020202020204" pitchFamily="34" charset="0"/>
                        </a:rPr>
                        <a:t>3</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b="1" dirty="0">
                          <a:latin typeface="Arial" panose="020B0604020202020204" pitchFamily="34" charset="0"/>
                          <a:cs typeface="Arial" panose="020B0604020202020204" pitchFamily="34" charset="0"/>
                        </a:rPr>
                        <a:t>4</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55821">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5</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6</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55821">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12</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13</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14</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15</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16</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17</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18</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55821">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19</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20</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21</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22</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23</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24</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b="1" dirty="0">
                          <a:latin typeface="Arial" panose="020B0604020202020204" pitchFamily="34" charset="0"/>
                          <a:cs typeface="Arial" panose="020B0604020202020204" pitchFamily="34" charset="0"/>
                        </a:rPr>
                        <a:t>25</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55821">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26</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r>
                        <a:rPr lang="es-ES" sz="2000" b="1" dirty="0">
                          <a:latin typeface="Arial" panose="020B0604020202020204" pitchFamily="34" charset="0"/>
                          <a:cs typeface="Arial" panose="020B0604020202020204" pitchFamily="34" charset="0"/>
                        </a:rPr>
                        <a:t>29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30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31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55821">
                <a:tc>
                  <a:txBody>
                    <a:bodyPr/>
                    <a:lstStyle/>
                    <a:p>
                      <a:pPr marR="92710" algn="l">
                        <a:lnSpc>
                          <a:spcPct val="100000"/>
                        </a:lnSpc>
                        <a:spcBef>
                          <a:spcPts val="385"/>
                        </a:spcBef>
                      </a:pPr>
                      <a:endParaRPr sz="2000"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64BDA245-C12C-93A2-FE6F-ADE48C88CB4E}"/>
              </a:ext>
            </a:extLst>
          </p:cNvPr>
          <p:cNvGraphicFramePr>
            <a:graphicFrameLocks noGrp="1"/>
          </p:cNvGraphicFramePr>
          <p:nvPr>
            <p:extLst>
              <p:ext uri="{D42A27DB-BD31-4B8C-83A1-F6EECF244321}">
                <p14:modId xmlns:p14="http://schemas.microsoft.com/office/powerpoint/2010/main" val="1790235977"/>
              </p:ext>
            </p:extLst>
          </p:nvPr>
        </p:nvGraphicFramePr>
        <p:xfrm>
          <a:off x="358907" y="3154166"/>
          <a:ext cx="6247220" cy="510793"/>
        </p:xfrm>
        <a:graphic>
          <a:graphicData uri="http://schemas.openxmlformats.org/drawingml/2006/table">
            <a:tbl>
              <a:tblPr firstRow="1" bandRow="1">
                <a:tableStyleId>{2D5ABB26-0587-4C30-8999-92F81FD0307C}</a:tableStyleId>
              </a:tblPr>
              <a:tblGrid>
                <a:gridCol w="892460">
                  <a:extLst>
                    <a:ext uri="{9D8B030D-6E8A-4147-A177-3AD203B41FA5}">
                      <a16:colId xmlns:a16="http://schemas.microsoft.com/office/drawing/2014/main" val="20000"/>
                    </a:ext>
                  </a:extLst>
                </a:gridCol>
                <a:gridCol w="892460">
                  <a:extLst>
                    <a:ext uri="{9D8B030D-6E8A-4147-A177-3AD203B41FA5}">
                      <a16:colId xmlns:a16="http://schemas.microsoft.com/office/drawing/2014/main" val="20001"/>
                    </a:ext>
                  </a:extLst>
                </a:gridCol>
                <a:gridCol w="892460">
                  <a:extLst>
                    <a:ext uri="{9D8B030D-6E8A-4147-A177-3AD203B41FA5}">
                      <a16:colId xmlns:a16="http://schemas.microsoft.com/office/drawing/2014/main" val="20002"/>
                    </a:ext>
                  </a:extLst>
                </a:gridCol>
                <a:gridCol w="892460">
                  <a:extLst>
                    <a:ext uri="{9D8B030D-6E8A-4147-A177-3AD203B41FA5}">
                      <a16:colId xmlns:a16="http://schemas.microsoft.com/office/drawing/2014/main" val="20003"/>
                    </a:ext>
                  </a:extLst>
                </a:gridCol>
                <a:gridCol w="892460">
                  <a:extLst>
                    <a:ext uri="{9D8B030D-6E8A-4147-A177-3AD203B41FA5}">
                      <a16:colId xmlns:a16="http://schemas.microsoft.com/office/drawing/2014/main" val="20004"/>
                    </a:ext>
                  </a:extLst>
                </a:gridCol>
                <a:gridCol w="892460">
                  <a:extLst>
                    <a:ext uri="{9D8B030D-6E8A-4147-A177-3AD203B41FA5}">
                      <a16:colId xmlns:a16="http://schemas.microsoft.com/office/drawing/2014/main" val="20005"/>
                    </a:ext>
                  </a:extLst>
                </a:gridCol>
                <a:gridCol w="892460">
                  <a:extLst>
                    <a:ext uri="{9D8B030D-6E8A-4147-A177-3AD203B41FA5}">
                      <a16:colId xmlns:a16="http://schemas.microsoft.com/office/drawing/2014/main" val="20006"/>
                    </a:ext>
                  </a:extLst>
                </a:gridCol>
              </a:tblGrid>
              <a:tr h="510793">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10" name="Imagen 9">
            <a:extLst>
              <a:ext uri="{FF2B5EF4-FFF2-40B4-BE49-F238E27FC236}">
                <a16:creationId xmlns:a16="http://schemas.microsoft.com/office/drawing/2014/main" id="{5CB43ADB-A728-9256-0844-1468E65BB6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863" y="1106009"/>
            <a:ext cx="4658751" cy="2088248"/>
          </a:xfrm>
          <a:prstGeom prst="rect">
            <a:avLst/>
          </a:prstGeom>
        </p:spPr>
      </p:pic>
      <p:sp>
        <p:nvSpPr>
          <p:cNvPr id="2" name="Rectángulo 1">
            <a:extLst>
              <a:ext uri="{FF2B5EF4-FFF2-40B4-BE49-F238E27FC236}">
                <a16:creationId xmlns:a16="http://schemas.microsoft.com/office/drawing/2014/main" id="{72271575-EBF7-192F-9863-2F16CD6BC66D}"/>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7E9FF997-72D3-E8D7-CD1F-EF1798CBBE7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3" name="Grupo 12">
            <a:extLst>
              <a:ext uri="{FF2B5EF4-FFF2-40B4-BE49-F238E27FC236}">
                <a16:creationId xmlns:a16="http://schemas.microsoft.com/office/drawing/2014/main" id="{C50C67C4-3DEC-CF76-6171-982831D59E32}"/>
              </a:ext>
            </a:extLst>
          </p:cNvPr>
          <p:cNvGrpSpPr/>
          <p:nvPr/>
        </p:nvGrpSpPr>
        <p:grpSpPr>
          <a:xfrm>
            <a:off x="4784020" y="72758"/>
            <a:ext cx="1887583" cy="232094"/>
            <a:chOff x="2622620" y="2060894"/>
            <a:chExt cx="1887583" cy="232094"/>
          </a:xfrm>
        </p:grpSpPr>
        <p:sp>
          <p:nvSpPr>
            <p:cNvPr id="14" name="Rectángulo 13">
              <a:extLst>
                <a:ext uri="{FF2B5EF4-FFF2-40B4-BE49-F238E27FC236}">
                  <a16:creationId xmlns:a16="http://schemas.microsoft.com/office/drawing/2014/main" id="{A2F3D030-A07F-37B1-D7B0-40358B594DF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4BFD85F6-4605-C489-7A34-3B6A0F40CB3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Rectángulo 15">
              <a:extLst>
                <a:ext uri="{FF2B5EF4-FFF2-40B4-BE49-F238E27FC236}">
                  <a16:creationId xmlns:a16="http://schemas.microsoft.com/office/drawing/2014/main" id="{1D291D4C-09C0-E3CC-969F-820E78172A6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 name="Rectángulo 16">
              <a:extLst>
                <a:ext uri="{FF2B5EF4-FFF2-40B4-BE49-F238E27FC236}">
                  <a16:creationId xmlns:a16="http://schemas.microsoft.com/office/drawing/2014/main" id="{6A5C9327-EA1E-8D06-CAD2-25DC07DA875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A9931364-C3EE-4800-7806-744A1B666BF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Rectángulo 18">
              <a:extLst>
                <a:ext uri="{FF2B5EF4-FFF2-40B4-BE49-F238E27FC236}">
                  <a16:creationId xmlns:a16="http://schemas.microsoft.com/office/drawing/2014/main" id="{5319E706-FBBB-B439-F3C4-5113A8DD4B2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20" name="Imagen 19">
            <a:extLst>
              <a:ext uri="{FF2B5EF4-FFF2-40B4-BE49-F238E27FC236}">
                <a16:creationId xmlns:a16="http://schemas.microsoft.com/office/drawing/2014/main" id="{10FA8CCB-7EB9-7A00-468C-C72989F8034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2" name="Rectángulo: esquinas redondeadas 21">
            <a:extLst>
              <a:ext uri="{FF2B5EF4-FFF2-40B4-BE49-F238E27FC236}">
                <a16:creationId xmlns:a16="http://schemas.microsoft.com/office/drawing/2014/main" id="{CC5F7DDE-B1D4-A0C6-717D-8FE04DF5CD2B}"/>
              </a:ext>
            </a:extLst>
          </p:cNvPr>
          <p:cNvSpPr/>
          <p:nvPr/>
        </p:nvSpPr>
        <p:spPr>
          <a:xfrm>
            <a:off x="390263" y="7490564"/>
            <a:ext cx="6111005" cy="2076769"/>
          </a:xfrm>
          <a:prstGeom prst="roundRect">
            <a:avLst/>
          </a:prstGeom>
          <a:solidFill>
            <a:srgbClr val="CCFF99"/>
          </a:solidFill>
          <a:ln w="57150">
            <a:solidFill>
              <a:srgbClr val="92D05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3" name="CuadroTexto 22">
            <a:extLst>
              <a:ext uri="{FF2B5EF4-FFF2-40B4-BE49-F238E27FC236}">
                <a16:creationId xmlns:a16="http://schemas.microsoft.com/office/drawing/2014/main" id="{84FF8261-FBE8-B336-66CC-1DA9704A0AB4}"/>
              </a:ext>
            </a:extLst>
          </p:cNvPr>
          <p:cNvSpPr txBox="1"/>
          <p:nvPr/>
        </p:nvSpPr>
        <p:spPr>
          <a:xfrm>
            <a:off x="526619" y="7757167"/>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24" name="Imagen 23">
            <a:extLst>
              <a:ext uri="{FF2B5EF4-FFF2-40B4-BE49-F238E27FC236}">
                <a16:creationId xmlns:a16="http://schemas.microsoft.com/office/drawing/2014/main" id="{966824A9-D6EE-267A-0E6C-83468511A832}"/>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3585" b="99173" l="5674" r="95745">
                        <a14:foregroundMark x1="32979" y1="30607" x2="42730" y2="80607"/>
                        <a14:foregroundMark x1="31738" y1="72518" x2="19858" y2="59743"/>
                        <a14:foregroundMark x1="19858" y1="59743" x2="54965" y2="47151"/>
                        <a14:foregroundMark x1="54965" y1="47151" x2="73404" y2="64430"/>
                        <a14:foregroundMark x1="73404" y1="64430" x2="66489" y2="71048"/>
                        <a14:foregroundMark x1="84220" y1="74449" x2="76596" y2="25827"/>
                        <a14:foregroundMark x1="76596" y1="25827" x2="67199" y2="17463"/>
                        <a14:foregroundMark x1="67199" y1="17463" x2="46809" y2="22059"/>
                        <a14:foregroundMark x1="46809" y1="22059" x2="36702" y2="30331"/>
                        <a14:foregroundMark x1="29078" y1="12040" x2="24291" y2="23254"/>
                        <a14:foregroundMark x1="38475" y1="9191" x2="65780" y2="28309"/>
                        <a14:foregroundMark x1="46986" y1="8088" x2="65603" y2="17831"/>
                        <a14:foregroundMark x1="59929" y1="11121" x2="73227" y2="17831"/>
                        <a14:foregroundMark x1="73227" y1="17831" x2="84397" y2="28952"/>
                        <a14:foregroundMark x1="84397" y1="28952" x2="84752" y2="30790"/>
                        <a14:foregroundMark x1="78369" y1="24173" x2="90780" y2="70221"/>
                        <a14:foregroundMark x1="90426" y1="78676" x2="56383" y2="76287"/>
                        <a14:foregroundMark x1="56383" y1="76287" x2="42908" y2="69210"/>
                        <a14:foregroundMark x1="42908" y1="69210" x2="46277" y2="48713"/>
                        <a14:foregroundMark x1="46277" y1="48713" x2="79610" y2="60846"/>
                        <a14:foregroundMark x1="79610" y1="60846" x2="72872" y2="73254"/>
                        <a14:foregroundMark x1="72872" y1="73254" x2="65248" y2="74908"/>
                        <a14:foregroundMark x1="51418" y1="77206" x2="49113" y2="93658"/>
                        <a14:foregroundMark x1="42908" y1="85570" x2="42021" y2="95221"/>
                        <a14:foregroundMark x1="33333" y1="97702" x2="33333" y2="96599"/>
                        <a14:foregroundMark x1="35284" y1="98713" x2="38121" y2="98713"/>
                        <a14:foregroundMark x1="53723" y1="98346" x2="55142" y2="95221"/>
                        <a14:foregroundMark x1="62234" y1="97886" x2="60461" y2="94485"/>
                        <a14:foregroundMark x1="62234" y1="99173" x2="54787" y2="98713"/>
                        <a14:foregroundMark x1="35816" y1="98438" x2="35284" y2="95680"/>
                        <a14:foregroundMark x1="20390" y1="70772" x2="17376" y2="34191"/>
                        <a14:foregroundMark x1="17376" y1="34191" x2="20035" y2="31801"/>
                        <a14:foregroundMark x1="32447" y1="37040" x2="22695" y2="44210"/>
                        <a14:foregroundMark x1="31028" y1="36489" x2="20567" y2="43474"/>
                        <a14:foregroundMark x1="52305" y1="48346" x2="72340" y2="47886"/>
                        <a14:foregroundMark x1="72340" y1="47886" x2="87234" y2="35662"/>
                        <a14:foregroundMark x1="87234" y1="35662" x2="71809" y2="27941"/>
                        <a14:foregroundMark x1="71809" y1="27941" x2="50177" y2="26287"/>
                        <a14:foregroundMark x1="50177" y1="26287" x2="29965" y2="34743"/>
                        <a14:foregroundMark x1="29965" y1="34743" x2="24468" y2="48621"/>
                        <a14:foregroundMark x1="24468" y1="48621" x2="34752" y2="59099"/>
                        <a14:foregroundMark x1="34752" y1="59099" x2="66667" y2="57445"/>
                        <a14:foregroundMark x1="66667" y1="57445" x2="66667" y2="48805"/>
                        <a14:foregroundMark x1="67553" y1="42647" x2="51241" y2="36673"/>
                        <a14:foregroundMark x1="62411" y1="36029" x2="77482" y2="46875"/>
                        <a14:foregroundMark x1="70745" y1="31342" x2="75532" y2="45588"/>
                        <a14:foregroundMark x1="38475" y1="11765" x2="13652" y2="27941"/>
                        <a14:foregroundMark x1="13652" y1="27941" x2="9929" y2="34559"/>
                        <a14:foregroundMark x1="25355" y1="14246" x2="7979" y2="32813"/>
                        <a14:foregroundMark x1="33333" y1="3676" x2="38121" y2="9375"/>
                        <a14:foregroundMark x1="57979" y1="4688" x2="53369" y2="12040"/>
                        <a14:foregroundMark x1="75709" y1="19026" x2="86702" y2="35478"/>
                        <a14:foregroundMark x1="80851" y1="20404" x2="88830" y2="36213"/>
                        <a14:foregroundMark x1="42376" y1="38235" x2="37234" y2="45129"/>
                        <a14:foregroundMark x1="10461" y1="64430" x2="9220" y2="74265"/>
                        <a14:foregroundMark x1="9220" y1="74265" x2="19681" y2="79412"/>
                        <a14:foregroundMark x1="19681" y1="79412" x2="33333" y2="79228"/>
                        <a14:foregroundMark x1="5674" y1="70956" x2="6206" y2="76379"/>
                        <a14:foregroundMark x1="31915" y1="58272" x2="36170" y2="73070"/>
                        <a14:foregroundMark x1="30319" y1="61213" x2="31915" y2="77941"/>
                        <a14:foregroundMark x1="28014" y1="59375" x2="39539" y2="72426"/>
                        <a14:foregroundMark x1="32801" y1="97335" x2="33865" y2="95496"/>
                        <a14:foregroundMark x1="53901" y1="60202" x2="61170" y2="81985"/>
                        <a14:foregroundMark x1="61170" y1="81985" x2="56206" y2="67463"/>
                        <a14:foregroundMark x1="56206" y1="67463" x2="69858" y2="63143"/>
                        <a14:foregroundMark x1="52482" y1="65165" x2="54255" y2="71048"/>
                        <a14:foregroundMark x1="56738" y1="76930" x2="55674" y2="81618"/>
                        <a14:foregroundMark x1="59043" y1="70496" x2="67199" y2="72243"/>
                        <a14:foregroundMark x1="63652" y1="67831" x2="71809" y2="69761"/>
                        <a14:foregroundMark x1="69504" y1="69485" x2="66667" y2="66820"/>
                        <a14:foregroundMark x1="28014" y1="69761" x2="28546" y2="77482"/>
                        <a14:foregroundMark x1="54610" y1="60110" x2="51950" y2="67371"/>
                        <a14:foregroundMark x1="95567" y1="66820" x2="95745" y2="77665"/>
                      </a14:backgroundRemoval>
                    </a14:imgEffect>
                  </a14:imgLayer>
                </a14:imgProps>
              </a:ext>
              <a:ext uri="{28A0092B-C50C-407E-A947-70E740481C1C}">
                <a14:useLocalDpi xmlns:a14="http://schemas.microsoft.com/office/drawing/2010/main" val="0"/>
              </a:ext>
            </a:extLst>
          </a:blip>
          <a:stretch>
            <a:fillRect/>
          </a:stretch>
        </p:blipFill>
        <p:spPr>
          <a:xfrm>
            <a:off x="5694056" y="7757167"/>
            <a:ext cx="943828" cy="1820719"/>
          </a:xfrm>
          <a:prstGeom prst="rect">
            <a:avLst/>
          </a:prstGeom>
        </p:spPr>
      </p:pic>
    </p:spTree>
    <p:extLst>
      <p:ext uri="{BB962C8B-B14F-4D97-AF65-F5344CB8AC3E}">
        <p14:creationId xmlns:p14="http://schemas.microsoft.com/office/powerpoint/2010/main" val="310854355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D6D4E69B-9C42-BF99-91A6-A47F3B91EE80}"/>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895AE7EC-2E08-E7E9-F691-0AA618CC3176}"/>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61C75D71-E4E9-1061-B635-93BC95D93DDA}"/>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4DE0ED75-A821-CB2F-4C12-03F0038EBD5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8DAB1AC9-68E3-A9E2-D693-7A64209FEBAB}"/>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DFB7E4F9-BA56-CDA0-3519-C6DE311BF12C}"/>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4DDC4DC6-3E12-13C6-318C-982DF9127CF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9F2A6642-2164-CFAE-F9D6-D08EA0C2AA0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D6E3D766-BBFD-F74C-C872-FE84338E5E98}"/>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DD360B99-D708-5E2B-1051-DCA747DCCA83}"/>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A5D576C1-0013-D2B8-FDE6-4457C63BE1F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8B033DAC-C2D5-8A8B-2C79-1214D408632A}"/>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AA08055F-C72D-CB0E-2211-1C5DBD2C95C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7188E85D-2546-DB8D-C7B2-8981435E9177}"/>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1743F7ED-FC86-2E11-4EA1-8CC85C64F23F}"/>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0538B54B-F726-8D49-6CA2-87EE841AD16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F1DC7039-EA36-13F7-B396-6DCE79E11DF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AFFF15FD-FCD9-7CB3-4320-F4DD1A11B319}"/>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07E571C4-A9E1-95C9-EF8F-D938A91CAFCD}"/>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A0D3C17C-E121-6129-3A33-BDAE91CAEC7D}"/>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02B29E93-0EF2-526C-5F92-20179A921899}"/>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06E3ABA5-EB95-7983-4160-2F0B69D07EE6}"/>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220FBE3E-E7D9-9E34-B78A-CCFFF448E64D}"/>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ECDC4865-A2BE-4B61-7CF7-5E30F97773F0}"/>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4D86878D-9487-95DE-6EE3-CF90E85628CC}"/>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CE11615A-AD4B-F43C-40B9-9A83239D510A}"/>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140EAE1C-1C87-E3CB-5222-CC8654FD2566}"/>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DAB68F97-13FE-44FC-4B5D-1C52E059DFF7}"/>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5B795A7C-84AF-459F-BA35-20109DFF080E}"/>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5AE7871C-1987-DF19-1019-E6980351EA8E}"/>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703010D4-E9B5-2D54-6570-98D97E2983B3}"/>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6259A6D9-AC86-119A-5BBB-12A7BF12BFBD}"/>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A39E2AA1-C7BD-1348-714A-345AEFB85129}"/>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1FC10983-C878-B50B-1F03-AB215B47949A}"/>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2D9C589B-C627-CA5D-213E-8242A28C7466}"/>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42953AAF-CEED-5C26-C394-3EB51297B414}"/>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6BD8B04E-D956-216E-B037-958F748D994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E7AE682C-5796-1F90-7FB9-1624A30F4FF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96401342-DD00-2622-BA23-55FD77F1027D}"/>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79AC694D-5338-C9FD-B4C5-35E69FDDA8C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8A12E7D4-6C9E-30FD-A0E8-304599CBDE3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C8F110AE-2996-DDE5-003F-0FEBB4A3B1E8}"/>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03C7C0B4-B326-B344-2377-7CB51396F9F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FDA4C811-2B8A-67DD-14BB-72D7ACD9044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326AE987-95BB-7405-078A-1C009E2A515D}"/>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7B621D49-BDB0-A9F2-A968-7A1B237219D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36A4D4AC-F4D1-2AAB-8D88-4A3A68A2BC3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553DF344-E4FD-DB8D-BF33-79513CCE0486}"/>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CE4FA5E1-2F93-6601-BB3E-A59B6DD6939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54AD9847-1F70-B179-5D4E-DB0BF34F44B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F8B4BC34-2378-1B9F-3FA8-6897DC96AD3E}"/>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056336D4-CABE-70C9-6B44-F8C87EEFFB3C}"/>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984F78E0-5F98-05B6-0E38-B3FB7E6133F3}"/>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067D6E0D-37A6-60C1-EF08-AC91F76A70E5}"/>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47A45762-789C-C315-AEC0-0B2F5F037298}"/>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4BF05472-2BAF-1090-FB20-BD805D768857}"/>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D2D0133A-F152-48E6-BAD8-6842DB3A4633}"/>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5E223661-FF82-C8E9-5D67-59FD62894FC8}"/>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1C946136-19EB-B724-705C-4AC48A6F5B0D}"/>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84ECB392-FF96-0C8A-2B05-1CAA5F36A549}"/>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514D754D-09DA-0CF2-187E-C365CBB41592}"/>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62AB8BB5-EE35-6A1E-E9D7-FCF17252CF86}"/>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C68770D1-EE46-C0FA-6714-97825918FEA9}"/>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373B7B6F-DA7A-0313-3004-6B12217A0F3F}"/>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673A40EC-0212-8DB2-A4FB-362F6801E158}"/>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071982BF-8FF9-FCC7-4469-DAB3A0B49191}"/>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5081B15E-A27F-4D7C-DAB9-BA81DB2B7467}"/>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5DD9D3D3-C766-9C1F-B812-A9DA1BDBE562}"/>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2614FAC4-38C8-A649-C282-132523B58066}"/>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0A4C3429-0889-38A2-F6A9-6AFF6016B7F0}"/>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2F666405-3139-A588-4C82-D18F79E587DF}"/>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E9C544E8-8128-A7C1-242B-83BB4A45E4FB}"/>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EBC268BB-5A96-62D2-6488-6D8B10333F2F}"/>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B7841A61-B021-268E-5BDD-6210E1C18E6F}"/>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384D995B-55BC-6630-41DB-6D81A77F0B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AA43C4A6-CC55-AC32-37EA-4FA36EDD3595}"/>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360D3139-2BDE-FF63-FB52-4656ABBAF643}"/>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93907022-EB63-26E0-A749-2EBCC7E77267}"/>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8024AF10-22EA-6EED-789A-A2D0CE7A239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E0AC094C-A8AC-36F4-6DEF-ABAA3043097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8CD5801F-92C5-6F51-610C-F35CBDA9057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B409EFDA-C158-903C-55BD-0F3B040F326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2F95CCAB-2ED6-2E7D-58C5-98154462029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21AE894B-BB5B-BE0F-EE9C-691D96D4B53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1810EF7A-54DE-F620-59E3-005841EF52A3}"/>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B168852F-9D35-9E11-C83C-332EAE87B4C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B337BAAE-18E7-DA41-998C-777967DA774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7A40B4B0-BD55-3320-3B8F-B3E886A839E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CEC0EEB8-4889-6884-58E3-E63D5BE47E2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C3786B51-5F0A-31ED-33F0-CEA02B86466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81F46424-E5A7-52DE-E01F-135FA78ED03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DA61AAB3-7219-D8FC-9AFD-6C3CC29148B4}"/>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E4ED976F-B818-2796-AD00-8824BBA60FDE}"/>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8B4A9723-E367-6C39-B1AB-FD4E6055A52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E5EF05F8-9FBA-40FB-48E2-1A1AE2AA407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623ABDAC-5F42-3F3C-B725-E519F1BCCB2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C747454B-BD6C-1FFB-087D-835773B66B0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AE246C3A-D7FC-8E0D-316D-3DC5C1BB0C4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6166EFC5-B1A4-6EB1-F046-D7DBAB346C4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1E65E946-123D-242F-FEDF-2336D3823DBB}"/>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3FE2CE4A-FDFE-0D05-0868-B0BB57D11D9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3CD86DD6-8358-5878-86FB-57C58CA19A0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4B3E4AFA-3068-92F6-7D13-380A96B6310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B3BF0AE0-AA9D-0F5E-B6EF-3F53361072F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3BA6261B-353E-151D-1F62-DB4BCF4FD63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AB03A56F-B7AE-DC34-801C-25BDB5DB475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1672362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8FA4A-DC69-5DAB-95FC-EB73FB72CA58}"/>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66243B62-E99E-EAE8-1D65-E6C60B415702}"/>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1BE2ED13-BA9E-13F4-4FF6-BF68FFBD07A4}"/>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454594CC-4317-4F9E-16ED-9F750BE0076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7C4544EF-E9C3-E94F-01E4-D713A0437AC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AC152E8C-F5D6-39A4-7B3E-FE0A92A87439}"/>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9EA35A8E-DA45-058F-1952-7AA21B06DFA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CF0614CA-DC08-05C0-D50A-CC467CEEFC4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EC6AAD56-68F6-6A78-DB55-CE8594FFC725}"/>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3C29198E-9A80-E53B-3845-2506BE88E7A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D5CE60B2-9AC4-858C-84E1-1EABB2B944F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A4F18C85-AE5F-A1D8-AB2E-13E8FD1AD5C0}"/>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9FACB94A-F0CB-749E-4CD9-31EE1972F2E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02161A78-5915-E372-91BA-60EADCC2863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929F1300-83BB-62D5-95A0-F43407BB870B}"/>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3BDB3AE2-773F-A480-54B6-9D80AED1397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E3EA01AB-8354-47E4-6F96-82B5507B7FC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9105AE38-D718-BD37-A813-8CCA75A07E80}"/>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D4C9F83C-FF5D-FC17-C27C-6E772F51D83E}"/>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3BAF39DE-8F75-9888-F2D2-8365BA365D43}"/>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B0C61844-0C1A-ABCA-33E4-3F9E9B91EBE0}"/>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451C0B70-75E9-5A1F-08B0-0C58F42A2757}"/>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4700D17A-C7EE-AB50-65C8-6D93A9E7D8F9}"/>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4777595C-CEC7-1F9A-F02C-4B0B53398002}"/>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052D8F8D-29A3-EAEE-AFF6-1F74844C258C}"/>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FC919FB3-B966-BF6A-0125-AC0365AB9E2E}"/>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0F3197CE-C2E8-FC06-559F-146ECD8873D5}"/>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293274F5-86AB-0A4A-8BC1-B5D971AC25CA}"/>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C6F05588-9D37-1A7B-515A-3B715895A42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31408B31-BEFA-CDE5-7530-66DB78FCA9C7}"/>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538FA8DA-4DD1-E470-83B9-F4A2F97338F0}"/>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717AF413-48BD-38D1-12DE-CC28E51BA6A5}"/>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2314A9BA-3512-BBD4-DC8B-84792D4D700C}"/>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AB450A85-6A69-1385-5053-DC17BB1C810E}"/>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6A5EAE09-E3CB-F6A6-6818-A707245FFAC1}"/>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30759933-E62D-A308-152F-FB10B954F094}"/>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B9458065-43D3-B4FE-E68A-99CC5699761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1A02BA62-0D0C-4D45-9055-418933BF8FB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9B438593-2AE8-C217-7455-AAD76CEBC2A0}"/>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BD864A79-A0D7-EB1A-A72C-44304DE3B4D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1D137E4A-0ED1-FBA5-8C1A-EBBAFE9FCDE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696664A5-D131-83EC-C6E9-5C2269C6060A}"/>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BB1FAAB2-B04D-DA24-B6E2-74241A550E2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223CAF5C-818B-0C32-67C9-7370988F651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C6EBEF97-0B4A-94CD-AFB8-C9D91B384B12}"/>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023729B8-F624-7EB9-3606-65DB110BA87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45C0ECB3-25A3-8721-2B8E-CB957D6584A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F0449B6D-5DD3-BD27-1A3D-001336A658FD}"/>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9E55D336-97C3-19EB-711E-3773F3B6DBE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C5E0E4CD-7F3E-BA8E-59B3-3294891136B6}"/>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D47593A6-F2F2-4511-8A6A-109C1F11FC53}"/>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2E52F5E8-5D4B-09AD-D416-6D6EE6909735}"/>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09E51E95-0EEF-3791-830C-7AE0DE1C8174}"/>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76E99548-C194-D3F0-EB3A-68C873AA6E00}"/>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2C18E1CA-2712-995D-062F-F973224D088E}"/>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86987553-AFF8-39C0-5F3F-574E2C2095F1}"/>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E96AB63C-D745-1661-AA87-65787FB20CCC}"/>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57AD9BBF-60B2-5880-5D6E-D240F937C125}"/>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CA2DAED2-BBFB-6F02-0B9E-A41C53F42287}"/>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8B1333C5-EF7F-2294-5643-B665931D72AE}"/>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791386D7-C114-FA4A-D85F-7CC67E73C8E2}"/>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C3DC5711-D1B3-BB7F-1855-76393F4DEA32}"/>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585141A4-432D-594E-F2F3-2DDBC30C8197}"/>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87AE99B5-2F8B-44EE-0AA8-AD564845B5B0}"/>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4A39E399-3682-C9B1-9C03-F64BC35A812C}"/>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FC03A4C2-2591-4DAF-956E-066E623DD900}"/>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8254C388-6F88-0D45-3FA4-D385108B1D7D}"/>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2739FC58-138C-64AE-BC1E-D5C084EA4C72}"/>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8917FAB4-72B4-0875-10A1-34C7D6E91C38}"/>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106F1E73-ED8D-4241-2823-DEDEAF221221}"/>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D5787BB0-122B-74E5-AB43-33D625FF8998}"/>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7654CD21-7AAE-6325-9596-9DB2855B535A}"/>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4B371993-788F-9518-13D6-FCA42B5AF328}"/>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F0BA8804-3623-7D2E-2942-B2DA3C9B3A80}"/>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48DF0CB2-08B6-821E-FD1E-5497D18E2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439EDBDA-E719-A21A-55FB-FDCA9AC14C2B}"/>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57594DFF-7F70-B185-3B6F-87293BBA8C88}"/>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8F883DBF-7804-2ECD-79BE-6C30CBFF2D8F}"/>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52BD2F8D-E9EA-1922-8013-22E76355AB4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23F0FF64-6352-8B10-F5A7-4CA292D7A07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F954491F-18CD-43A4-4345-37E6CFC780D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D5EF7FDE-2D9A-6CB6-5A35-AF96F89AFA8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BF501DF5-BCC0-1252-E190-54CE1D58E1D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C83EBE82-261F-6819-53C9-BEC5DAB100B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FE6487BB-68F1-8644-82D4-7A544FAFDE13}"/>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633DD879-E2BB-4EBF-DE9A-743E4BBFA62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831AE6D3-F59C-4F41-0377-05FA27FAC3F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98549B63-1823-E3C3-18A7-6786E85EF94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06CDCE7E-0A14-676D-A495-46ABEC11F93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5C229C9A-5C33-70EA-3942-ACDE136CDAE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C9202882-A2ED-6365-0FBF-D993B126690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9EDDB78E-15FF-D836-D440-86556E83C926}"/>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48751E6F-67C2-0B47-DE51-413EAEB62B56}"/>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A1D7445C-EABB-4FF6-BD85-7D2A827E684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15412420-8F4A-D148-DCCD-FF31B99413E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177EA5CB-0C84-09E0-2BFF-162338F5FD5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EC389C17-6EE0-7245-358A-FAE2ACA6143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C93AAFCC-667B-FC93-FA1E-3B281A65D1C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964B64F3-2AAA-8876-6183-12F9090B239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6430B255-4753-97F0-22B4-E2AE90D76900}"/>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D1F3BC4A-51B1-4097-4F6B-41269D4EE6C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F8897203-ACBB-3AD3-B7A9-9BCC69E791B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3523B8C9-8BE0-E720-6841-17B5E8F98D8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3880C3B2-3E0B-58B4-290B-6AB47B7DAFD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3EFABD52-4823-D251-A13D-F5C9D8973EF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F1FD0E21-138F-5142-E298-FC28FE0C50F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7363847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3C9427-1CC9-0ECE-9678-49F7499B64A9}"/>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524E7576-6C6F-37D6-C07F-2DFB4EB488FF}"/>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B61EEF66-2118-490E-EB49-D50F8666E89D}"/>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191F1923-16B1-C1B0-C728-C5CDFC9195C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210567D1-529D-AE1E-8073-6B649A9BD91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A59EBA3B-BEBC-58A9-46AA-C0FFB0117BC7}"/>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CBB5A4AD-637F-F440-7EA0-6D701B6AE0EA}"/>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18E984ED-3263-7A70-D00A-D3CE0C35182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00BFECB9-5383-5E49-F1C8-97A44D06CC0B}"/>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79CC433E-F28E-95A5-E660-4A38FAB507D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5B0C3384-D641-933F-2736-2EE518CECFD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89E8DDC5-56CD-7085-CE23-0859AD3176F8}"/>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939A3048-BFF5-34C2-0F6D-73C0F6D311F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D5DBFA2A-B7A7-62A7-9245-00FAB0B0DDB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622E18D1-8D04-2270-7311-B475E00609BE}"/>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B919D1EB-599A-6685-F1D9-CD13BE2B4BA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08DA5EBB-1DF1-F695-4C18-5F38A3A7958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AA5FD1BA-0B30-FDA2-9820-088E19D73D51}"/>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F843FCDF-83C4-BBC6-00F3-B9E59653C7BD}"/>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863388A0-475F-2D36-A026-5ADA565E172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F02D2B07-7A3A-9A29-5CC6-26CAE1FDDD49}"/>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1DA1683A-3936-9D32-972D-1EEEEE32E8B9}"/>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7F6C7A6B-6CF5-D7B3-4E75-11C242A69C57}"/>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DE4F40D4-8859-AFBF-A5B6-C312F15D4ADC}"/>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C0FAFC79-FD0A-0383-927B-C712C55DDAD4}"/>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6996F4E3-C39B-2D0C-54D7-A64E960C4E9F}"/>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D16193B1-E869-D2C6-57D2-D3E5D7B6F5A0}"/>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D48127F3-2DFC-EE35-7031-5102A1F5FF43}"/>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A1AC61DF-241A-53C1-44CB-0CA581872F8F}"/>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50C1D8C9-CE29-EB15-B41F-0396F6B6E5D0}"/>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B900D008-98AD-137F-45CE-0EF5FC4DF425}"/>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98D8590E-4DB4-5BE0-3CF1-D02D999703EE}"/>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3DE5BC0C-FB73-7914-86FD-A958D088BED4}"/>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BF6A48AB-C7D0-8187-3E04-933B68076DDC}"/>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4ABFCC17-B069-8E7C-C60E-BA1537C8740A}"/>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373CF03B-B52D-4FFC-AF59-CC463A25421A}"/>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DD06FE0D-D139-E11E-560E-D6FA7201B26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86B410E0-588B-7E4D-2DCA-851AB9EC5B8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3E94AFEE-9DA9-ABAA-1C89-C3C4548E1B02}"/>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7BDA994E-CD43-B03D-3C76-B9B51B812EA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E63ECFB0-76BF-322F-E86A-DCE49F538F9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CEFC91E8-0163-D36B-E6ED-B89C6ABECF2B}"/>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823624C0-0B14-E309-0A23-8BE973DEB78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171C4C21-6D99-F274-FC38-F7135EE0EF0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3DF7C98C-2BE8-F0A1-D717-C7BC7FF510F1}"/>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CB21A83D-7807-9BC1-DD0F-CC084A91CFC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A248FE66-7F0B-9414-CFCD-AB63968B5536}"/>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33FBE703-3BA6-666B-5B8D-BB61513823D9}"/>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1CC6B259-94EE-00D9-67E8-ECA5E76533B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F56BA7A6-6808-070C-B545-C6EDD79231C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7F278211-BB2A-0689-88D1-C97B7481C0FE}"/>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71CBE2B7-48BD-3FF2-DFB6-366567627168}"/>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EA60E2D0-CE1E-1D63-D47B-579CBCC922ED}"/>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F4E1FF97-1171-B8E0-4B75-D8EC7189B578}"/>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115CE0FA-D946-C654-A794-D9096B78A677}"/>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E55B0210-6535-D682-0021-6FFD6A44F66E}"/>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06AF21EE-D8AA-A1A7-665F-EEBDC6584E63}"/>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491BFB8C-EE7C-989C-8E58-12A8B5E62639}"/>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58CB7A7D-E51E-8792-4D58-E0841A08EFC2}"/>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56FB7437-611D-BDE7-3467-A50DBFA2FC86}"/>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FCE856B5-DCB8-333C-52CB-FA4EB488A43F}"/>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A367A7A5-3E69-7885-B43C-7B3345CDD7FF}"/>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B898B73A-A1CE-B7E8-A9D8-78E13B23C1DF}"/>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B768D932-72EB-3C67-BA5A-4CB6C9DDB73F}"/>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ACE0F283-FB5C-FC5A-681D-8972EECE516F}"/>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E83AF356-BFA2-E2AF-A445-0494C31292A5}"/>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85049769-6867-7366-68A6-C1CF3007F461}"/>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AC6B1E2C-E9EA-6F8B-579F-8124B306E3F7}"/>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FE9CA892-C1CB-2585-7390-3EF31D57DEFF}"/>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6D782218-CE7E-0996-476B-45797A0D41C5}"/>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C4DB8A52-4356-4DCE-ADD0-5C3DAC0F9C5E}"/>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39BC5B20-B40E-081A-5E6D-A2DE5A1D0BF1}"/>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0BF0EBC6-2450-C251-68F5-A2FC31940B84}"/>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548C6BA5-F32C-CFAF-6963-4F08795E8643}"/>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764D2264-1D52-DF90-E7FA-969111C747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E6B4CB18-BD20-C13C-9F62-1E07189422F7}"/>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BE925F72-795D-EB37-160D-04261F29F8FF}"/>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7E6D4AAC-53B2-6090-E70B-403C82B093F5}"/>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D05B11B9-19A2-372F-CA12-D61C647F74D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31EA666C-63C2-2653-6B86-FF00709847A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5C0D423A-F408-740C-A1F2-5FCA79B9584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DDB625ED-248B-A5EB-1F55-181226A2179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EC659D14-37C3-B023-4C07-B6F4D1492FD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A0C3D9FD-170D-FF91-ADD9-AB7D37CE75C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AE46AD30-2B0F-07A7-B28B-BF0736AD35C7}"/>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AFA5921E-6201-2298-0045-B0BD717F627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313FBD57-9832-492F-C301-55CF40258AB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687BF7F6-95BC-386C-026E-BD009548AE8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52AB82E4-4214-3721-D56C-E62E0FF114A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2985D35F-22E0-4D1F-DEBF-FE0F4E1EDED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954E8CAA-AD98-21F9-09B7-0E597DA2E59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68C62A6B-ABDD-800C-BED1-6BE52DF9540B}"/>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F27A3933-7F3C-6B60-5A12-780DDE97F225}"/>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0282CD39-F1C5-3D8C-932D-9413739B86A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16137075-7140-C8A3-DCAB-BE255318797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95AAAB6D-3491-0F10-2B9A-8BBC4FB83CD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BD28DDE8-A67C-DF6E-48C0-A6D1C97E3C2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BB8CBBEE-12AF-69BF-DFFB-9B33023712E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D1CF297A-DA2E-C698-87BD-804F0219D79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DFC98660-24BF-D62A-961F-4053A7AC9DB0}"/>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72C8E721-6958-F2F3-3AE6-B356ABFF1AE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8AC6B0AD-A90F-B430-255D-D1F4696FF56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5799BB0F-61F8-5D88-31CB-A344B4372FA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956EBAEA-5116-2E10-33F8-1ECD66DEE86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5CFB865A-8546-54B4-00A3-B97A94F17FD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217128EE-14AD-B830-CE64-36DFE84CDAB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3238311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62B60DB4-B13C-22C7-08EF-3EE2E1FC513E}"/>
              </a:ext>
            </a:extLst>
          </p:cNvPr>
          <p:cNvSpPr/>
          <p:nvPr/>
        </p:nvSpPr>
        <p:spPr>
          <a:xfrm>
            <a:off x="538742" y="1687848"/>
            <a:ext cx="2689440" cy="2406699"/>
          </a:xfrm>
          <a:custGeom>
            <a:avLst/>
            <a:gdLst/>
            <a:ahLst/>
            <a:cxnLst/>
            <a:rect l="l" t="t" r="r" b="b"/>
            <a:pathLst>
              <a:path w="5701866" h="5659102">
                <a:moveTo>
                  <a:pt x="0" y="0"/>
                </a:moveTo>
                <a:lnTo>
                  <a:pt x="5701866" y="0"/>
                </a:lnTo>
                <a:lnTo>
                  <a:pt x="5701866" y="5659102"/>
                </a:lnTo>
                <a:lnTo>
                  <a:pt x="0" y="5659102"/>
                </a:lnTo>
                <a:lnTo>
                  <a:pt x="0" y="0"/>
                </a:lnTo>
                <a:close/>
              </a:path>
            </a:pathLst>
          </a:custGeom>
          <a:blipFill>
            <a:blip r:embed="rId2">
              <a:extLst>
                <a:ext uri="{96DAC541-7B7A-43D3-8B79-37D633B846F1}">
                  <asvg:svgBlip xmlns:asvg="http://schemas.microsoft.com/office/drawing/2016/SVG/main" r:embed="rId3"/>
                </a:ext>
              </a:extLst>
            </a:blip>
            <a:stretch>
              <a:fillRect/>
            </a:stretch>
          </a:blipFill>
          <a:effectLst>
            <a:glow rad="127000">
              <a:schemeClr val="bg1"/>
            </a:glow>
          </a:effectLst>
        </p:spPr>
        <p:txBody>
          <a:bodyPr/>
          <a:lstStyle/>
          <a:p>
            <a:endParaRPr lang="es-ES" b="1" dirty="0"/>
          </a:p>
        </p:txBody>
      </p:sp>
      <p:sp>
        <p:nvSpPr>
          <p:cNvPr id="3" name="Freeform 3">
            <a:extLst>
              <a:ext uri="{FF2B5EF4-FFF2-40B4-BE49-F238E27FC236}">
                <a16:creationId xmlns:a16="http://schemas.microsoft.com/office/drawing/2014/main" id="{008B37AC-40A9-0E45-8D77-E475E15F7AEE}"/>
              </a:ext>
            </a:extLst>
          </p:cNvPr>
          <p:cNvSpPr/>
          <p:nvPr/>
        </p:nvSpPr>
        <p:spPr>
          <a:xfrm>
            <a:off x="3737486" y="1687848"/>
            <a:ext cx="2689440" cy="2406699"/>
          </a:xfrm>
          <a:custGeom>
            <a:avLst/>
            <a:gdLst/>
            <a:ahLst/>
            <a:cxnLst/>
            <a:rect l="l" t="t" r="r" b="b"/>
            <a:pathLst>
              <a:path w="5701866" h="5659102">
                <a:moveTo>
                  <a:pt x="0" y="0"/>
                </a:moveTo>
                <a:lnTo>
                  <a:pt x="5701865" y="0"/>
                </a:lnTo>
                <a:lnTo>
                  <a:pt x="5701865" y="5659102"/>
                </a:lnTo>
                <a:lnTo>
                  <a:pt x="0" y="5659102"/>
                </a:lnTo>
                <a:lnTo>
                  <a:pt x="0" y="0"/>
                </a:lnTo>
                <a:close/>
              </a:path>
            </a:pathLst>
          </a:custGeom>
          <a:blipFill>
            <a:blip r:embed="rId4">
              <a:extLst>
                <a:ext uri="{96DAC541-7B7A-43D3-8B79-37D633B846F1}">
                  <asvg:svgBlip xmlns:asvg="http://schemas.microsoft.com/office/drawing/2016/SVG/main" r:embed="rId5"/>
                </a:ext>
              </a:extLst>
            </a:blip>
            <a:stretch>
              <a:fillRect/>
            </a:stretch>
          </a:blipFill>
          <a:effectLst>
            <a:glow rad="127000">
              <a:schemeClr val="bg1"/>
            </a:glow>
          </a:effectLst>
        </p:spPr>
      </p:sp>
      <p:sp>
        <p:nvSpPr>
          <p:cNvPr id="4" name="Freeform 4">
            <a:extLst>
              <a:ext uri="{FF2B5EF4-FFF2-40B4-BE49-F238E27FC236}">
                <a16:creationId xmlns:a16="http://schemas.microsoft.com/office/drawing/2014/main" id="{0A427429-A973-B922-A42B-1AA853B0ABD5}"/>
              </a:ext>
            </a:extLst>
          </p:cNvPr>
          <p:cNvSpPr/>
          <p:nvPr/>
        </p:nvSpPr>
        <p:spPr>
          <a:xfrm>
            <a:off x="538742" y="7078423"/>
            <a:ext cx="2689440" cy="2406699"/>
          </a:xfrm>
          <a:custGeom>
            <a:avLst/>
            <a:gdLst/>
            <a:ahLst/>
            <a:cxnLst/>
            <a:rect l="l" t="t" r="r" b="b"/>
            <a:pathLst>
              <a:path w="5701866" h="5659102">
                <a:moveTo>
                  <a:pt x="0" y="0"/>
                </a:moveTo>
                <a:lnTo>
                  <a:pt x="5701866" y="0"/>
                </a:lnTo>
                <a:lnTo>
                  <a:pt x="5701866" y="5659102"/>
                </a:lnTo>
                <a:lnTo>
                  <a:pt x="0" y="5659102"/>
                </a:lnTo>
                <a:lnTo>
                  <a:pt x="0" y="0"/>
                </a:lnTo>
                <a:close/>
              </a:path>
            </a:pathLst>
          </a:custGeom>
          <a:blipFill>
            <a:blip r:embed="rId6">
              <a:extLst>
                <a:ext uri="{96DAC541-7B7A-43D3-8B79-37D633B846F1}">
                  <asvg:svgBlip xmlns:asvg="http://schemas.microsoft.com/office/drawing/2016/SVG/main" r:embed="rId7"/>
                </a:ext>
              </a:extLst>
            </a:blip>
            <a:stretch>
              <a:fillRect/>
            </a:stretch>
          </a:blipFill>
          <a:effectLst>
            <a:glow rad="127000">
              <a:schemeClr val="bg1"/>
            </a:glow>
          </a:effectLst>
        </p:spPr>
      </p:sp>
      <p:sp>
        <p:nvSpPr>
          <p:cNvPr id="5" name="Freeform 5">
            <a:extLst>
              <a:ext uri="{FF2B5EF4-FFF2-40B4-BE49-F238E27FC236}">
                <a16:creationId xmlns:a16="http://schemas.microsoft.com/office/drawing/2014/main" id="{3240823A-9BC2-0E41-7B1C-FBBBDF76DA36}"/>
              </a:ext>
            </a:extLst>
          </p:cNvPr>
          <p:cNvSpPr/>
          <p:nvPr/>
        </p:nvSpPr>
        <p:spPr>
          <a:xfrm>
            <a:off x="538742" y="4371581"/>
            <a:ext cx="2689440" cy="2406699"/>
          </a:xfrm>
          <a:custGeom>
            <a:avLst/>
            <a:gdLst/>
            <a:ahLst/>
            <a:cxnLst/>
            <a:rect l="l" t="t" r="r" b="b"/>
            <a:pathLst>
              <a:path w="5701866" h="5659102">
                <a:moveTo>
                  <a:pt x="0" y="0"/>
                </a:moveTo>
                <a:lnTo>
                  <a:pt x="5701866" y="0"/>
                </a:lnTo>
                <a:lnTo>
                  <a:pt x="5701866" y="5659102"/>
                </a:lnTo>
                <a:lnTo>
                  <a:pt x="0" y="5659102"/>
                </a:lnTo>
                <a:lnTo>
                  <a:pt x="0" y="0"/>
                </a:lnTo>
                <a:close/>
              </a:path>
            </a:pathLst>
          </a:custGeom>
          <a:blipFill>
            <a:blip r:embed="rId8">
              <a:extLst>
                <a:ext uri="{96DAC541-7B7A-43D3-8B79-37D633B846F1}">
                  <asvg:svgBlip xmlns:asvg="http://schemas.microsoft.com/office/drawing/2016/SVG/main" r:embed="rId9"/>
                </a:ext>
              </a:extLst>
            </a:blip>
            <a:stretch>
              <a:fillRect/>
            </a:stretch>
          </a:blipFill>
          <a:effectLst>
            <a:glow rad="127000">
              <a:schemeClr val="bg1"/>
            </a:glow>
          </a:effectLst>
        </p:spPr>
      </p:sp>
      <p:sp>
        <p:nvSpPr>
          <p:cNvPr id="6" name="Freeform 6">
            <a:extLst>
              <a:ext uri="{FF2B5EF4-FFF2-40B4-BE49-F238E27FC236}">
                <a16:creationId xmlns:a16="http://schemas.microsoft.com/office/drawing/2014/main" id="{BE9A99C1-BAF1-1A0B-F3AA-A6FD917A1A84}"/>
              </a:ext>
            </a:extLst>
          </p:cNvPr>
          <p:cNvSpPr/>
          <p:nvPr/>
        </p:nvSpPr>
        <p:spPr>
          <a:xfrm>
            <a:off x="3737486" y="4371581"/>
            <a:ext cx="2689440" cy="2406699"/>
          </a:xfrm>
          <a:custGeom>
            <a:avLst/>
            <a:gdLst/>
            <a:ahLst/>
            <a:cxnLst/>
            <a:rect l="l" t="t" r="r" b="b"/>
            <a:pathLst>
              <a:path w="5701866" h="5659102">
                <a:moveTo>
                  <a:pt x="0" y="0"/>
                </a:moveTo>
                <a:lnTo>
                  <a:pt x="5701866" y="0"/>
                </a:lnTo>
                <a:lnTo>
                  <a:pt x="5701866" y="5659102"/>
                </a:lnTo>
                <a:lnTo>
                  <a:pt x="0" y="5659102"/>
                </a:lnTo>
                <a:lnTo>
                  <a:pt x="0" y="0"/>
                </a:lnTo>
                <a:close/>
              </a:path>
            </a:pathLst>
          </a:custGeom>
          <a:blipFill>
            <a:blip r:embed="rId10">
              <a:extLst>
                <a:ext uri="{96DAC541-7B7A-43D3-8B79-37D633B846F1}">
                  <asvg:svgBlip xmlns:asvg="http://schemas.microsoft.com/office/drawing/2016/SVG/main" r:embed="rId11"/>
                </a:ext>
              </a:extLst>
            </a:blip>
            <a:stretch>
              <a:fillRect/>
            </a:stretch>
          </a:blipFill>
          <a:effectLst>
            <a:glow rad="127000">
              <a:schemeClr val="bg1"/>
            </a:glow>
          </a:effectLst>
        </p:spPr>
      </p:sp>
      <p:sp>
        <p:nvSpPr>
          <p:cNvPr id="7" name="Freeform 2">
            <a:extLst>
              <a:ext uri="{FF2B5EF4-FFF2-40B4-BE49-F238E27FC236}">
                <a16:creationId xmlns:a16="http://schemas.microsoft.com/office/drawing/2014/main" id="{D71C9844-B31A-9E6F-0B59-13CB9BDEE119}"/>
              </a:ext>
            </a:extLst>
          </p:cNvPr>
          <p:cNvSpPr/>
          <p:nvPr/>
        </p:nvSpPr>
        <p:spPr>
          <a:xfrm>
            <a:off x="3737486" y="7078423"/>
            <a:ext cx="2689440" cy="2406699"/>
          </a:xfrm>
          <a:custGeom>
            <a:avLst/>
            <a:gdLst/>
            <a:ahLst/>
            <a:cxnLst/>
            <a:rect l="l" t="t" r="r" b="b"/>
            <a:pathLst>
              <a:path w="5701866" h="5659102">
                <a:moveTo>
                  <a:pt x="0" y="0"/>
                </a:moveTo>
                <a:lnTo>
                  <a:pt x="5701866" y="0"/>
                </a:lnTo>
                <a:lnTo>
                  <a:pt x="5701866" y="5659102"/>
                </a:lnTo>
                <a:lnTo>
                  <a:pt x="0" y="5659102"/>
                </a:lnTo>
                <a:lnTo>
                  <a:pt x="0" y="0"/>
                </a:lnTo>
                <a:close/>
              </a:path>
            </a:pathLst>
          </a:custGeom>
          <a:blipFill>
            <a:blip r:embed="rId2">
              <a:extLst>
                <a:ext uri="{96DAC541-7B7A-43D3-8B79-37D633B846F1}">
                  <asvg:svgBlip xmlns:asvg="http://schemas.microsoft.com/office/drawing/2016/SVG/main" r:embed="rId3"/>
                </a:ext>
              </a:extLst>
            </a:blip>
            <a:stretch>
              <a:fillRect/>
            </a:stretch>
          </a:blipFill>
          <a:effectLst>
            <a:glow rad="127000">
              <a:schemeClr val="bg1"/>
            </a:glow>
          </a:effectLst>
        </p:spPr>
        <p:txBody>
          <a:bodyPr/>
          <a:lstStyle/>
          <a:p>
            <a:endParaRPr lang="es-ES" dirty="0"/>
          </a:p>
        </p:txBody>
      </p:sp>
      <p:sp>
        <p:nvSpPr>
          <p:cNvPr id="8" name="Rectángulo 7">
            <a:extLst>
              <a:ext uri="{FF2B5EF4-FFF2-40B4-BE49-F238E27FC236}">
                <a16:creationId xmlns:a16="http://schemas.microsoft.com/office/drawing/2014/main" id="{E421835C-F426-FC10-3418-C25DD7EBC69D}"/>
              </a:ext>
            </a:extLst>
          </p:cNvPr>
          <p:cNvSpPr/>
          <p:nvPr/>
        </p:nvSpPr>
        <p:spPr>
          <a:xfrm>
            <a:off x="649252" y="1905235"/>
            <a:ext cx="1518799" cy="281225"/>
          </a:xfrm>
          <a:prstGeom prst="rect">
            <a:avLst/>
          </a:prstGeom>
          <a:solidFill>
            <a:srgbClr val="E4B8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ángulo 8">
            <a:extLst>
              <a:ext uri="{FF2B5EF4-FFF2-40B4-BE49-F238E27FC236}">
                <a16:creationId xmlns:a16="http://schemas.microsoft.com/office/drawing/2014/main" id="{8F016FA0-4E80-1486-0470-7F2D5B9AC518}"/>
              </a:ext>
            </a:extLst>
          </p:cNvPr>
          <p:cNvSpPr/>
          <p:nvPr/>
        </p:nvSpPr>
        <p:spPr>
          <a:xfrm>
            <a:off x="3900140" y="2088291"/>
            <a:ext cx="1518799" cy="281225"/>
          </a:xfrm>
          <a:prstGeom prst="rect">
            <a:avLst/>
          </a:prstGeom>
          <a:solidFill>
            <a:srgbClr val="C1BD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ángulo 9">
            <a:extLst>
              <a:ext uri="{FF2B5EF4-FFF2-40B4-BE49-F238E27FC236}">
                <a16:creationId xmlns:a16="http://schemas.microsoft.com/office/drawing/2014/main" id="{A5AE03C6-820E-323A-FE71-FE1FDAE4F97E}"/>
              </a:ext>
            </a:extLst>
          </p:cNvPr>
          <p:cNvSpPr/>
          <p:nvPr/>
        </p:nvSpPr>
        <p:spPr>
          <a:xfrm>
            <a:off x="701396" y="2501943"/>
            <a:ext cx="2364132" cy="148889"/>
          </a:xfrm>
          <a:prstGeom prst="rect">
            <a:avLst/>
          </a:prstGeom>
          <a:solidFill>
            <a:srgbClr val="FECC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Rectángulo 10">
            <a:extLst>
              <a:ext uri="{FF2B5EF4-FFF2-40B4-BE49-F238E27FC236}">
                <a16:creationId xmlns:a16="http://schemas.microsoft.com/office/drawing/2014/main" id="{3F8F2539-96ED-5C84-E7E1-430AD52D9177}"/>
              </a:ext>
            </a:extLst>
          </p:cNvPr>
          <p:cNvSpPr/>
          <p:nvPr/>
        </p:nvSpPr>
        <p:spPr>
          <a:xfrm>
            <a:off x="3900140" y="2488545"/>
            <a:ext cx="2364132" cy="148889"/>
          </a:xfrm>
          <a:prstGeom prst="rect">
            <a:avLst/>
          </a:prstGeom>
          <a:solidFill>
            <a:srgbClr val="D6D1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Rectángulo 11">
            <a:extLst>
              <a:ext uri="{FF2B5EF4-FFF2-40B4-BE49-F238E27FC236}">
                <a16:creationId xmlns:a16="http://schemas.microsoft.com/office/drawing/2014/main" id="{5388D771-D333-302B-E895-6585C4E6F17B}"/>
              </a:ext>
            </a:extLst>
          </p:cNvPr>
          <p:cNvSpPr/>
          <p:nvPr/>
        </p:nvSpPr>
        <p:spPr>
          <a:xfrm>
            <a:off x="622573" y="4779161"/>
            <a:ext cx="1518799" cy="281225"/>
          </a:xfrm>
          <a:prstGeom prst="rect">
            <a:avLst/>
          </a:prstGeom>
          <a:solidFill>
            <a:srgbClr val="88E17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12">
            <a:extLst>
              <a:ext uri="{FF2B5EF4-FFF2-40B4-BE49-F238E27FC236}">
                <a16:creationId xmlns:a16="http://schemas.microsoft.com/office/drawing/2014/main" id="{80026F49-A253-CE25-6F6E-4431E7F98447}"/>
              </a:ext>
            </a:extLst>
          </p:cNvPr>
          <p:cNvSpPr/>
          <p:nvPr/>
        </p:nvSpPr>
        <p:spPr>
          <a:xfrm>
            <a:off x="3879573" y="4802433"/>
            <a:ext cx="1518799" cy="281225"/>
          </a:xfrm>
          <a:prstGeom prst="rect">
            <a:avLst/>
          </a:prstGeom>
          <a:solidFill>
            <a:srgbClr val="E4B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BB08FC54-C5AA-8357-BE13-959B21C861D5}"/>
              </a:ext>
            </a:extLst>
          </p:cNvPr>
          <p:cNvSpPr/>
          <p:nvPr/>
        </p:nvSpPr>
        <p:spPr>
          <a:xfrm>
            <a:off x="3877688" y="5179415"/>
            <a:ext cx="2364132" cy="148889"/>
          </a:xfrm>
          <a:prstGeom prst="rect">
            <a:avLst/>
          </a:prstGeom>
          <a:solidFill>
            <a:srgbClr val="FED14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23705EB8-4F74-1323-D2B2-A84312DCCB11}"/>
              </a:ext>
            </a:extLst>
          </p:cNvPr>
          <p:cNvSpPr/>
          <p:nvPr/>
        </p:nvSpPr>
        <p:spPr>
          <a:xfrm>
            <a:off x="673239" y="7892245"/>
            <a:ext cx="2364132" cy="148889"/>
          </a:xfrm>
          <a:prstGeom prst="rect">
            <a:avLst/>
          </a:prstGeom>
          <a:solidFill>
            <a:srgbClr val="02D5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Rectángulo 15">
            <a:extLst>
              <a:ext uri="{FF2B5EF4-FFF2-40B4-BE49-F238E27FC236}">
                <a16:creationId xmlns:a16="http://schemas.microsoft.com/office/drawing/2014/main" id="{BE1269A5-E43D-CA53-00F6-68769A64B8CE}"/>
              </a:ext>
            </a:extLst>
          </p:cNvPr>
          <p:cNvSpPr/>
          <p:nvPr/>
        </p:nvSpPr>
        <p:spPr>
          <a:xfrm>
            <a:off x="622572" y="5179415"/>
            <a:ext cx="2452789" cy="148889"/>
          </a:xfrm>
          <a:prstGeom prst="rect">
            <a:avLst/>
          </a:prstGeom>
          <a:solidFill>
            <a:srgbClr val="95FA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488C654A-E8AD-84C3-8897-D24EBA07D419}"/>
              </a:ext>
            </a:extLst>
          </p:cNvPr>
          <p:cNvSpPr/>
          <p:nvPr/>
        </p:nvSpPr>
        <p:spPr>
          <a:xfrm>
            <a:off x="707003" y="7461473"/>
            <a:ext cx="1518799" cy="281225"/>
          </a:xfrm>
          <a:prstGeom prst="rect">
            <a:avLst/>
          </a:prstGeom>
          <a:solidFill>
            <a:srgbClr val="07C0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E5A84C96-177B-01C6-713C-9825B4B7CC39}"/>
              </a:ext>
            </a:extLst>
          </p:cNvPr>
          <p:cNvSpPr/>
          <p:nvPr/>
        </p:nvSpPr>
        <p:spPr>
          <a:xfrm>
            <a:off x="3919807" y="7901438"/>
            <a:ext cx="2364132" cy="148889"/>
          </a:xfrm>
          <a:prstGeom prst="rect">
            <a:avLst/>
          </a:prstGeom>
          <a:solidFill>
            <a:srgbClr val="FECC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dirty="0"/>
          </a:p>
        </p:txBody>
      </p:sp>
      <p:sp>
        <p:nvSpPr>
          <p:cNvPr id="19" name="Rectángulo 18">
            <a:extLst>
              <a:ext uri="{FF2B5EF4-FFF2-40B4-BE49-F238E27FC236}">
                <a16:creationId xmlns:a16="http://schemas.microsoft.com/office/drawing/2014/main" id="{99981774-379C-BF7F-96A3-4DB470417941}"/>
              </a:ext>
            </a:extLst>
          </p:cNvPr>
          <p:cNvSpPr/>
          <p:nvPr/>
        </p:nvSpPr>
        <p:spPr>
          <a:xfrm>
            <a:off x="3879083" y="7470141"/>
            <a:ext cx="1518799" cy="281225"/>
          </a:xfrm>
          <a:prstGeom prst="rect">
            <a:avLst/>
          </a:prstGeom>
          <a:solidFill>
            <a:srgbClr val="E4B8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Rectángulo 19">
            <a:extLst>
              <a:ext uri="{FF2B5EF4-FFF2-40B4-BE49-F238E27FC236}">
                <a16:creationId xmlns:a16="http://schemas.microsoft.com/office/drawing/2014/main" id="{74BAE11C-02B1-DBB8-C774-874D0E3CF648}"/>
              </a:ext>
            </a:extLst>
          </p:cNvPr>
          <p:cNvSpPr/>
          <p:nvPr/>
        </p:nvSpPr>
        <p:spPr>
          <a:xfrm>
            <a:off x="661937" y="2130081"/>
            <a:ext cx="1518799" cy="281225"/>
          </a:xfrm>
          <a:prstGeom prst="rect">
            <a:avLst/>
          </a:prstGeom>
          <a:solidFill>
            <a:srgbClr val="E4B8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TextBox 509">
            <a:extLst>
              <a:ext uri="{FF2B5EF4-FFF2-40B4-BE49-F238E27FC236}">
                <a16:creationId xmlns:a16="http://schemas.microsoft.com/office/drawing/2014/main" id="{A76ACEC0-515F-7A9F-0BEE-5D9125E71CE2}"/>
              </a:ext>
            </a:extLst>
          </p:cNvPr>
          <p:cNvSpPr txBox="1"/>
          <p:nvPr/>
        </p:nvSpPr>
        <p:spPr>
          <a:xfrm>
            <a:off x="717497"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L</a:t>
            </a:r>
          </a:p>
        </p:txBody>
      </p:sp>
      <p:sp>
        <p:nvSpPr>
          <p:cNvPr id="22" name="TextBox 510">
            <a:extLst>
              <a:ext uri="{FF2B5EF4-FFF2-40B4-BE49-F238E27FC236}">
                <a16:creationId xmlns:a16="http://schemas.microsoft.com/office/drawing/2014/main" id="{86064434-1742-9DA9-DB01-3179E53AAEE6}"/>
              </a:ext>
            </a:extLst>
          </p:cNvPr>
          <p:cNvSpPr txBox="1"/>
          <p:nvPr/>
        </p:nvSpPr>
        <p:spPr>
          <a:xfrm>
            <a:off x="1044775"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23" name="TextBox 511">
            <a:extLst>
              <a:ext uri="{FF2B5EF4-FFF2-40B4-BE49-F238E27FC236}">
                <a16:creationId xmlns:a16="http://schemas.microsoft.com/office/drawing/2014/main" id="{A75A57B3-9563-C4B0-71B6-BFD0385689A0}"/>
              </a:ext>
            </a:extLst>
          </p:cNvPr>
          <p:cNvSpPr txBox="1"/>
          <p:nvPr/>
        </p:nvSpPr>
        <p:spPr>
          <a:xfrm>
            <a:off x="1417768"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24" name="TextBox 512">
            <a:extLst>
              <a:ext uri="{FF2B5EF4-FFF2-40B4-BE49-F238E27FC236}">
                <a16:creationId xmlns:a16="http://schemas.microsoft.com/office/drawing/2014/main" id="{DE914BBA-23F5-D8B6-5130-3A38014ECB5F}"/>
              </a:ext>
            </a:extLst>
          </p:cNvPr>
          <p:cNvSpPr txBox="1"/>
          <p:nvPr/>
        </p:nvSpPr>
        <p:spPr>
          <a:xfrm>
            <a:off x="1750951"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J</a:t>
            </a:r>
          </a:p>
        </p:txBody>
      </p:sp>
      <p:sp>
        <p:nvSpPr>
          <p:cNvPr id="25" name="TextBox 513">
            <a:extLst>
              <a:ext uri="{FF2B5EF4-FFF2-40B4-BE49-F238E27FC236}">
                <a16:creationId xmlns:a16="http://schemas.microsoft.com/office/drawing/2014/main" id="{2136875A-8613-0FCC-168E-C91DB42F2932}"/>
              </a:ext>
            </a:extLst>
          </p:cNvPr>
          <p:cNvSpPr txBox="1"/>
          <p:nvPr/>
        </p:nvSpPr>
        <p:spPr>
          <a:xfrm>
            <a:off x="2134140"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V</a:t>
            </a:r>
          </a:p>
        </p:txBody>
      </p:sp>
      <p:sp>
        <p:nvSpPr>
          <p:cNvPr id="26" name="TextBox 514">
            <a:extLst>
              <a:ext uri="{FF2B5EF4-FFF2-40B4-BE49-F238E27FC236}">
                <a16:creationId xmlns:a16="http://schemas.microsoft.com/office/drawing/2014/main" id="{2295937F-3168-B138-58EF-3C58B2E3C94B}"/>
              </a:ext>
            </a:extLst>
          </p:cNvPr>
          <p:cNvSpPr txBox="1"/>
          <p:nvPr/>
        </p:nvSpPr>
        <p:spPr>
          <a:xfrm>
            <a:off x="2465129" y="2480252"/>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S</a:t>
            </a:r>
          </a:p>
        </p:txBody>
      </p:sp>
      <p:sp>
        <p:nvSpPr>
          <p:cNvPr id="27" name="TextBox 515">
            <a:extLst>
              <a:ext uri="{FF2B5EF4-FFF2-40B4-BE49-F238E27FC236}">
                <a16:creationId xmlns:a16="http://schemas.microsoft.com/office/drawing/2014/main" id="{83CBEBA3-5986-5C0C-2CD2-25CB83161826}"/>
              </a:ext>
            </a:extLst>
          </p:cNvPr>
          <p:cNvSpPr txBox="1"/>
          <p:nvPr/>
        </p:nvSpPr>
        <p:spPr>
          <a:xfrm>
            <a:off x="2803250" y="2480252"/>
            <a:ext cx="232640" cy="191591"/>
          </a:xfrm>
          <a:prstGeom prst="rect">
            <a:avLst/>
          </a:prstGeom>
        </p:spPr>
        <p:txBody>
          <a:bodyPr wrap="square" lIns="0" tIns="0" rIns="0" bIns="0" rtlCol="0" anchor="t">
            <a:spAutoFit/>
          </a:bodyPr>
          <a:lstStyle/>
          <a:p>
            <a:pPr algn="ctr">
              <a:lnSpc>
                <a:spcPts val="1559"/>
              </a:lnSpc>
            </a:pPr>
            <a:r>
              <a:rPr lang="en-US" sz="1113" b="1" dirty="0">
                <a:solidFill>
                  <a:srgbClr val="000000"/>
                </a:solidFill>
                <a:latin typeface="Sniglet"/>
              </a:rPr>
              <a:t>D</a:t>
            </a:r>
          </a:p>
        </p:txBody>
      </p:sp>
      <p:grpSp>
        <p:nvGrpSpPr>
          <p:cNvPr id="28" name="Grupo 27">
            <a:extLst>
              <a:ext uri="{FF2B5EF4-FFF2-40B4-BE49-F238E27FC236}">
                <a16:creationId xmlns:a16="http://schemas.microsoft.com/office/drawing/2014/main" id="{EA0C5B52-394C-81AE-271F-714C276E2B13}"/>
              </a:ext>
            </a:extLst>
          </p:cNvPr>
          <p:cNvGrpSpPr/>
          <p:nvPr/>
        </p:nvGrpSpPr>
        <p:grpSpPr>
          <a:xfrm>
            <a:off x="3926075" y="2475970"/>
            <a:ext cx="2318393" cy="191591"/>
            <a:chOff x="3926075" y="2475970"/>
            <a:chExt cx="2318393" cy="191591"/>
          </a:xfrm>
        </p:grpSpPr>
        <p:sp>
          <p:nvSpPr>
            <p:cNvPr id="29" name="TextBox 509">
              <a:extLst>
                <a:ext uri="{FF2B5EF4-FFF2-40B4-BE49-F238E27FC236}">
                  <a16:creationId xmlns:a16="http://schemas.microsoft.com/office/drawing/2014/main" id="{B70C63E2-BC7F-5397-180A-C7FA527C385D}"/>
                </a:ext>
              </a:extLst>
            </p:cNvPr>
            <p:cNvSpPr txBox="1"/>
            <p:nvPr/>
          </p:nvSpPr>
          <p:spPr>
            <a:xfrm>
              <a:off x="3926075"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L</a:t>
              </a:r>
            </a:p>
          </p:txBody>
        </p:sp>
        <p:sp>
          <p:nvSpPr>
            <p:cNvPr id="30" name="TextBox 510">
              <a:extLst>
                <a:ext uri="{FF2B5EF4-FFF2-40B4-BE49-F238E27FC236}">
                  <a16:creationId xmlns:a16="http://schemas.microsoft.com/office/drawing/2014/main" id="{6681DAC1-E4F5-325E-61AE-E0E6C9F178DE}"/>
                </a:ext>
              </a:extLst>
            </p:cNvPr>
            <p:cNvSpPr txBox="1"/>
            <p:nvPr/>
          </p:nvSpPr>
          <p:spPr>
            <a:xfrm>
              <a:off x="4253353"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31" name="TextBox 511">
              <a:extLst>
                <a:ext uri="{FF2B5EF4-FFF2-40B4-BE49-F238E27FC236}">
                  <a16:creationId xmlns:a16="http://schemas.microsoft.com/office/drawing/2014/main" id="{869940F3-25E1-42F3-4FB4-4D0E7217D0C7}"/>
                </a:ext>
              </a:extLst>
            </p:cNvPr>
            <p:cNvSpPr txBox="1"/>
            <p:nvPr/>
          </p:nvSpPr>
          <p:spPr>
            <a:xfrm>
              <a:off x="4626346"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32" name="TextBox 512">
              <a:extLst>
                <a:ext uri="{FF2B5EF4-FFF2-40B4-BE49-F238E27FC236}">
                  <a16:creationId xmlns:a16="http://schemas.microsoft.com/office/drawing/2014/main" id="{469505D7-2D89-94CE-4E5B-859C7BEF5168}"/>
                </a:ext>
              </a:extLst>
            </p:cNvPr>
            <p:cNvSpPr txBox="1"/>
            <p:nvPr/>
          </p:nvSpPr>
          <p:spPr>
            <a:xfrm>
              <a:off x="4959529"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J</a:t>
              </a:r>
            </a:p>
          </p:txBody>
        </p:sp>
        <p:sp>
          <p:nvSpPr>
            <p:cNvPr id="33" name="TextBox 513">
              <a:extLst>
                <a:ext uri="{FF2B5EF4-FFF2-40B4-BE49-F238E27FC236}">
                  <a16:creationId xmlns:a16="http://schemas.microsoft.com/office/drawing/2014/main" id="{486DAC5A-ACC9-4E4C-E83F-7C4D2648960A}"/>
                </a:ext>
              </a:extLst>
            </p:cNvPr>
            <p:cNvSpPr txBox="1"/>
            <p:nvPr/>
          </p:nvSpPr>
          <p:spPr>
            <a:xfrm>
              <a:off x="5342718"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V</a:t>
              </a:r>
            </a:p>
          </p:txBody>
        </p:sp>
        <p:sp>
          <p:nvSpPr>
            <p:cNvPr id="34" name="TextBox 514">
              <a:extLst>
                <a:ext uri="{FF2B5EF4-FFF2-40B4-BE49-F238E27FC236}">
                  <a16:creationId xmlns:a16="http://schemas.microsoft.com/office/drawing/2014/main" id="{48CF6045-C931-6C5D-1913-FD20C3E9FA25}"/>
                </a:ext>
              </a:extLst>
            </p:cNvPr>
            <p:cNvSpPr txBox="1"/>
            <p:nvPr/>
          </p:nvSpPr>
          <p:spPr>
            <a:xfrm>
              <a:off x="5673707"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S</a:t>
              </a:r>
            </a:p>
          </p:txBody>
        </p:sp>
        <p:sp>
          <p:nvSpPr>
            <p:cNvPr id="35" name="TextBox 515">
              <a:extLst>
                <a:ext uri="{FF2B5EF4-FFF2-40B4-BE49-F238E27FC236}">
                  <a16:creationId xmlns:a16="http://schemas.microsoft.com/office/drawing/2014/main" id="{D263018E-BB31-C975-98DC-789112907702}"/>
                </a:ext>
              </a:extLst>
            </p:cNvPr>
            <p:cNvSpPr txBox="1"/>
            <p:nvPr/>
          </p:nvSpPr>
          <p:spPr>
            <a:xfrm>
              <a:off x="6011828" y="2475970"/>
              <a:ext cx="232640" cy="191591"/>
            </a:xfrm>
            <a:prstGeom prst="rect">
              <a:avLst/>
            </a:prstGeom>
          </p:spPr>
          <p:txBody>
            <a:bodyPr wrap="square" lIns="0" tIns="0" rIns="0" bIns="0" rtlCol="0" anchor="t">
              <a:spAutoFit/>
            </a:bodyPr>
            <a:lstStyle/>
            <a:p>
              <a:pPr algn="ctr">
                <a:lnSpc>
                  <a:spcPts val="1559"/>
                </a:lnSpc>
              </a:pPr>
              <a:r>
                <a:rPr lang="en-US" sz="1113" b="1" dirty="0">
                  <a:solidFill>
                    <a:srgbClr val="000000"/>
                  </a:solidFill>
                  <a:latin typeface="Sniglet"/>
                </a:rPr>
                <a:t>D</a:t>
              </a:r>
            </a:p>
          </p:txBody>
        </p:sp>
      </p:grpSp>
      <p:grpSp>
        <p:nvGrpSpPr>
          <p:cNvPr id="36" name="Grupo 35">
            <a:extLst>
              <a:ext uri="{FF2B5EF4-FFF2-40B4-BE49-F238E27FC236}">
                <a16:creationId xmlns:a16="http://schemas.microsoft.com/office/drawing/2014/main" id="{EAC41A24-74BB-CAA8-8B11-C6AFB9853607}"/>
              </a:ext>
            </a:extLst>
          </p:cNvPr>
          <p:cNvGrpSpPr/>
          <p:nvPr/>
        </p:nvGrpSpPr>
        <p:grpSpPr>
          <a:xfrm>
            <a:off x="649252" y="2701636"/>
            <a:ext cx="2433477" cy="1380254"/>
            <a:chOff x="641885" y="2554584"/>
            <a:chExt cx="1746247" cy="1107579"/>
          </a:xfrm>
        </p:grpSpPr>
        <p:sp>
          <p:nvSpPr>
            <p:cNvPr id="37" name="Rectángulo 36">
              <a:extLst>
                <a:ext uri="{FF2B5EF4-FFF2-40B4-BE49-F238E27FC236}">
                  <a16:creationId xmlns:a16="http://schemas.microsoft.com/office/drawing/2014/main" id="{3A197883-8C2E-0751-08D3-0CBF375BF1AB}"/>
                </a:ext>
              </a:extLst>
            </p:cNvPr>
            <p:cNvSpPr/>
            <p:nvPr/>
          </p:nvSpPr>
          <p:spPr>
            <a:xfrm>
              <a:off x="641885" y="2568577"/>
              <a:ext cx="1746247" cy="1093586"/>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38" name="TextBox 76">
              <a:extLst>
                <a:ext uri="{FF2B5EF4-FFF2-40B4-BE49-F238E27FC236}">
                  <a16:creationId xmlns:a16="http://schemas.microsoft.com/office/drawing/2014/main" id="{4CC0621E-0C90-600B-12BF-CDD5C827E3DE}"/>
                </a:ext>
              </a:extLst>
            </p:cNvPr>
            <p:cNvSpPr txBox="1"/>
            <p:nvPr/>
          </p:nvSpPr>
          <p:spPr>
            <a:xfrm>
              <a:off x="700487"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7</a:t>
              </a:r>
            </a:p>
          </p:txBody>
        </p:sp>
        <p:sp>
          <p:nvSpPr>
            <p:cNvPr id="39" name="TextBox 77">
              <a:extLst>
                <a:ext uri="{FF2B5EF4-FFF2-40B4-BE49-F238E27FC236}">
                  <a16:creationId xmlns:a16="http://schemas.microsoft.com/office/drawing/2014/main" id="{3E7C8AA4-D5D4-FD35-6115-66B06766A3C6}"/>
                </a:ext>
              </a:extLst>
            </p:cNvPr>
            <p:cNvSpPr txBox="1"/>
            <p:nvPr/>
          </p:nvSpPr>
          <p:spPr>
            <a:xfrm>
              <a:off x="700487"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14</a:t>
              </a:r>
            </a:p>
          </p:txBody>
        </p:sp>
        <p:sp>
          <p:nvSpPr>
            <p:cNvPr id="40" name="TextBox 78">
              <a:extLst>
                <a:ext uri="{FF2B5EF4-FFF2-40B4-BE49-F238E27FC236}">
                  <a16:creationId xmlns:a16="http://schemas.microsoft.com/office/drawing/2014/main" id="{DC06303F-BE1C-FE05-1D7E-37C3D63F1034}"/>
                </a:ext>
              </a:extLst>
            </p:cNvPr>
            <p:cNvSpPr txBox="1"/>
            <p:nvPr/>
          </p:nvSpPr>
          <p:spPr>
            <a:xfrm>
              <a:off x="700487"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21</a:t>
              </a:r>
            </a:p>
          </p:txBody>
        </p:sp>
        <p:sp>
          <p:nvSpPr>
            <p:cNvPr id="41" name="TextBox 79">
              <a:extLst>
                <a:ext uri="{FF2B5EF4-FFF2-40B4-BE49-F238E27FC236}">
                  <a16:creationId xmlns:a16="http://schemas.microsoft.com/office/drawing/2014/main" id="{203A7D53-BF6D-5A6F-E3EA-CC3431EA07E3}"/>
                </a:ext>
              </a:extLst>
            </p:cNvPr>
            <p:cNvSpPr txBox="1"/>
            <p:nvPr/>
          </p:nvSpPr>
          <p:spPr>
            <a:xfrm>
              <a:off x="700487" y="3323278"/>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28</a:t>
              </a:r>
            </a:p>
          </p:txBody>
        </p:sp>
        <p:sp>
          <p:nvSpPr>
            <p:cNvPr id="42" name="TextBox 80">
              <a:extLst>
                <a:ext uri="{FF2B5EF4-FFF2-40B4-BE49-F238E27FC236}">
                  <a16:creationId xmlns:a16="http://schemas.microsoft.com/office/drawing/2014/main" id="{DCE700B4-428C-CAC0-00F3-21CC8F0ECE45}"/>
                </a:ext>
              </a:extLst>
            </p:cNvPr>
            <p:cNvSpPr txBox="1"/>
            <p:nvPr/>
          </p:nvSpPr>
          <p:spPr>
            <a:xfrm>
              <a:off x="952676" y="2554584"/>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a:t>
              </a:r>
            </a:p>
          </p:txBody>
        </p:sp>
        <p:sp>
          <p:nvSpPr>
            <p:cNvPr id="43" name="TextBox 81">
              <a:extLst>
                <a:ext uri="{FF2B5EF4-FFF2-40B4-BE49-F238E27FC236}">
                  <a16:creationId xmlns:a16="http://schemas.microsoft.com/office/drawing/2014/main" id="{D7F4022A-E84B-9E4E-3EAD-A60AA81E26FD}"/>
                </a:ext>
              </a:extLst>
            </p:cNvPr>
            <p:cNvSpPr txBox="1"/>
            <p:nvPr/>
          </p:nvSpPr>
          <p:spPr>
            <a:xfrm>
              <a:off x="952676"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8</a:t>
              </a:r>
            </a:p>
          </p:txBody>
        </p:sp>
        <p:sp>
          <p:nvSpPr>
            <p:cNvPr id="44" name="TextBox 82">
              <a:extLst>
                <a:ext uri="{FF2B5EF4-FFF2-40B4-BE49-F238E27FC236}">
                  <a16:creationId xmlns:a16="http://schemas.microsoft.com/office/drawing/2014/main" id="{E2EC7C96-3597-1B60-A58F-A3E6D5949FF1}"/>
                </a:ext>
              </a:extLst>
            </p:cNvPr>
            <p:cNvSpPr txBox="1"/>
            <p:nvPr/>
          </p:nvSpPr>
          <p:spPr>
            <a:xfrm>
              <a:off x="952676"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15</a:t>
              </a:r>
            </a:p>
          </p:txBody>
        </p:sp>
        <p:sp>
          <p:nvSpPr>
            <p:cNvPr id="45" name="TextBox 83">
              <a:extLst>
                <a:ext uri="{FF2B5EF4-FFF2-40B4-BE49-F238E27FC236}">
                  <a16:creationId xmlns:a16="http://schemas.microsoft.com/office/drawing/2014/main" id="{98279DB8-DEC0-5605-17A8-E860822077FA}"/>
                </a:ext>
              </a:extLst>
            </p:cNvPr>
            <p:cNvSpPr txBox="1"/>
            <p:nvPr/>
          </p:nvSpPr>
          <p:spPr>
            <a:xfrm>
              <a:off x="952676"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22</a:t>
              </a:r>
            </a:p>
          </p:txBody>
        </p:sp>
        <p:sp>
          <p:nvSpPr>
            <p:cNvPr id="46" name="TextBox 84">
              <a:extLst>
                <a:ext uri="{FF2B5EF4-FFF2-40B4-BE49-F238E27FC236}">
                  <a16:creationId xmlns:a16="http://schemas.microsoft.com/office/drawing/2014/main" id="{37E0EF53-A26B-6E8D-16E6-6C57EBCF19A4}"/>
                </a:ext>
              </a:extLst>
            </p:cNvPr>
            <p:cNvSpPr txBox="1"/>
            <p:nvPr/>
          </p:nvSpPr>
          <p:spPr>
            <a:xfrm>
              <a:off x="952676" y="3323278"/>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29</a:t>
              </a:r>
            </a:p>
          </p:txBody>
        </p:sp>
        <p:sp>
          <p:nvSpPr>
            <p:cNvPr id="47" name="TextBox 85">
              <a:extLst>
                <a:ext uri="{FF2B5EF4-FFF2-40B4-BE49-F238E27FC236}">
                  <a16:creationId xmlns:a16="http://schemas.microsoft.com/office/drawing/2014/main" id="{2AE68B90-612B-5515-532E-BDDA0AB26372}"/>
                </a:ext>
              </a:extLst>
            </p:cNvPr>
            <p:cNvSpPr txBox="1"/>
            <p:nvPr/>
          </p:nvSpPr>
          <p:spPr>
            <a:xfrm>
              <a:off x="1187877" y="2554584"/>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a:t>
              </a:r>
            </a:p>
          </p:txBody>
        </p:sp>
        <p:sp>
          <p:nvSpPr>
            <p:cNvPr id="48" name="TextBox 86">
              <a:extLst>
                <a:ext uri="{FF2B5EF4-FFF2-40B4-BE49-F238E27FC236}">
                  <a16:creationId xmlns:a16="http://schemas.microsoft.com/office/drawing/2014/main" id="{45426AE1-84DA-74DB-CA66-7EF94ED864BF}"/>
                </a:ext>
              </a:extLst>
            </p:cNvPr>
            <p:cNvSpPr txBox="1"/>
            <p:nvPr/>
          </p:nvSpPr>
          <p:spPr>
            <a:xfrm>
              <a:off x="1187877"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9</a:t>
              </a:r>
            </a:p>
          </p:txBody>
        </p:sp>
        <p:sp>
          <p:nvSpPr>
            <p:cNvPr id="49" name="TextBox 87">
              <a:extLst>
                <a:ext uri="{FF2B5EF4-FFF2-40B4-BE49-F238E27FC236}">
                  <a16:creationId xmlns:a16="http://schemas.microsoft.com/office/drawing/2014/main" id="{0B55B09A-070E-22ED-7D71-38A25ECB888D}"/>
                </a:ext>
              </a:extLst>
            </p:cNvPr>
            <p:cNvSpPr txBox="1"/>
            <p:nvPr/>
          </p:nvSpPr>
          <p:spPr>
            <a:xfrm>
              <a:off x="1187877"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16</a:t>
              </a:r>
            </a:p>
          </p:txBody>
        </p:sp>
        <p:sp>
          <p:nvSpPr>
            <p:cNvPr id="50" name="TextBox 88">
              <a:extLst>
                <a:ext uri="{FF2B5EF4-FFF2-40B4-BE49-F238E27FC236}">
                  <a16:creationId xmlns:a16="http://schemas.microsoft.com/office/drawing/2014/main" id="{EE9D2A12-EED0-885C-7021-C65CD78715E2}"/>
                </a:ext>
              </a:extLst>
            </p:cNvPr>
            <p:cNvSpPr txBox="1"/>
            <p:nvPr/>
          </p:nvSpPr>
          <p:spPr>
            <a:xfrm>
              <a:off x="1187877"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23</a:t>
              </a:r>
            </a:p>
          </p:txBody>
        </p:sp>
        <p:sp>
          <p:nvSpPr>
            <p:cNvPr id="51" name="TextBox 89">
              <a:extLst>
                <a:ext uri="{FF2B5EF4-FFF2-40B4-BE49-F238E27FC236}">
                  <a16:creationId xmlns:a16="http://schemas.microsoft.com/office/drawing/2014/main" id="{D2F64DDC-DCFF-DE24-C629-55E63CCACF75}"/>
                </a:ext>
              </a:extLst>
            </p:cNvPr>
            <p:cNvSpPr txBox="1"/>
            <p:nvPr/>
          </p:nvSpPr>
          <p:spPr>
            <a:xfrm>
              <a:off x="1187877" y="3323278"/>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30</a:t>
              </a:r>
            </a:p>
          </p:txBody>
        </p:sp>
        <p:sp>
          <p:nvSpPr>
            <p:cNvPr id="52" name="TextBox 90">
              <a:extLst>
                <a:ext uri="{FF2B5EF4-FFF2-40B4-BE49-F238E27FC236}">
                  <a16:creationId xmlns:a16="http://schemas.microsoft.com/office/drawing/2014/main" id="{4EADC3B0-10B7-2A18-D8ED-26009647F515}"/>
                </a:ext>
              </a:extLst>
            </p:cNvPr>
            <p:cNvSpPr txBox="1"/>
            <p:nvPr/>
          </p:nvSpPr>
          <p:spPr>
            <a:xfrm>
              <a:off x="1420238" y="2554584"/>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a:t>
              </a:r>
            </a:p>
          </p:txBody>
        </p:sp>
        <p:sp>
          <p:nvSpPr>
            <p:cNvPr id="53" name="TextBox 91">
              <a:extLst>
                <a:ext uri="{FF2B5EF4-FFF2-40B4-BE49-F238E27FC236}">
                  <a16:creationId xmlns:a16="http://schemas.microsoft.com/office/drawing/2014/main" id="{9ADCAB89-6873-9722-E852-1F41AD9835D6}"/>
                </a:ext>
              </a:extLst>
            </p:cNvPr>
            <p:cNvSpPr txBox="1"/>
            <p:nvPr/>
          </p:nvSpPr>
          <p:spPr>
            <a:xfrm>
              <a:off x="1420238"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10</a:t>
              </a:r>
            </a:p>
          </p:txBody>
        </p:sp>
        <p:sp>
          <p:nvSpPr>
            <p:cNvPr id="54" name="TextBox 92">
              <a:extLst>
                <a:ext uri="{FF2B5EF4-FFF2-40B4-BE49-F238E27FC236}">
                  <a16:creationId xmlns:a16="http://schemas.microsoft.com/office/drawing/2014/main" id="{88DDB1A3-773B-3D12-7B61-6CF51A5FDF85}"/>
                </a:ext>
              </a:extLst>
            </p:cNvPr>
            <p:cNvSpPr txBox="1"/>
            <p:nvPr/>
          </p:nvSpPr>
          <p:spPr>
            <a:xfrm>
              <a:off x="1420238"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17</a:t>
              </a:r>
            </a:p>
          </p:txBody>
        </p:sp>
        <p:sp>
          <p:nvSpPr>
            <p:cNvPr id="55" name="TextBox 93">
              <a:extLst>
                <a:ext uri="{FF2B5EF4-FFF2-40B4-BE49-F238E27FC236}">
                  <a16:creationId xmlns:a16="http://schemas.microsoft.com/office/drawing/2014/main" id="{C47A561D-F829-084D-9B75-AAF8DA555E24}"/>
                </a:ext>
              </a:extLst>
            </p:cNvPr>
            <p:cNvSpPr txBox="1"/>
            <p:nvPr/>
          </p:nvSpPr>
          <p:spPr>
            <a:xfrm>
              <a:off x="1420238"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24</a:t>
              </a:r>
            </a:p>
          </p:txBody>
        </p:sp>
        <p:sp>
          <p:nvSpPr>
            <p:cNvPr id="56" name="TextBox 94">
              <a:extLst>
                <a:ext uri="{FF2B5EF4-FFF2-40B4-BE49-F238E27FC236}">
                  <a16:creationId xmlns:a16="http://schemas.microsoft.com/office/drawing/2014/main" id="{120F85EC-64BE-A479-9C47-6042339C374A}"/>
                </a:ext>
              </a:extLst>
            </p:cNvPr>
            <p:cNvSpPr txBox="1"/>
            <p:nvPr/>
          </p:nvSpPr>
          <p:spPr>
            <a:xfrm>
              <a:off x="1665971" y="2554584"/>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4</a:t>
              </a:r>
            </a:p>
          </p:txBody>
        </p:sp>
        <p:sp>
          <p:nvSpPr>
            <p:cNvPr id="57" name="TextBox 95">
              <a:extLst>
                <a:ext uri="{FF2B5EF4-FFF2-40B4-BE49-F238E27FC236}">
                  <a16:creationId xmlns:a16="http://schemas.microsoft.com/office/drawing/2014/main" id="{E25DD38F-2ADB-B1B3-3C89-D819B185DBD6}"/>
                </a:ext>
              </a:extLst>
            </p:cNvPr>
            <p:cNvSpPr txBox="1"/>
            <p:nvPr/>
          </p:nvSpPr>
          <p:spPr>
            <a:xfrm>
              <a:off x="1665971"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11</a:t>
              </a:r>
            </a:p>
          </p:txBody>
        </p:sp>
        <p:sp>
          <p:nvSpPr>
            <p:cNvPr id="58" name="TextBox 96">
              <a:extLst>
                <a:ext uri="{FF2B5EF4-FFF2-40B4-BE49-F238E27FC236}">
                  <a16:creationId xmlns:a16="http://schemas.microsoft.com/office/drawing/2014/main" id="{B67695AF-D168-FA6C-E5EE-561399273539}"/>
                </a:ext>
              </a:extLst>
            </p:cNvPr>
            <p:cNvSpPr txBox="1"/>
            <p:nvPr/>
          </p:nvSpPr>
          <p:spPr>
            <a:xfrm>
              <a:off x="1665971"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18</a:t>
              </a:r>
            </a:p>
          </p:txBody>
        </p:sp>
        <p:sp>
          <p:nvSpPr>
            <p:cNvPr id="59" name="TextBox 97">
              <a:extLst>
                <a:ext uri="{FF2B5EF4-FFF2-40B4-BE49-F238E27FC236}">
                  <a16:creationId xmlns:a16="http://schemas.microsoft.com/office/drawing/2014/main" id="{CB7BFDD8-E7F0-8F02-AF94-DC7A0FEA0866}"/>
                </a:ext>
              </a:extLst>
            </p:cNvPr>
            <p:cNvSpPr txBox="1"/>
            <p:nvPr/>
          </p:nvSpPr>
          <p:spPr>
            <a:xfrm>
              <a:off x="1665971"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25</a:t>
              </a:r>
            </a:p>
          </p:txBody>
        </p:sp>
        <p:sp>
          <p:nvSpPr>
            <p:cNvPr id="60" name="TextBox 98">
              <a:extLst>
                <a:ext uri="{FF2B5EF4-FFF2-40B4-BE49-F238E27FC236}">
                  <a16:creationId xmlns:a16="http://schemas.microsoft.com/office/drawing/2014/main" id="{A789A6EA-D37D-B8A9-ACEE-62BCFBBB80C5}"/>
                </a:ext>
              </a:extLst>
            </p:cNvPr>
            <p:cNvSpPr txBox="1"/>
            <p:nvPr/>
          </p:nvSpPr>
          <p:spPr>
            <a:xfrm>
              <a:off x="1905931" y="2554584"/>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5</a:t>
              </a:r>
            </a:p>
          </p:txBody>
        </p:sp>
        <p:sp>
          <p:nvSpPr>
            <p:cNvPr id="61" name="TextBox 99">
              <a:extLst>
                <a:ext uri="{FF2B5EF4-FFF2-40B4-BE49-F238E27FC236}">
                  <a16:creationId xmlns:a16="http://schemas.microsoft.com/office/drawing/2014/main" id="{C7951D27-8DD4-51B9-278A-2CE7AFB0580B}"/>
                </a:ext>
              </a:extLst>
            </p:cNvPr>
            <p:cNvSpPr txBox="1"/>
            <p:nvPr/>
          </p:nvSpPr>
          <p:spPr>
            <a:xfrm>
              <a:off x="1905931" y="2745552"/>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12</a:t>
              </a:r>
            </a:p>
          </p:txBody>
        </p:sp>
        <p:sp>
          <p:nvSpPr>
            <p:cNvPr id="62" name="TextBox 100">
              <a:extLst>
                <a:ext uri="{FF2B5EF4-FFF2-40B4-BE49-F238E27FC236}">
                  <a16:creationId xmlns:a16="http://schemas.microsoft.com/office/drawing/2014/main" id="{7C397A74-C647-B908-98CE-F07C1DF06C88}"/>
                </a:ext>
              </a:extLst>
            </p:cNvPr>
            <p:cNvSpPr txBox="1"/>
            <p:nvPr/>
          </p:nvSpPr>
          <p:spPr>
            <a:xfrm>
              <a:off x="1905931" y="293929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19</a:t>
              </a:r>
            </a:p>
          </p:txBody>
        </p:sp>
        <p:sp>
          <p:nvSpPr>
            <p:cNvPr id="63" name="TextBox 101">
              <a:extLst>
                <a:ext uri="{FF2B5EF4-FFF2-40B4-BE49-F238E27FC236}">
                  <a16:creationId xmlns:a16="http://schemas.microsoft.com/office/drawing/2014/main" id="{CEF8C91F-D881-43EC-35CE-B80BC7EB4A54}"/>
                </a:ext>
              </a:extLst>
            </p:cNvPr>
            <p:cNvSpPr txBox="1"/>
            <p:nvPr/>
          </p:nvSpPr>
          <p:spPr>
            <a:xfrm>
              <a:off x="1905931" y="3134440"/>
              <a:ext cx="197078" cy="15374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26</a:t>
              </a:r>
            </a:p>
          </p:txBody>
        </p:sp>
        <p:sp>
          <p:nvSpPr>
            <p:cNvPr id="64" name="TextBox 102">
              <a:extLst>
                <a:ext uri="{FF2B5EF4-FFF2-40B4-BE49-F238E27FC236}">
                  <a16:creationId xmlns:a16="http://schemas.microsoft.com/office/drawing/2014/main" id="{C5672724-B79B-3E92-799D-9583D37C163E}"/>
                </a:ext>
              </a:extLst>
            </p:cNvPr>
            <p:cNvSpPr txBox="1"/>
            <p:nvPr/>
          </p:nvSpPr>
          <p:spPr>
            <a:xfrm>
              <a:off x="2139997" y="2554584"/>
              <a:ext cx="197078" cy="153741"/>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6</a:t>
              </a:r>
            </a:p>
          </p:txBody>
        </p:sp>
        <p:sp>
          <p:nvSpPr>
            <p:cNvPr id="65" name="TextBox 103">
              <a:extLst>
                <a:ext uri="{FF2B5EF4-FFF2-40B4-BE49-F238E27FC236}">
                  <a16:creationId xmlns:a16="http://schemas.microsoft.com/office/drawing/2014/main" id="{C741598F-CF6C-4E2C-7BA4-07B2FE931A97}"/>
                </a:ext>
              </a:extLst>
            </p:cNvPr>
            <p:cNvSpPr txBox="1"/>
            <p:nvPr/>
          </p:nvSpPr>
          <p:spPr>
            <a:xfrm>
              <a:off x="2139997" y="2745552"/>
              <a:ext cx="197078" cy="153741"/>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13</a:t>
              </a:r>
            </a:p>
          </p:txBody>
        </p:sp>
        <p:sp>
          <p:nvSpPr>
            <p:cNvPr id="66" name="TextBox 104">
              <a:extLst>
                <a:ext uri="{FF2B5EF4-FFF2-40B4-BE49-F238E27FC236}">
                  <a16:creationId xmlns:a16="http://schemas.microsoft.com/office/drawing/2014/main" id="{EEBF3DC5-A943-D699-AAEB-18E5C54B4348}"/>
                </a:ext>
              </a:extLst>
            </p:cNvPr>
            <p:cNvSpPr txBox="1"/>
            <p:nvPr/>
          </p:nvSpPr>
          <p:spPr>
            <a:xfrm>
              <a:off x="2139997" y="2939290"/>
              <a:ext cx="197078" cy="153741"/>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20</a:t>
              </a:r>
            </a:p>
          </p:txBody>
        </p:sp>
        <p:sp>
          <p:nvSpPr>
            <p:cNvPr id="67" name="TextBox 105">
              <a:extLst>
                <a:ext uri="{FF2B5EF4-FFF2-40B4-BE49-F238E27FC236}">
                  <a16:creationId xmlns:a16="http://schemas.microsoft.com/office/drawing/2014/main" id="{4F808A3D-C0CA-2518-2C85-08C6EF96F9DB}"/>
                </a:ext>
              </a:extLst>
            </p:cNvPr>
            <p:cNvSpPr txBox="1"/>
            <p:nvPr/>
          </p:nvSpPr>
          <p:spPr>
            <a:xfrm>
              <a:off x="2139997" y="3134440"/>
              <a:ext cx="197078" cy="153741"/>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27</a:t>
              </a:r>
            </a:p>
          </p:txBody>
        </p:sp>
      </p:grpSp>
      <p:grpSp>
        <p:nvGrpSpPr>
          <p:cNvPr id="68" name="Grupo 67">
            <a:extLst>
              <a:ext uri="{FF2B5EF4-FFF2-40B4-BE49-F238E27FC236}">
                <a16:creationId xmlns:a16="http://schemas.microsoft.com/office/drawing/2014/main" id="{F5E3637C-38CA-D945-4EF8-DFED31B02716}"/>
              </a:ext>
            </a:extLst>
          </p:cNvPr>
          <p:cNvGrpSpPr/>
          <p:nvPr/>
        </p:nvGrpSpPr>
        <p:grpSpPr>
          <a:xfrm>
            <a:off x="3812400" y="2686645"/>
            <a:ext cx="2506858" cy="1378800"/>
            <a:chOff x="2870203" y="2546861"/>
            <a:chExt cx="1775293" cy="1093586"/>
          </a:xfrm>
        </p:grpSpPr>
        <p:sp>
          <p:nvSpPr>
            <p:cNvPr id="69" name="Rectángulo 68">
              <a:extLst>
                <a:ext uri="{FF2B5EF4-FFF2-40B4-BE49-F238E27FC236}">
                  <a16:creationId xmlns:a16="http://schemas.microsoft.com/office/drawing/2014/main" id="{8AF4EE4C-FC4E-C5E4-528E-246E2D11A85B}"/>
                </a:ext>
              </a:extLst>
            </p:cNvPr>
            <p:cNvSpPr/>
            <p:nvPr/>
          </p:nvSpPr>
          <p:spPr>
            <a:xfrm>
              <a:off x="2870203" y="2546861"/>
              <a:ext cx="1746247" cy="1093586"/>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70" name="TextBox 190">
              <a:extLst>
                <a:ext uri="{FF2B5EF4-FFF2-40B4-BE49-F238E27FC236}">
                  <a16:creationId xmlns:a16="http://schemas.microsoft.com/office/drawing/2014/main" id="{A547E3E9-82AD-1E7B-FE63-C6984784405B}"/>
                </a:ext>
              </a:extLst>
            </p:cNvPr>
            <p:cNvSpPr txBox="1"/>
            <p:nvPr/>
          </p:nvSpPr>
          <p:spPr>
            <a:xfrm>
              <a:off x="2979392" y="2743730"/>
              <a:ext cx="187154"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4</a:t>
              </a:r>
            </a:p>
          </p:txBody>
        </p:sp>
        <p:sp>
          <p:nvSpPr>
            <p:cNvPr id="71" name="TextBox 191">
              <a:extLst>
                <a:ext uri="{FF2B5EF4-FFF2-40B4-BE49-F238E27FC236}">
                  <a16:creationId xmlns:a16="http://schemas.microsoft.com/office/drawing/2014/main" id="{3DA957A5-1269-C61F-185B-3F825B490B53}"/>
                </a:ext>
              </a:extLst>
            </p:cNvPr>
            <p:cNvSpPr txBox="1"/>
            <p:nvPr/>
          </p:nvSpPr>
          <p:spPr>
            <a:xfrm>
              <a:off x="2975814" y="2937467"/>
              <a:ext cx="194310"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11</a:t>
              </a:r>
            </a:p>
          </p:txBody>
        </p:sp>
        <p:sp>
          <p:nvSpPr>
            <p:cNvPr id="72" name="TextBox 192">
              <a:extLst>
                <a:ext uri="{FF2B5EF4-FFF2-40B4-BE49-F238E27FC236}">
                  <a16:creationId xmlns:a16="http://schemas.microsoft.com/office/drawing/2014/main" id="{142B750B-39DC-82E7-ACFD-E51831F77602}"/>
                </a:ext>
              </a:extLst>
            </p:cNvPr>
            <p:cNvSpPr txBox="1"/>
            <p:nvPr/>
          </p:nvSpPr>
          <p:spPr>
            <a:xfrm>
              <a:off x="2968924" y="3132618"/>
              <a:ext cx="208091"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18</a:t>
              </a:r>
            </a:p>
          </p:txBody>
        </p:sp>
        <p:sp>
          <p:nvSpPr>
            <p:cNvPr id="73" name="TextBox 193">
              <a:extLst>
                <a:ext uri="{FF2B5EF4-FFF2-40B4-BE49-F238E27FC236}">
                  <a16:creationId xmlns:a16="http://schemas.microsoft.com/office/drawing/2014/main" id="{78FD9326-05B6-B21F-1304-9FF1FB4F9DBD}"/>
                </a:ext>
              </a:extLst>
            </p:cNvPr>
            <p:cNvSpPr txBox="1"/>
            <p:nvPr/>
          </p:nvSpPr>
          <p:spPr>
            <a:xfrm>
              <a:off x="2968924" y="3323574"/>
              <a:ext cx="208091"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25</a:t>
              </a:r>
            </a:p>
          </p:txBody>
        </p:sp>
        <p:sp>
          <p:nvSpPr>
            <p:cNvPr id="74" name="TextBox 194">
              <a:extLst>
                <a:ext uri="{FF2B5EF4-FFF2-40B4-BE49-F238E27FC236}">
                  <a16:creationId xmlns:a16="http://schemas.microsoft.com/office/drawing/2014/main" id="{8301693E-A040-4D3B-FDA4-E9727CDB1F5A}"/>
                </a:ext>
              </a:extLst>
            </p:cNvPr>
            <p:cNvSpPr txBox="1"/>
            <p:nvPr/>
          </p:nvSpPr>
          <p:spPr>
            <a:xfrm>
              <a:off x="3167815" y="2743730"/>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5</a:t>
              </a:r>
            </a:p>
          </p:txBody>
        </p:sp>
        <p:sp>
          <p:nvSpPr>
            <p:cNvPr id="75" name="TextBox 195">
              <a:extLst>
                <a:ext uri="{FF2B5EF4-FFF2-40B4-BE49-F238E27FC236}">
                  <a16:creationId xmlns:a16="http://schemas.microsoft.com/office/drawing/2014/main" id="{53D696E8-7BB5-5535-943C-293F15480EC9}"/>
                </a:ext>
              </a:extLst>
            </p:cNvPr>
            <p:cNvSpPr txBox="1"/>
            <p:nvPr/>
          </p:nvSpPr>
          <p:spPr>
            <a:xfrm>
              <a:off x="3167815" y="2937467"/>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12</a:t>
              </a:r>
            </a:p>
          </p:txBody>
        </p:sp>
        <p:sp>
          <p:nvSpPr>
            <p:cNvPr id="76" name="TextBox 196">
              <a:extLst>
                <a:ext uri="{FF2B5EF4-FFF2-40B4-BE49-F238E27FC236}">
                  <a16:creationId xmlns:a16="http://schemas.microsoft.com/office/drawing/2014/main" id="{6191C4F9-C9CA-95B2-9E22-AC489606E07A}"/>
                </a:ext>
              </a:extLst>
            </p:cNvPr>
            <p:cNvSpPr txBox="1"/>
            <p:nvPr/>
          </p:nvSpPr>
          <p:spPr>
            <a:xfrm>
              <a:off x="3167815" y="3132618"/>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19</a:t>
              </a:r>
            </a:p>
          </p:txBody>
        </p:sp>
        <p:sp>
          <p:nvSpPr>
            <p:cNvPr id="77" name="TextBox 197">
              <a:extLst>
                <a:ext uri="{FF2B5EF4-FFF2-40B4-BE49-F238E27FC236}">
                  <a16:creationId xmlns:a16="http://schemas.microsoft.com/office/drawing/2014/main" id="{9B4FCFE6-C8EF-2963-A297-A8688FBF78B2}"/>
                </a:ext>
              </a:extLst>
            </p:cNvPr>
            <p:cNvSpPr txBox="1"/>
            <p:nvPr/>
          </p:nvSpPr>
          <p:spPr>
            <a:xfrm>
              <a:off x="3167815" y="3323574"/>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26</a:t>
              </a:r>
            </a:p>
          </p:txBody>
        </p:sp>
        <p:sp>
          <p:nvSpPr>
            <p:cNvPr id="78" name="TextBox 198">
              <a:extLst>
                <a:ext uri="{FF2B5EF4-FFF2-40B4-BE49-F238E27FC236}">
                  <a16:creationId xmlns:a16="http://schemas.microsoft.com/office/drawing/2014/main" id="{6CA0407B-7D6F-6FA7-A86C-A6277F9543AB}"/>
                </a:ext>
              </a:extLst>
            </p:cNvPr>
            <p:cNvSpPr txBox="1"/>
            <p:nvPr/>
          </p:nvSpPr>
          <p:spPr>
            <a:xfrm>
              <a:off x="3411182" y="3323574"/>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27</a:t>
              </a:r>
            </a:p>
          </p:txBody>
        </p:sp>
        <p:sp>
          <p:nvSpPr>
            <p:cNvPr id="79" name="TextBox 199">
              <a:extLst>
                <a:ext uri="{FF2B5EF4-FFF2-40B4-BE49-F238E27FC236}">
                  <a16:creationId xmlns:a16="http://schemas.microsoft.com/office/drawing/2014/main" id="{6FE98959-CC32-BB97-9482-DFAE2B50D99A}"/>
                </a:ext>
              </a:extLst>
            </p:cNvPr>
            <p:cNvSpPr txBox="1"/>
            <p:nvPr/>
          </p:nvSpPr>
          <p:spPr>
            <a:xfrm>
              <a:off x="3656154" y="3323574"/>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28</a:t>
              </a:r>
            </a:p>
          </p:txBody>
        </p:sp>
        <p:sp>
          <p:nvSpPr>
            <p:cNvPr id="80" name="TextBox 200">
              <a:extLst>
                <a:ext uri="{FF2B5EF4-FFF2-40B4-BE49-F238E27FC236}">
                  <a16:creationId xmlns:a16="http://schemas.microsoft.com/office/drawing/2014/main" id="{69749EC0-0410-6B3E-61CA-0B4608331D21}"/>
                </a:ext>
              </a:extLst>
            </p:cNvPr>
            <p:cNvSpPr txBox="1"/>
            <p:nvPr/>
          </p:nvSpPr>
          <p:spPr>
            <a:xfrm>
              <a:off x="3411182" y="2743730"/>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6</a:t>
              </a:r>
            </a:p>
          </p:txBody>
        </p:sp>
        <p:sp>
          <p:nvSpPr>
            <p:cNvPr id="81" name="TextBox 201">
              <a:extLst>
                <a:ext uri="{FF2B5EF4-FFF2-40B4-BE49-F238E27FC236}">
                  <a16:creationId xmlns:a16="http://schemas.microsoft.com/office/drawing/2014/main" id="{000511C4-8742-D2E6-4C01-5F182DB0B351}"/>
                </a:ext>
              </a:extLst>
            </p:cNvPr>
            <p:cNvSpPr txBox="1"/>
            <p:nvPr/>
          </p:nvSpPr>
          <p:spPr>
            <a:xfrm>
              <a:off x="3411182" y="2937467"/>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13</a:t>
              </a:r>
            </a:p>
          </p:txBody>
        </p:sp>
        <p:sp>
          <p:nvSpPr>
            <p:cNvPr id="82" name="TextBox 202">
              <a:extLst>
                <a:ext uri="{FF2B5EF4-FFF2-40B4-BE49-F238E27FC236}">
                  <a16:creationId xmlns:a16="http://schemas.microsoft.com/office/drawing/2014/main" id="{2149A1EA-33E8-2CD3-9F98-802DA8383DAB}"/>
                </a:ext>
              </a:extLst>
            </p:cNvPr>
            <p:cNvSpPr txBox="1"/>
            <p:nvPr/>
          </p:nvSpPr>
          <p:spPr>
            <a:xfrm>
              <a:off x="3411182" y="3132618"/>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20</a:t>
              </a:r>
            </a:p>
          </p:txBody>
        </p:sp>
        <p:sp>
          <p:nvSpPr>
            <p:cNvPr id="83" name="TextBox 203">
              <a:extLst>
                <a:ext uri="{FF2B5EF4-FFF2-40B4-BE49-F238E27FC236}">
                  <a16:creationId xmlns:a16="http://schemas.microsoft.com/office/drawing/2014/main" id="{759CD894-1CE2-3F6C-63D4-01A19039CF0D}"/>
                </a:ext>
              </a:extLst>
            </p:cNvPr>
            <p:cNvSpPr txBox="1"/>
            <p:nvPr/>
          </p:nvSpPr>
          <p:spPr>
            <a:xfrm>
              <a:off x="3656154" y="2552761"/>
              <a:ext cx="262016" cy="151959"/>
            </a:xfrm>
            <a:prstGeom prst="rect">
              <a:avLst/>
            </a:prstGeom>
          </p:spPr>
          <p:txBody>
            <a:bodyPr lIns="0" tIns="0" rIns="0" bIns="0" rtlCol="0" anchor="t">
              <a:spAutoFit/>
            </a:bodyPr>
            <a:lstStyle/>
            <a:p>
              <a:pPr algn="ctr">
                <a:lnSpc>
                  <a:spcPts val="1559"/>
                </a:lnSpc>
              </a:pPr>
              <a:endParaRPr lang="en-US" sz="1113" b="1" dirty="0">
                <a:solidFill>
                  <a:srgbClr val="000000"/>
                </a:solidFill>
                <a:latin typeface="Sniglet"/>
              </a:endParaRPr>
            </a:p>
          </p:txBody>
        </p:sp>
        <p:sp>
          <p:nvSpPr>
            <p:cNvPr id="84" name="TextBox 204">
              <a:extLst>
                <a:ext uri="{FF2B5EF4-FFF2-40B4-BE49-F238E27FC236}">
                  <a16:creationId xmlns:a16="http://schemas.microsoft.com/office/drawing/2014/main" id="{1AAF07DB-F4D2-47B1-C769-10DB0B655B25}"/>
                </a:ext>
              </a:extLst>
            </p:cNvPr>
            <p:cNvSpPr txBox="1"/>
            <p:nvPr/>
          </p:nvSpPr>
          <p:spPr>
            <a:xfrm>
              <a:off x="3656154" y="2743730"/>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7</a:t>
              </a:r>
            </a:p>
          </p:txBody>
        </p:sp>
        <p:sp>
          <p:nvSpPr>
            <p:cNvPr id="85" name="TextBox 205">
              <a:extLst>
                <a:ext uri="{FF2B5EF4-FFF2-40B4-BE49-F238E27FC236}">
                  <a16:creationId xmlns:a16="http://schemas.microsoft.com/office/drawing/2014/main" id="{1EAC7078-E7B4-EB54-900C-CA721D43ED4D}"/>
                </a:ext>
              </a:extLst>
            </p:cNvPr>
            <p:cNvSpPr txBox="1"/>
            <p:nvPr/>
          </p:nvSpPr>
          <p:spPr>
            <a:xfrm>
              <a:off x="3656154" y="2937467"/>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14</a:t>
              </a:r>
            </a:p>
          </p:txBody>
        </p:sp>
        <p:sp>
          <p:nvSpPr>
            <p:cNvPr id="86" name="TextBox 206">
              <a:extLst>
                <a:ext uri="{FF2B5EF4-FFF2-40B4-BE49-F238E27FC236}">
                  <a16:creationId xmlns:a16="http://schemas.microsoft.com/office/drawing/2014/main" id="{E4636C72-9811-E2FE-C0C1-F67D43591EE8}"/>
                </a:ext>
              </a:extLst>
            </p:cNvPr>
            <p:cNvSpPr txBox="1"/>
            <p:nvPr/>
          </p:nvSpPr>
          <p:spPr>
            <a:xfrm>
              <a:off x="3656154" y="3132618"/>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21</a:t>
              </a:r>
            </a:p>
          </p:txBody>
        </p:sp>
        <p:sp>
          <p:nvSpPr>
            <p:cNvPr id="87" name="TextBox 207">
              <a:extLst>
                <a:ext uri="{FF2B5EF4-FFF2-40B4-BE49-F238E27FC236}">
                  <a16:creationId xmlns:a16="http://schemas.microsoft.com/office/drawing/2014/main" id="{7CE1F1D7-3F75-A65C-10B8-96065D03E418}"/>
                </a:ext>
              </a:extLst>
            </p:cNvPr>
            <p:cNvSpPr txBox="1"/>
            <p:nvPr/>
          </p:nvSpPr>
          <p:spPr>
            <a:xfrm>
              <a:off x="3895862" y="2552761"/>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a:t>
              </a:r>
            </a:p>
          </p:txBody>
        </p:sp>
        <p:sp>
          <p:nvSpPr>
            <p:cNvPr id="88" name="TextBox 208">
              <a:extLst>
                <a:ext uri="{FF2B5EF4-FFF2-40B4-BE49-F238E27FC236}">
                  <a16:creationId xmlns:a16="http://schemas.microsoft.com/office/drawing/2014/main" id="{461AC321-9C2F-079B-A95A-DD628B3F4029}"/>
                </a:ext>
              </a:extLst>
            </p:cNvPr>
            <p:cNvSpPr txBox="1"/>
            <p:nvPr/>
          </p:nvSpPr>
          <p:spPr>
            <a:xfrm>
              <a:off x="3895862" y="2743730"/>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8</a:t>
              </a:r>
            </a:p>
          </p:txBody>
        </p:sp>
        <p:sp>
          <p:nvSpPr>
            <p:cNvPr id="89" name="TextBox 209">
              <a:extLst>
                <a:ext uri="{FF2B5EF4-FFF2-40B4-BE49-F238E27FC236}">
                  <a16:creationId xmlns:a16="http://schemas.microsoft.com/office/drawing/2014/main" id="{82D7DBBE-B371-F512-AF36-1C2591290288}"/>
                </a:ext>
              </a:extLst>
            </p:cNvPr>
            <p:cNvSpPr txBox="1"/>
            <p:nvPr/>
          </p:nvSpPr>
          <p:spPr>
            <a:xfrm>
              <a:off x="3895862" y="2937467"/>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15</a:t>
              </a:r>
            </a:p>
          </p:txBody>
        </p:sp>
        <p:sp>
          <p:nvSpPr>
            <p:cNvPr id="90" name="TextBox 210">
              <a:extLst>
                <a:ext uri="{FF2B5EF4-FFF2-40B4-BE49-F238E27FC236}">
                  <a16:creationId xmlns:a16="http://schemas.microsoft.com/office/drawing/2014/main" id="{858122BB-6899-6DBB-0DA8-0D2A0BFA8CC5}"/>
                </a:ext>
              </a:extLst>
            </p:cNvPr>
            <p:cNvSpPr txBox="1"/>
            <p:nvPr/>
          </p:nvSpPr>
          <p:spPr>
            <a:xfrm>
              <a:off x="3895862" y="3132618"/>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22</a:t>
              </a:r>
            </a:p>
          </p:txBody>
        </p:sp>
        <p:sp>
          <p:nvSpPr>
            <p:cNvPr id="91" name="TextBox 211">
              <a:extLst>
                <a:ext uri="{FF2B5EF4-FFF2-40B4-BE49-F238E27FC236}">
                  <a16:creationId xmlns:a16="http://schemas.microsoft.com/office/drawing/2014/main" id="{E08EB17E-2F7B-A592-A115-BB45E1B86CE3}"/>
                </a:ext>
              </a:extLst>
            </p:cNvPr>
            <p:cNvSpPr txBox="1"/>
            <p:nvPr/>
          </p:nvSpPr>
          <p:spPr>
            <a:xfrm>
              <a:off x="4140945" y="2552761"/>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a:t>
              </a:r>
            </a:p>
          </p:txBody>
        </p:sp>
        <p:sp>
          <p:nvSpPr>
            <p:cNvPr id="92" name="TextBox 212">
              <a:extLst>
                <a:ext uri="{FF2B5EF4-FFF2-40B4-BE49-F238E27FC236}">
                  <a16:creationId xmlns:a16="http://schemas.microsoft.com/office/drawing/2014/main" id="{8398D73D-E88C-009C-47AC-58DF616C7500}"/>
                </a:ext>
              </a:extLst>
            </p:cNvPr>
            <p:cNvSpPr txBox="1"/>
            <p:nvPr/>
          </p:nvSpPr>
          <p:spPr>
            <a:xfrm>
              <a:off x="4140945" y="2743730"/>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9</a:t>
              </a:r>
            </a:p>
          </p:txBody>
        </p:sp>
        <p:sp>
          <p:nvSpPr>
            <p:cNvPr id="93" name="TextBox 213">
              <a:extLst>
                <a:ext uri="{FF2B5EF4-FFF2-40B4-BE49-F238E27FC236}">
                  <a16:creationId xmlns:a16="http://schemas.microsoft.com/office/drawing/2014/main" id="{44D24561-902D-CAE5-15E4-3879677E7B18}"/>
                </a:ext>
              </a:extLst>
            </p:cNvPr>
            <p:cNvSpPr txBox="1"/>
            <p:nvPr/>
          </p:nvSpPr>
          <p:spPr>
            <a:xfrm>
              <a:off x="4140945" y="2937467"/>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16</a:t>
              </a:r>
            </a:p>
          </p:txBody>
        </p:sp>
        <p:sp>
          <p:nvSpPr>
            <p:cNvPr id="94" name="TextBox 214">
              <a:extLst>
                <a:ext uri="{FF2B5EF4-FFF2-40B4-BE49-F238E27FC236}">
                  <a16:creationId xmlns:a16="http://schemas.microsoft.com/office/drawing/2014/main" id="{E1EBF3D6-11C3-8D80-19DE-D027EC631BF2}"/>
                </a:ext>
              </a:extLst>
            </p:cNvPr>
            <p:cNvSpPr txBox="1"/>
            <p:nvPr/>
          </p:nvSpPr>
          <p:spPr>
            <a:xfrm>
              <a:off x="4140945" y="3132618"/>
              <a:ext cx="262016"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23</a:t>
              </a:r>
            </a:p>
          </p:txBody>
        </p:sp>
        <p:sp>
          <p:nvSpPr>
            <p:cNvPr id="95" name="TextBox 215">
              <a:extLst>
                <a:ext uri="{FF2B5EF4-FFF2-40B4-BE49-F238E27FC236}">
                  <a16:creationId xmlns:a16="http://schemas.microsoft.com/office/drawing/2014/main" id="{0053BB67-5083-430F-0CF5-BE969A05B52C}"/>
                </a:ext>
              </a:extLst>
            </p:cNvPr>
            <p:cNvSpPr txBox="1"/>
            <p:nvPr/>
          </p:nvSpPr>
          <p:spPr>
            <a:xfrm>
              <a:off x="4383480" y="2552761"/>
              <a:ext cx="262016"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3</a:t>
              </a:r>
            </a:p>
          </p:txBody>
        </p:sp>
        <p:sp>
          <p:nvSpPr>
            <p:cNvPr id="96" name="TextBox 216">
              <a:extLst>
                <a:ext uri="{FF2B5EF4-FFF2-40B4-BE49-F238E27FC236}">
                  <a16:creationId xmlns:a16="http://schemas.microsoft.com/office/drawing/2014/main" id="{CED47B9E-9E69-5320-C80E-0C3CC6797C2C}"/>
                </a:ext>
              </a:extLst>
            </p:cNvPr>
            <p:cNvSpPr txBox="1"/>
            <p:nvPr/>
          </p:nvSpPr>
          <p:spPr>
            <a:xfrm>
              <a:off x="4383480" y="2743730"/>
              <a:ext cx="262016"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10</a:t>
              </a:r>
            </a:p>
          </p:txBody>
        </p:sp>
        <p:sp>
          <p:nvSpPr>
            <p:cNvPr id="97" name="TextBox 217">
              <a:extLst>
                <a:ext uri="{FF2B5EF4-FFF2-40B4-BE49-F238E27FC236}">
                  <a16:creationId xmlns:a16="http://schemas.microsoft.com/office/drawing/2014/main" id="{2B1A4820-1DB9-BCD0-C887-47640861EE67}"/>
                </a:ext>
              </a:extLst>
            </p:cNvPr>
            <p:cNvSpPr txBox="1"/>
            <p:nvPr/>
          </p:nvSpPr>
          <p:spPr>
            <a:xfrm>
              <a:off x="4383480" y="2937467"/>
              <a:ext cx="262016"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17</a:t>
              </a:r>
            </a:p>
          </p:txBody>
        </p:sp>
        <p:sp>
          <p:nvSpPr>
            <p:cNvPr id="98" name="TextBox 218">
              <a:extLst>
                <a:ext uri="{FF2B5EF4-FFF2-40B4-BE49-F238E27FC236}">
                  <a16:creationId xmlns:a16="http://schemas.microsoft.com/office/drawing/2014/main" id="{B65DE705-0A8F-9844-4A56-0A30E9AFD0E6}"/>
                </a:ext>
              </a:extLst>
            </p:cNvPr>
            <p:cNvSpPr txBox="1"/>
            <p:nvPr/>
          </p:nvSpPr>
          <p:spPr>
            <a:xfrm>
              <a:off x="4383480" y="3132618"/>
              <a:ext cx="262016"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24</a:t>
              </a:r>
            </a:p>
          </p:txBody>
        </p:sp>
        <p:sp>
          <p:nvSpPr>
            <p:cNvPr id="99" name="TextBox 219">
              <a:extLst>
                <a:ext uri="{FF2B5EF4-FFF2-40B4-BE49-F238E27FC236}">
                  <a16:creationId xmlns:a16="http://schemas.microsoft.com/office/drawing/2014/main" id="{0C1849B5-B629-7DCF-5488-9674D87C207D}"/>
                </a:ext>
              </a:extLst>
            </p:cNvPr>
            <p:cNvSpPr txBox="1"/>
            <p:nvPr/>
          </p:nvSpPr>
          <p:spPr>
            <a:xfrm>
              <a:off x="3927248" y="3323574"/>
              <a:ext cx="199245" cy="151959"/>
            </a:xfrm>
            <a:prstGeom prst="rect">
              <a:avLst/>
            </a:prstGeom>
          </p:spPr>
          <p:txBody>
            <a:bodyPr lIns="0" tIns="0" rIns="0" bIns="0" rtlCol="0" anchor="t">
              <a:spAutoFit/>
            </a:bodyPr>
            <a:lstStyle/>
            <a:p>
              <a:pPr algn="ctr">
                <a:lnSpc>
                  <a:spcPts val="1559"/>
                </a:lnSpc>
              </a:pPr>
              <a:r>
                <a:rPr lang="en-US" sz="1113" b="1" dirty="0">
                  <a:latin typeface="Sniglet"/>
                </a:rPr>
                <a:t>29</a:t>
              </a:r>
            </a:p>
          </p:txBody>
        </p:sp>
        <p:sp>
          <p:nvSpPr>
            <p:cNvPr id="100" name="TextBox 220">
              <a:extLst>
                <a:ext uri="{FF2B5EF4-FFF2-40B4-BE49-F238E27FC236}">
                  <a16:creationId xmlns:a16="http://schemas.microsoft.com/office/drawing/2014/main" id="{E9664DD2-6F11-2574-6C2C-D0371F7DC157}"/>
                </a:ext>
              </a:extLst>
            </p:cNvPr>
            <p:cNvSpPr txBox="1"/>
            <p:nvPr/>
          </p:nvSpPr>
          <p:spPr>
            <a:xfrm>
              <a:off x="4172330" y="3323574"/>
              <a:ext cx="199245" cy="151959"/>
            </a:xfrm>
            <a:prstGeom prst="rect">
              <a:avLst/>
            </a:prstGeom>
          </p:spPr>
          <p:txBody>
            <a:bodyPr lIns="0" tIns="0" rIns="0" bIns="0" rtlCol="0" anchor="t">
              <a:spAutoFit/>
            </a:bodyPr>
            <a:lstStyle/>
            <a:p>
              <a:pPr algn="ctr">
                <a:lnSpc>
                  <a:spcPts val="1559"/>
                </a:lnSpc>
              </a:pPr>
              <a:r>
                <a:rPr lang="en-US" sz="1113" b="1" dirty="0">
                  <a:latin typeface="Sniglet"/>
                </a:rPr>
                <a:t>30</a:t>
              </a:r>
            </a:p>
          </p:txBody>
        </p:sp>
      </p:grpSp>
      <p:grpSp>
        <p:nvGrpSpPr>
          <p:cNvPr id="101" name="Grupo 100">
            <a:extLst>
              <a:ext uri="{FF2B5EF4-FFF2-40B4-BE49-F238E27FC236}">
                <a16:creationId xmlns:a16="http://schemas.microsoft.com/office/drawing/2014/main" id="{0D2B17F3-AD33-6452-4AF2-75DCFA96DB91}"/>
              </a:ext>
            </a:extLst>
          </p:cNvPr>
          <p:cNvGrpSpPr/>
          <p:nvPr/>
        </p:nvGrpSpPr>
        <p:grpSpPr>
          <a:xfrm>
            <a:off x="685156" y="5174233"/>
            <a:ext cx="2318393" cy="186398"/>
            <a:chOff x="3926075" y="2475970"/>
            <a:chExt cx="2318393" cy="186398"/>
          </a:xfrm>
        </p:grpSpPr>
        <p:sp>
          <p:nvSpPr>
            <p:cNvPr id="102" name="TextBox 509">
              <a:extLst>
                <a:ext uri="{FF2B5EF4-FFF2-40B4-BE49-F238E27FC236}">
                  <a16:creationId xmlns:a16="http://schemas.microsoft.com/office/drawing/2014/main" id="{381BBFC3-40CF-8184-BFF0-4D8E4D756F2E}"/>
                </a:ext>
              </a:extLst>
            </p:cNvPr>
            <p:cNvSpPr txBox="1"/>
            <p:nvPr/>
          </p:nvSpPr>
          <p:spPr>
            <a:xfrm>
              <a:off x="3926075" y="2475970"/>
              <a:ext cx="284689" cy="167096"/>
            </a:xfrm>
            <a:prstGeom prst="rect">
              <a:avLst/>
            </a:prstGeom>
          </p:spPr>
          <p:txBody>
            <a:bodyPr lIns="0" tIns="0" rIns="0" bIns="0" rtlCol="0" anchor="t">
              <a:spAutoFit/>
            </a:bodyPr>
            <a:lstStyle/>
            <a:p>
              <a:pPr algn="ctr">
                <a:lnSpc>
                  <a:spcPts val="1559"/>
                </a:lnSpc>
              </a:pPr>
              <a:r>
                <a:rPr lang="en-US" sz="1113" dirty="0">
                  <a:solidFill>
                    <a:srgbClr val="000000"/>
                  </a:solidFill>
                  <a:latin typeface="Sniglet"/>
                </a:rPr>
                <a:t>L</a:t>
              </a:r>
            </a:p>
          </p:txBody>
        </p:sp>
        <p:sp>
          <p:nvSpPr>
            <p:cNvPr id="103" name="TextBox 510">
              <a:extLst>
                <a:ext uri="{FF2B5EF4-FFF2-40B4-BE49-F238E27FC236}">
                  <a16:creationId xmlns:a16="http://schemas.microsoft.com/office/drawing/2014/main" id="{BD0E23A2-9F5A-841F-9825-2E58BBB8C40C}"/>
                </a:ext>
              </a:extLst>
            </p:cNvPr>
            <p:cNvSpPr txBox="1"/>
            <p:nvPr/>
          </p:nvSpPr>
          <p:spPr>
            <a:xfrm>
              <a:off x="4253353" y="2475970"/>
              <a:ext cx="284689" cy="167096"/>
            </a:xfrm>
            <a:prstGeom prst="rect">
              <a:avLst/>
            </a:prstGeom>
          </p:spPr>
          <p:txBody>
            <a:bodyPr lIns="0" tIns="0" rIns="0" bIns="0" rtlCol="0" anchor="t">
              <a:spAutoFit/>
            </a:bodyPr>
            <a:lstStyle/>
            <a:p>
              <a:pPr algn="ctr">
                <a:lnSpc>
                  <a:spcPts val="1559"/>
                </a:lnSpc>
              </a:pPr>
              <a:r>
                <a:rPr lang="en-US" sz="1113" dirty="0">
                  <a:solidFill>
                    <a:srgbClr val="000000"/>
                  </a:solidFill>
                  <a:latin typeface="Sniglet"/>
                </a:rPr>
                <a:t>M</a:t>
              </a:r>
            </a:p>
          </p:txBody>
        </p:sp>
        <p:sp>
          <p:nvSpPr>
            <p:cNvPr id="104" name="TextBox 511">
              <a:extLst>
                <a:ext uri="{FF2B5EF4-FFF2-40B4-BE49-F238E27FC236}">
                  <a16:creationId xmlns:a16="http://schemas.microsoft.com/office/drawing/2014/main" id="{3359BA41-037F-4748-F917-A25090258619}"/>
                </a:ext>
              </a:extLst>
            </p:cNvPr>
            <p:cNvSpPr txBox="1"/>
            <p:nvPr/>
          </p:nvSpPr>
          <p:spPr>
            <a:xfrm>
              <a:off x="4626346" y="2475970"/>
              <a:ext cx="284689" cy="167096"/>
            </a:xfrm>
            <a:prstGeom prst="rect">
              <a:avLst/>
            </a:prstGeom>
          </p:spPr>
          <p:txBody>
            <a:bodyPr lIns="0" tIns="0" rIns="0" bIns="0" rtlCol="0" anchor="t">
              <a:spAutoFit/>
            </a:bodyPr>
            <a:lstStyle/>
            <a:p>
              <a:pPr algn="ctr">
                <a:lnSpc>
                  <a:spcPts val="1559"/>
                </a:lnSpc>
              </a:pPr>
              <a:r>
                <a:rPr lang="en-US" sz="1113" dirty="0">
                  <a:solidFill>
                    <a:srgbClr val="000000"/>
                  </a:solidFill>
                  <a:latin typeface="Sniglet"/>
                </a:rPr>
                <a:t>M</a:t>
              </a:r>
            </a:p>
          </p:txBody>
        </p:sp>
        <p:sp>
          <p:nvSpPr>
            <p:cNvPr id="105" name="TextBox 512">
              <a:extLst>
                <a:ext uri="{FF2B5EF4-FFF2-40B4-BE49-F238E27FC236}">
                  <a16:creationId xmlns:a16="http://schemas.microsoft.com/office/drawing/2014/main" id="{B8D4232C-0470-E78D-FD71-52D76279D20F}"/>
                </a:ext>
              </a:extLst>
            </p:cNvPr>
            <p:cNvSpPr txBox="1"/>
            <p:nvPr/>
          </p:nvSpPr>
          <p:spPr>
            <a:xfrm>
              <a:off x="4959529" y="2475970"/>
              <a:ext cx="284689" cy="167096"/>
            </a:xfrm>
            <a:prstGeom prst="rect">
              <a:avLst/>
            </a:prstGeom>
          </p:spPr>
          <p:txBody>
            <a:bodyPr lIns="0" tIns="0" rIns="0" bIns="0" rtlCol="0" anchor="t">
              <a:spAutoFit/>
            </a:bodyPr>
            <a:lstStyle/>
            <a:p>
              <a:pPr algn="ctr">
                <a:lnSpc>
                  <a:spcPts val="1559"/>
                </a:lnSpc>
              </a:pPr>
              <a:r>
                <a:rPr lang="en-US" sz="1113" dirty="0">
                  <a:solidFill>
                    <a:srgbClr val="000000"/>
                  </a:solidFill>
                  <a:latin typeface="Sniglet"/>
                </a:rPr>
                <a:t>J</a:t>
              </a:r>
            </a:p>
          </p:txBody>
        </p:sp>
        <p:sp>
          <p:nvSpPr>
            <p:cNvPr id="106" name="TextBox 513">
              <a:extLst>
                <a:ext uri="{FF2B5EF4-FFF2-40B4-BE49-F238E27FC236}">
                  <a16:creationId xmlns:a16="http://schemas.microsoft.com/office/drawing/2014/main" id="{56136781-519F-5DE2-46F7-08187057E3C9}"/>
                </a:ext>
              </a:extLst>
            </p:cNvPr>
            <p:cNvSpPr txBox="1"/>
            <p:nvPr/>
          </p:nvSpPr>
          <p:spPr>
            <a:xfrm>
              <a:off x="5342718" y="2475970"/>
              <a:ext cx="284689" cy="167096"/>
            </a:xfrm>
            <a:prstGeom prst="rect">
              <a:avLst/>
            </a:prstGeom>
          </p:spPr>
          <p:txBody>
            <a:bodyPr lIns="0" tIns="0" rIns="0" bIns="0" rtlCol="0" anchor="t">
              <a:spAutoFit/>
            </a:bodyPr>
            <a:lstStyle/>
            <a:p>
              <a:pPr algn="ctr">
                <a:lnSpc>
                  <a:spcPts val="1559"/>
                </a:lnSpc>
              </a:pPr>
              <a:r>
                <a:rPr lang="en-US" sz="1113" dirty="0">
                  <a:solidFill>
                    <a:srgbClr val="000000"/>
                  </a:solidFill>
                  <a:latin typeface="Sniglet"/>
                </a:rPr>
                <a:t>V</a:t>
              </a:r>
            </a:p>
          </p:txBody>
        </p:sp>
        <p:sp>
          <p:nvSpPr>
            <p:cNvPr id="107" name="TextBox 514">
              <a:extLst>
                <a:ext uri="{FF2B5EF4-FFF2-40B4-BE49-F238E27FC236}">
                  <a16:creationId xmlns:a16="http://schemas.microsoft.com/office/drawing/2014/main" id="{AAF74809-955A-E93E-A973-E6C73431E59C}"/>
                </a:ext>
              </a:extLst>
            </p:cNvPr>
            <p:cNvSpPr txBox="1"/>
            <p:nvPr/>
          </p:nvSpPr>
          <p:spPr>
            <a:xfrm>
              <a:off x="5673707" y="2475970"/>
              <a:ext cx="284689" cy="167096"/>
            </a:xfrm>
            <a:prstGeom prst="rect">
              <a:avLst/>
            </a:prstGeom>
          </p:spPr>
          <p:txBody>
            <a:bodyPr lIns="0" tIns="0" rIns="0" bIns="0" rtlCol="0" anchor="t">
              <a:spAutoFit/>
            </a:bodyPr>
            <a:lstStyle/>
            <a:p>
              <a:pPr algn="ctr">
                <a:lnSpc>
                  <a:spcPts val="1559"/>
                </a:lnSpc>
              </a:pPr>
              <a:r>
                <a:rPr lang="en-US" sz="1113" dirty="0">
                  <a:solidFill>
                    <a:srgbClr val="000000"/>
                  </a:solidFill>
                  <a:latin typeface="Sniglet"/>
                </a:rPr>
                <a:t>S</a:t>
              </a:r>
            </a:p>
          </p:txBody>
        </p:sp>
        <p:sp>
          <p:nvSpPr>
            <p:cNvPr id="108" name="TextBox 515">
              <a:extLst>
                <a:ext uri="{FF2B5EF4-FFF2-40B4-BE49-F238E27FC236}">
                  <a16:creationId xmlns:a16="http://schemas.microsoft.com/office/drawing/2014/main" id="{84295DE7-D2E1-26EA-BBA2-5B2EA027CCE5}"/>
                </a:ext>
              </a:extLst>
            </p:cNvPr>
            <p:cNvSpPr txBox="1"/>
            <p:nvPr/>
          </p:nvSpPr>
          <p:spPr>
            <a:xfrm>
              <a:off x="6011828" y="2475970"/>
              <a:ext cx="232640" cy="186398"/>
            </a:xfrm>
            <a:prstGeom prst="rect">
              <a:avLst/>
            </a:prstGeom>
          </p:spPr>
          <p:txBody>
            <a:bodyPr wrap="square" lIns="0" tIns="0" rIns="0" bIns="0" rtlCol="0" anchor="t">
              <a:spAutoFit/>
            </a:bodyPr>
            <a:lstStyle/>
            <a:p>
              <a:pPr algn="ctr">
                <a:lnSpc>
                  <a:spcPts val="1559"/>
                </a:lnSpc>
              </a:pPr>
              <a:r>
                <a:rPr lang="en-US" sz="1113" dirty="0">
                  <a:solidFill>
                    <a:srgbClr val="000000"/>
                  </a:solidFill>
                  <a:latin typeface="Sniglet"/>
                </a:rPr>
                <a:t>D</a:t>
              </a:r>
            </a:p>
          </p:txBody>
        </p:sp>
      </p:grpSp>
      <p:grpSp>
        <p:nvGrpSpPr>
          <p:cNvPr id="109" name="Grupo 108">
            <a:extLst>
              <a:ext uri="{FF2B5EF4-FFF2-40B4-BE49-F238E27FC236}">
                <a16:creationId xmlns:a16="http://schemas.microsoft.com/office/drawing/2014/main" id="{0FEEF2D7-4CB3-851A-D3A3-767956230636}"/>
              </a:ext>
            </a:extLst>
          </p:cNvPr>
          <p:cNvGrpSpPr/>
          <p:nvPr/>
        </p:nvGrpSpPr>
        <p:grpSpPr>
          <a:xfrm>
            <a:off x="3936911" y="5160660"/>
            <a:ext cx="2318393" cy="191591"/>
            <a:chOff x="3926075" y="2475970"/>
            <a:chExt cx="2318393" cy="191591"/>
          </a:xfrm>
        </p:grpSpPr>
        <p:sp>
          <p:nvSpPr>
            <p:cNvPr id="110" name="TextBox 509">
              <a:extLst>
                <a:ext uri="{FF2B5EF4-FFF2-40B4-BE49-F238E27FC236}">
                  <a16:creationId xmlns:a16="http://schemas.microsoft.com/office/drawing/2014/main" id="{F5D41C1F-2008-BC1D-603A-39C93B596B68}"/>
                </a:ext>
              </a:extLst>
            </p:cNvPr>
            <p:cNvSpPr txBox="1"/>
            <p:nvPr/>
          </p:nvSpPr>
          <p:spPr>
            <a:xfrm>
              <a:off x="3926075"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L</a:t>
              </a:r>
            </a:p>
          </p:txBody>
        </p:sp>
        <p:sp>
          <p:nvSpPr>
            <p:cNvPr id="111" name="TextBox 510">
              <a:extLst>
                <a:ext uri="{FF2B5EF4-FFF2-40B4-BE49-F238E27FC236}">
                  <a16:creationId xmlns:a16="http://schemas.microsoft.com/office/drawing/2014/main" id="{90F08AFE-5E6A-734C-5F00-7C6689EB09E8}"/>
                </a:ext>
              </a:extLst>
            </p:cNvPr>
            <p:cNvSpPr txBox="1"/>
            <p:nvPr/>
          </p:nvSpPr>
          <p:spPr>
            <a:xfrm>
              <a:off x="4253353"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12" name="TextBox 511">
              <a:extLst>
                <a:ext uri="{FF2B5EF4-FFF2-40B4-BE49-F238E27FC236}">
                  <a16:creationId xmlns:a16="http://schemas.microsoft.com/office/drawing/2014/main" id="{A89B2B70-08E7-ECEF-940C-397E0D4DA51E}"/>
                </a:ext>
              </a:extLst>
            </p:cNvPr>
            <p:cNvSpPr txBox="1"/>
            <p:nvPr/>
          </p:nvSpPr>
          <p:spPr>
            <a:xfrm>
              <a:off x="4626346"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13" name="TextBox 512">
              <a:extLst>
                <a:ext uri="{FF2B5EF4-FFF2-40B4-BE49-F238E27FC236}">
                  <a16:creationId xmlns:a16="http://schemas.microsoft.com/office/drawing/2014/main" id="{3925116E-BE2B-E717-7866-0079B6BAF148}"/>
                </a:ext>
              </a:extLst>
            </p:cNvPr>
            <p:cNvSpPr txBox="1"/>
            <p:nvPr/>
          </p:nvSpPr>
          <p:spPr>
            <a:xfrm>
              <a:off x="4959529"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J</a:t>
              </a:r>
            </a:p>
          </p:txBody>
        </p:sp>
        <p:sp>
          <p:nvSpPr>
            <p:cNvPr id="114" name="TextBox 513">
              <a:extLst>
                <a:ext uri="{FF2B5EF4-FFF2-40B4-BE49-F238E27FC236}">
                  <a16:creationId xmlns:a16="http://schemas.microsoft.com/office/drawing/2014/main" id="{7558BE03-D535-1857-4F4E-16FD00F884F3}"/>
                </a:ext>
              </a:extLst>
            </p:cNvPr>
            <p:cNvSpPr txBox="1"/>
            <p:nvPr/>
          </p:nvSpPr>
          <p:spPr>
            <a:xfrm>
              <a:off x="5342718"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V</a:t>
              </a:r>
            </a:p>
          </p:txBody>
        </p:sp>
        <p:sp>
          <p:nvSpPr>
            <p:cNvPr id="115" name="TextBox 514">
              <a:extLst>
                <a:ext uri="{FF2B5EF4-FFF2-40B4-BE49-F238E27FC236}">
                  <a16:creationId xmlns:a16="http://schemas.microsoft.com/office/drawing/2014/main" id="{8072E830-514C-08D0-F959-9346E2615720}"/>
                </a:ext>
              </a:extLst>
            </p:cNvPr>
            <p:cNvSpPr txBox="1"/>
            <p:nvPr/>
          </p:nvSpPr>
          <p:spPr>
            <a:xfrm>
              <a:off x="5673707"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S</a:t>
              </a:r>
            </a:p>
          </p:txBody>
        </p:sp>
        <p:sp>
          <p:nvSpPr>
            <p:cNvPr id="116" name="TextBox 515">
              <a:extLst>
                <a:ext uri="{FF2B5EF4-FFF2-40B4-BE49-F238E27FC236}">
                  <a16:creationId xmlns:a16="http://schemas.microsoft.com/office/drawing/2014/main" id="{E98AE0A6-45E6-2D3F-9075-A6EBB0797F1E}"/>
                </a:ext>
              </a:extLst>
            </p:cNvPr>
            <p:cNvSpPr txBox="1"/>
            <p:nvPr/>
          </p:nvSpPr>
          <p:spPr>
            <a:xfrm>
              <a:off x="6011828" y="2475970"/>
              <a:ext cx="232640" cy="191591"/>
            </a:xfrm>
            <a:prstGeom prst="rect">
              <a:avLst/>
            </a:prstGeom>
          </p:spPr>
          <p:txBody>
            <a:bodyPr wrap="square" lIns="0" tIns="0" rIns="0" bIns="0" rtlCol="0" anchor="t">
              <a:spAutoFit/>
            </a:bodyPr>
            <a:lstStyle/>
            <a:p>
              <a:pPr algn="ctr">
                <a:lnSpc>
                  <a:spcPts val="1559"/>
                </a:lnSpc>
              </a:pPr>
              <a:r>
                <a:rPr lang="en-US" sz="1113" b="1" dirty="0">
                  <a:solidFill>
                    <a:srgbClr val="000000"/>
                  </a:solidFill>
                  <a:latin typeface="Sniglet"/>
                </a:rPr>
                <a:t>D</a:t>
              </a:r>
            </a:p>
          </p:txBody>
        </p:sp>
      </p:grpSp>
      <p:grpSp>
        <p:nvGrpSpPr>
          <p:cNvPr id="117" name="Grupo 116">
            <a:extLst>
              <a:ext uri="{FF2B5EF4-FFF2-40B4-BE49-F238E27FC236}">
                <a16:creationId xmlns:a16="http://schemas.microsoft.com/office/drawing/2014/main" id="{6C283CA0-5788-F42E-3E3F-76D14AEAD471}"/>
              </a:ext>
            </a:extLst>
          </p:cNvPr>
          <p:cNvGrpSpPr/>
          <p:nvPr/>
        </p:nvGrpSpPr>
        <p:grpSpPr>
          <a:xfrm>
            <a:off x="689769" y="7880096"/>
            <a:ext cx="2318393" cy="191591"/>
            <a:chOff x="3926075" y="2475970"/>
            <a:chExt cx="2318393" cy="191591"/>
          </a:xfrm>
        </p:grpSpPr>
        <p:sp>
          <p:nvSpPr>
            <p:cNvPr id="118" name="TextBox 509">
              <a:extLst>
                <a:ext uri="{FF2B5EF4-FFF2-40B4-BE49-F238E27FC236}">
                  <a16:creationId xmlns:a16="http://schemas.microsoft.com/office/drawing/2014/main" id="{738B5165-BDFA-0286-A015-D7C1110EBC28}"/>
                </a:ext>
              </a:extLst>
            </p:cNvPr>
            <p:cNvSpPr txBox="1"/>
            <p:nvPr/>
          </p:nvSpPr>
          <p:spPr>
            <a:xfrm>
              <a:off x="3926075"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L</a:t>
              </a:r>
            </a:p>
          </p:txBody>
        </p:sp>
        <p:sp>
          <p:nvSpPr>
            <p:cNvPr id="119" name="TextBox 510">
              <a:extLst>
                <a:ext uri="{FF2B5EF4-FFF2-40B4-BE49-F238E27FC236}">
                  <a16:creationId xmlns:a16="http://schemas.microsoft.com/office/drawing/2014/main" id="{D19DF404-37CF-D7E7-C224-01DF4E782E86}"/>
                </a:ext>
              </a:extLst>
            </p:cNvPr>
            <p:cNvSpPr txBox="1"/>
            <p:nvPr/>
          </p:nvSpPr>
          <p:spPr>
            <a:xfrm>
              <a:off x="4253353"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20" name="TextBox 511">
              <a:extLst>
                <a:ext uri="{FF2B5EF4-FFF2-40B4-BE49-F238E27FC236}">
                  <a16:creationId xmlns:a16="http://schemas.microsoft.com/office/drawing/2014/main" id="{0FC5D825-5D3E-425D-CB70-10F9852F6B7E}"/>
                </a:ext>
              </a:extLst>
            </p:cNvPr>
            <p:cNvSpPr txBox="1"/>
            <p:nvPr/>
          </p:nvSpPr>
          <p:spPr>
            <a:xfrm>
              <a:off x="4626346"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21" name="TextBox 512">
              <a:extLst>
                <a:ext uri="{FF2B5EF4-FFF2-40B4-BE49-F238E27FC236}">
                  <a16:creationId xmlns:a16="http://schemas.microsoft.com/office/drawing/2014/main" id="{F3D88B1D-943E-0941-DAC9-CAC825894CC5}"/>
                </a:ext>
              </a:extLst>
            </p:cNvPr>
            <p:cNvSpPr txBox="1"/>
            <p:nvPr/>
          </p:nvSpPr>
          <p:spPr>
            <a:xfrm>
              <a:off x="4959529"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J</a:t>
              </a:r>
            </a:p>
          </p:txBody>
        </p:sp>
        <p:sp>
          <p:nvSpPr>
            <p:cNvPr id="122" name="TextBox 513">
              <a:extLst>
                <a:ext uri="{FF2B5EF4-FFF2-40B4-BE49-F238E27FC236}">
                  <a16:creationId xmlns:a16="http://schemas.microsoft.com/office/drawing/2014/main" id="{226F9583-9861-4B7D-5BA1-03229A7B6FC7}"/>
                </a:ext>
              </a:extLst>
            </p:cNvPr>
            <p:cNvSpPr txBox="1"/>
            <p:nvPr/>
          </p:nvSpPr>
          <p:spPr>
            <a:xfrm>
              <a:off x="5342718"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V</a:t>
              </a:r>
            </a:p>
          </p:txBody>
        </p:sp>
        <p:sp>
          <p:nvSpPr>
            <p:cNvPr id="123" name="TextBox 514">
              <a:extLst>
                <a:ext uri="{FF2B5EF4-FFF2-40B4-BE49-F238E27FC236}">
                  <a16:creationId xmlns:a16="http://schemas.microsoft.com/office/drawing/2014/main" id="{280BC0DD-E229-DB95-D681-F147A9C6D7B5}"/>
                </a:ext>
              </a:extLst>
            </p:cNvPr>
            <p:cNvSpPr txBox="1"/>
            <p:nvPr/>
          </p:nvSpPr>
          <p:spPr>
            <a:xfrm>
              <a:off x="5673707"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S</a:t>
              </a:r>
            </a:p>
          </p:txBody>
        </p:sp>
        <p:sp>
          <p:nvSpPr>
            <p:cNvPr id="124" name="TextBox 515">
              <a:extLst>
                <a:ext uri="{FF2B5EF4-FFF2-40B4-BE49-F238E27FC236}">
                  <a16:creationId xmlns:a16="http://schemas.microsoft.com/office/drawing/2014/main" id="{CBA0B6BB-9EAC-7485-DF14-64D9779C55FD}"/>
                </a:ext>
              </a:extLst>
            </p:cNvPr>
            <p:cNvSpPr txBox="1"/>
            <p:nvPr/>
          </p:nvSpPr>
          <p:spPr>
            <a:xfrm>
              <a:off x="6011828" y="2475970"/>
              <a:ext cx="232640" cy="191591"/>
            </a:xfrm>
            <a:prstGeom prst="rect">
              <a:avLst/>
            </a:prstGeom>
          </p:spPr>
          <p:txBody>
            <a:bodyPr wrap="square" lIns="0" tIns="0" rIns="0" bIns="0" rtlCol="0" anchor="t">
              <a:spAutoFit/>
            </a:bodyPr>
            <a:lstStyle/>
            <a:p>
              <a:pPr algn="ctr">
                <a:lnSpc>
                  <a:spcPts val="1559"/>
                </a:lnSpc>
              </a:pPr>
              <a:r>
                <a:rPr lang="en-US" sz="1113" b="1" dirty="0">
                  <a:solidFill>
                    <a:srgbClr val="000000"/>
                  </a:solidFill>
                  <a:latin typeface="Sniglet"/>
                </a:rPr>
                <a:t>D</a:t>
              </a:r>
            </a:p>
          </p:txBody>
        </p:sp>
      </p:grpSp>
      <p:grpSp>
        <p:nvGrpSpPr>
          <p:cNvPr id="125" name="Grupo 124">
            <a:extLst>
              <a:ext uri="{FF2B5EF4-FFF2-40B4-BE49-F238E27FC236}">
                <a16:creationId xmlns:a16="http://schemas.microsoft.com/office/drawing/2014/main" id="{4B6C7465-B261-B9C7-767A-3A25187FE327}"/>
              </a:ext>
            </a:extLst>
          </p:cNvPr>
          <p:cNvGrpSpPr/>
          <p:nvPr/>
        </p:nvGrpSpPr>
        <p:grpSpPr>
          <a:xfrm>
            <a:off x="3921583" y="7854736"/>
            <a:ext cx="2318393" cy="191591"/>
            <a:chOff x="3926075" y="2475970"/>
            <a:chExt cx="2318393" cy="191591"/>
          </a:xfrm>
        </p:grpSpPr>
        <p:sp>
          <p:nvSpPr>
            <p:cNvPr id="126" name="TextBox 509">
              <a:extLst>
                <a:ext uri="{FF2B5EF4-FFF2-40B4-BE49-F238E27FC236}">
                  <a16:creationId xmlns:a16="http://schemas.microsoft.com/office/drawing/2014/main" id="{3F53AAF1-44E9-C11D-2EC8-7B01D4E2ADBB}"/>
                </a:ext>
              </a:extLst>
            </p:cNvPr>
            <p:cNvSpPr txBox="1"/>
            <p:nvPr/>
          </p:nvSpPr>
          <p:spPr>
            <a:xfrm>
              <a:off x="3926075"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L</a:t>
              </a:r>
            </a:p>
          </p:txBody>
        </p:sp>
        <p:sp>
          <p:nvSpPr>
            <p:cNvPr id="127" name="TextBox 510">
              <a:extLst>
                <a:ext uri="{FF2B5EF4-FFF2-40B4-BE49-F238E27FC236}">
                  <a16:creationId xmlns:a16="http://schemas.microsoft.com/office/drawing/2014/main" id="{26D1DCF6-96E5-6008-2345-92752D705D0A}"/>
                </a:ext>
              </a:extLst>
            </p:cNvPr>
            <p:cNvSpPr txBox="1"/>
            <p:nvPr/>
          </p:nvSpPr>
          <p:spPr>
            <a:xfrm>
              <a:off x="4253353"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28" name="TextBox 511">
              <a:extLst>
                <a:ext uri="{FF2B5EF4-FFF2-40B4-BE49-F238E27FC236}">
                  <a16:creationId xmlns:a16="http://schemas.microsoft.com/office/drawing/2014/main" id="{28D64C0C-1445-2C2D-D15D-338AC764D110}"/>
                </a:ext>
              </a:extLst>
            </p:cNvPr>
            <p:cNvSpPr txBox="1"/>
            <p:nvPr/>
          </p:nvSpPr>
          <p:spPr>
            <a:xfrm>
              <a:off x="4626346"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M</a:t>
              </a:r>
            </a:p>
          </p:txBody>
        </p:sp>
        <p:sp>
          <p:nvSpPr>
            <p:cNvPr id="129" name="TextBox 512">
              <a:extLst>
                <a:ext uri="{FF2B5EF4-FFF2-40B4-BE49-F238E27FC236}">
                  <a16:creationId xmlns:a16="http://schemas.microsoft.com/office/drawing/2014/main" id="{BCEE6872-1E73-EDB5-4055-C74587DEA12C}"/>
                </a:ext>
              </a:extLst>
            </p:cNvPr>
            <p:cNvSpPr txBox="1"/>
            <p:nvPr/>
          </p:nvSpPr>
          <p:spPr>
            <a:xfrm>
              <a:off x="4959529"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J</a:t>
              </a:r>
            </a:p>
          </p:txBody>
        </p:sp>
        <p:sp>
          <p:nvSpPr>
            <p:cNvPr id="130" name="TextBox 513">
              <a:extLst>
                <a:ext uri="{FF2B5EF4-FFF2-40B4-BE49-F238E27FC236}">
                  <a16:creationId xmlns:a16="http://schemas.microsoft.com/office/drawing/2014/main" id="{E4299C89-0782-4EB5-77F2-CF97CABE5AFB}"/>
                </a:ext>
              </a:extLst>
            </p:cNvPr>
            <p:cNvSpPr txBox="1"/>
            <p:nvPr/>
          </p:nvSpPr>
          <p:spPr>
            <a:xfrm>
              <a:off x="5342718"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V</a:t>
              </a:r>
            </a:p>
          </p:txBody>
        </p:sp>
        <p:sp>
          <p:nvSpPr>
            <p:cNvPr id="131" name="TextBox 514">
              <a:extLst>
                <a:ext uri="{FF2B5EF4-FFF2-40B4-BE49-F238E27FC236}">
                  <a16:creationId xmlns:a16="http://schemas.microsoft.com/office/drawing/2014/main" id="{2E5B07D2-B3C5-6512-DE3F-A3EAA243A4C9}"/>
                </a:ext>
              </a:extLst>
            </p:cNvPr>
            <p:cNvSpPr txBox="1"/>
            <p:nvPr/>
          </p:nvSpPr>
          <p:spPr>
            <a:xfrm>
              <a:off x="5673707" y="2475970"/>
              <a:ext cx="284689"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S</a:t>
              </a:r>
            </a:p>
          </p:txBody>
        </p:sp>
        <p:sp>
          <p:nvSpPr>
            <p:cNvPr id="132" name="TextBox 515">
              <a:extLst>
                <a:ext uri="{FF2B5EF4-FFF2-40B4-BE49-F238E27FC236}">
                  <a16:creationId xmlns:a16="http://schemas.microsoft.com/office/drawing/2014/main" id="{E628E0F5-0A54-E5A6-6C26-832C1F69F93D}"/>
                </a:ext>
              </a:extLst>
            </p:cNvPr>
            <p:cNvSpPr txBox="1"/>
            <p:nvPr/>
          </p:nvSpPr>
          <p:spPr>
            <a:xfrm>
              <a:off x="6011828" y="2475970"/>
              <a:ext cx="232640" cy="191591"/>
            </a:xfrm>
            <a:prstGeom prst="rect">
              <a:avLst/>
            </a:prstGeom>
          </p:spPr>
          <p:txBody>
            <a:bodyPr wrap="square" lIns="0" tIns="0" rIns="0" bIns="0" rtlCol="0" anchor="t">
              <a:spAutoFit/>
            </a:bodyPr>
            <a:lstStyle/>
            <a:p>
              <a:pPr algn="ctr">
                <a:lnSpc>
                  <a:spcPts val="1559"/>
                </a:lnSpc>
              </a:pPr>
              <a:r>
                <a:rPr lang="en-US" sz="1113" b="1" dirty="0">
                  <a:solidFill>
                    <a:srgbClr val="000000"/>
                  </a:solidFill>
                  <a:latin typeface="Sniglet"/>
                </a:rPr>
                <a:t>D</a:t>
              </a:r>
            </a:p>
          </p:txBody>
        </p:sp>
      </p:grpSp>
      <p:grpSp>
        <p:nvGrpSpPr>
          <p:cNvPr id="133" name="Grupo 132">
            <a:extLst>
              <a:ext uri="{FF2B5EF4-FFF2-40B4-BE49-F238E27FC236}">
                <a16:creationId xmlns:a16="http://schemas.microsoft.com/office/drawing/2014/main" id="{83BDACD7-447D-F09E-7413-288081CA8D5E}"/>
              </a:ext>
            </a:extLst>
          </p:cNvPr>
          <p:cNvGrpSpPr/>
          <p:nvPr/>
        </p:nvGrpSpPr>
        <p:grpSpPr>
          <a:xfrm>
            <a:off x="653980" y="5391493"/>
            <a:ext cx="2505600" cy="1378393"/>
            <a:chOff x="5187833" y="2544570"/>
            <a:chExt cx="1746247" cy="1112147"/>
          </a:xfrm>
        </p:grpSpPr>
        <p:sp>
          <p:nvSpPr>
            <p:cNvPr id="134" name="Rectángulo 133">
              <a:extLst>
                <a:ext uri="{FF2B5EF4-FFF2-40B4-BE49-F238E27FC236}">
                  <a16:creationId xmlns:a16="http://schemas.microsoft.com/office/drawing/2014/main" id="{76604CC3-4C6B-89AD-5638-EE92CE8084E8}"/>
                </a:ext>
              </a:extLst>
            </p:cNvPr>
            <p:cNvSpPr/>
            <p:nvPr/>
          </p:nvSpPr>
          <p:spPr>
            <a:xfrm>
              <a:off x="5187833" y="2563131"/>
              <a:ext cx="1746247" cy="1093586"/>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35" name="TextBox 292">
              <a:extLst>
                <a:ext uri="{FF2B5EF4-FFF2-40B4-BE49-F238E27FC236}">
                  <a16:creationId xmlns:a16="http://schemas.microsoft.com/office/drawing/2014/main" id="{12C44424-B349-5918-29B8-3C20BA991562}"/>
                </a:ext>
              </a:extLst>
            </p:cNvPr>
            <p:cNvSpPr txBox="1"/>
            <p:nvPr/>
          </p:nvSpPr>
          <p:spPr>
            <a:xfrm>
              <a:off x="5213307"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8</a:t>
              </a:r>
            </a:p>
          </p:txBody>
        </p:sp>
        <p:sp>
          <p:nvSpPr>
            <p:cNvPr id="136" name="TextBox 293">
              <a:extLst>
                <a:ext uri="{FF2B5EF4-FFF2-40B4-BE49-F238E27FC236}">
                  <a16:creationId xmlns:a16="http://schemas.microsoft.com/office/drawing/2014/main" id="{892E5859-44AB-CA47-B36B-147D2B01D1C5}"/>
                </a:ext>
              </a:extLst>
            </p:cNvPr>
            <p:cNvSpPr txBox="1"/>
            <p:nvPr/>
          </p:nvSpPr>
          <p:spPr>
            <a:xfrm>
              <a:off x="5213307"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15</a:t>
              </a:r>
            </a:p>
          </p:txBody>
        </p:sp>
        <p:sp>
          <p:nvSpPr>
            <p:cNvPr id="137" name="TextBox 294">
              <a:extLst>
                <a:ext uri="{FF2B5EF4-FFF2-40B4-BE49-F238E27FC236}">
                  <a16:creationId xmlns:a16="http://schemas.microsoft.com/office/drawing/2014/main" id="{E014AEA1-1855-F0E0-CEA0-A6AA8C7C5F28}"/>
                </a:ext>
              </a:extLst>
            </p:cNvPr>
            <p:cNvSpPr txBox="1"/>
            <p:nvPr/>
          </p:nvSpPr>
          <p:spPr>
            <a:xfrm>
              <a:off x="5213307"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22</a:t>
              </a:r>
            </a:p>
          </p:txBody>
        </p:sp>
        <p:sp>
          <p:nvSpPr>
            <p:cNvPr id="138" name="TextBox 295">
              <a:extLst>
                <a:ext uri="{FF2B5EF4-FFF2-40B4-BE49-F238E27FC236}">
                  <a16:creationId xmlns:a16="http://schemas.microsoft.com/office/drawing/2014/main" id="{5A9C0EB8-6A13-0003-8CB2-08639BFD5B4F}"/>
                </a:ext>
              </a:extLst>
            </p:cNvPr>
            <p:cNvSpPr txBox="1"/>
            <p:nvPr/>
          </p:nvSpPr>
          <p:spPr>
            <a:xfrm>
              <a:off x="5213680" y="3324962"/>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29</a:t>
              </a:r>
            </a:p>
          </p:txBody>
        </p:sp>
        <p:sp>
          <p:nvSpPr>
            <p:cNvPr id="139" name="TextBox 296">
              <a:extLst>
                <a:ext uri="{FF2B5EF4-FFF2-40B4-BE49-F238E27FC236}">
                  <a16:creationId xmlns:a16="http://schemas.microsoft.com/office/drawing/2014/main" id="{1B711B9B-2F20-EF19-7991-58C0CA916897}"/>
                </a:ext>
              </a:extLst>
            </p:cNvPr>
            <p:cNvSpPr txBox="1"/>
            <p:nvPr/>
          </p:nvSpPr>
          <p:spPr>
            <a:xfrm>
              <a:off x="5459305"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9</a:t>
              </a:r>
            </a:p>
          </p:txBody>
        </p:sp>
        <p:sp>
          <p:nvSpPr>
            <p:cNvPr id="140" name="TextBox 297">
              <a:extLst>
                <a:ext uri="{FF2B5EF4-FFF2-40B4-BE49-F238E27FC236}">
                  <a16:creationId xmlns:a16="http://schemas.microsoft.com/office/drawing/2014/main" id="{719B4D2E-A71C-D780-14E8-F2E9198FCB66}"/>
                </a:ext>
              </a:extLst>
            </p:cNvPr>
            <p:cNvSpPr txBox="1"/>
            <p:nvPr/>
          </p:nvSpPr>
          <p:spPr>
            <a:xfrm>
              <a:off x="5459305"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16</a:t>
              </a:r>
            </a:p>
          </p:txBody>
        </p:sp>
        <p:sp>
          <p:nvSpPr>
            <p:cNvPr id="141" name="TextBox 298">
              <a:extLst>
                <a:ext uri="{FF2B5EF4-FFF2-40B4-BE49-F238E27FC236}">
                  <a16:creationId xmlns:a16="http://schemas.microsoft.com/office/drawing/2014/main" id="{BF8A30EF-85FA-A6EA-ECB5-BA5914A9B01A}"/>
                </a:ext>
              </a:extLst>
            </p:cNvPr>
            <p:cNvSpPr txBox="1"/>
            <p:nvPr/>
          </p:nvSpPr>
          <p:spPr>
            <a:xfrm>
              <a:off x="5459305"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23</a:t>
              </a:r>
            </a:p>
          </p:txBody>
        </p:sp>
        <p:sp>
          <p:nvSpPr>
            <p:cNvPr id="142" name="TextBox 299">
              <a:extLst>
                <a:ext uri="{FF2B5EF4-FFF2-40B4-BE49-F238E27FC236}">
                  <a16:creationId xmlns:a16="http://schemas.microsoft.com/office/drawing/2014/main" id="{5E9C8D23-3730-2213-F0AC-B6D7B896FB30}"/>
                </a:ext>
              </a:extLst>
            </p:cNvPr>
            <p:cNvSpPr txBox="1"/>
            <p:nvPr/>
          </p:nvSpPr>
          <p:spPr>
            <a:xfrm>
              <a:off x="5459305" y="3340827"/>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30</a:t>
              </a:r>
            </a:p>
          </p:txBody>
        </p:sp>
        <p:sp>
          <p:nvSpPr>
            <p:cNvPr id="143" name="TextBox 300">
              <a:extLst>
                <a:ext uri="{FF2B5EF4-FFF2-40B4-BE49-F238E27FC236}">
                  <a16:creationId xmlns:a16="http://schemas.microsoft.com/office/drawing/2014/main" id="{296A4DCF-B696-5061-5C50-F743E2C320CB}"/>
                </a:ext>
              </a:extLst>
            </p:cNvPr>
            <p:cNvSpPr txBox="1"/>
            <p:nvPr/>
          </p:nvSpPr>
          <p:spPr>
            <a:xfrm>
              <a:off x="5705280"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10</a:t>
              </a:r>
            </a:p>
          </p:txBody>
        </p:sp>
        <p:sp>
          <p:nvSpPr>
            <p:cNvPr id="144" name="TextBox 301">
              <a:extLst>
                <a:ext uri="{FF2B5EF4-FFF2-40B4-BE49-F238E27FC236}">
                  <a16:creationId xmlns:a16="http://schemas.microsoft.com/office/drawing/2014/main" id="{D91857F4-A2D0-43D6-1F23-CC6C4BE88BB3}"/>
                </a:ext>
              </a:extLst>
            </p:cNvPr>
            <p:cNvSpPr txBox="1"/>
            <p:nvPr/>
          </p:nvSpPr>
          <p:spPr>
            <a:xfrm>
              <a:off x="5705280"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17</a:t>
              </a:r>
            </a:p>
          </p:txBody>
        </p:sp>
        <p:sp>
          <p:nvSpPr>
            <p:cNvPr id="145" name="TextBox 302">
              <a:extLst>
                <a:ext uri="{FF2B5EF4-FFF2-40B4-BE49-F238E27FC236}">
                  <a16:creationId xmlns:a16="http://schemas.microsoft.com/office/drawing/2014/main" id="{E70F90CE-E7EA-01B9-5298-FAF4EE38C54B}"/>
                </a:ext>
              </a:extLst>
            </p:cNvPr>
            <p:cNvSpPr txBox="1"/>
            <p:nvPr/>
          </p:nvSpPr>
          <p:spPr>
            <a:xfrm>
              <a:off x="5705280"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24</a:t>
              </a:r>
            </a:p>
          </p:txBody>
        </p:sp>
        <p:sp>
          <p:nvSpPr>
            <p:cNvPr id="146" name="TextBox 307">
              <a:extLst>
                <a:ext uri="{FF2B5EF4-FFF2-40B4-BE49-F238E27FC236}">
                  <a16:creationId xmlns:a16="http://schemas.microsoft.com/office/drawing/2014/main" id="{00FED271-31DC-8B19-DB0D-D1D8EDF58850}"/>
                </a:ext>
              </a:extLst>
            </p:cNvPr>
            <p:cNvSpPr txBox="1"/>
            <p:nvPr/>
          </p:nvSpPr>
          <p:spPr>
            <a:xfrm>
              <a:off x="5942682"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11</a:t>
              </a:r>
            </a:p>
          </p:txBody>
        </p:sp>
        <p:sp>
          <p:nvSpPr>
            <p:cNvPr id="147" name="TextBox 308">
              <a:extLst>
                <a:ext uri="{FF2B5EF4-FFF2-40B4-BE49-F238E27FC236}">
                  <a16:creationId xmlns:a16="http://schemas.microsoft.com/office/drawing/2014/main" id="{C95FA726-FAF6-E8E2-9A1D-E0A89936D948}"/>
                </a:ext>
              </a:extLst>
            </p:cNvPr>
            <p:cNvSpPr txBox="1"/>
            <p:nvPr/>
          </p:nvSpPr>
          <p:spPr>
            <a:xfrm>
              <a:off x="5942682"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18</a:t>
              </a:r>
            </a:p>
          </p:txBody>
        </p:sp>
        <p:sp>
          <p:nvSpPr>
            <p:cNvPr id="148" name="TextBox 309">
              <a:extLst>
                <a:ext uri="{FF2B5EF4-FFF2-40B4-BE49-F238E27FC236}">
                  <a16:creationId xmlns:a16="http://schemas.microsoft.com/office/drawing/2014/main" id="{DEBB7601-3B81-DCB1-2D05-C1BB8A32A7D8}"/>
                </a:ext>
              </a:extLst>
            </p:cNvPr>
            <p:cNvSpPr txBox="1"/>
            <p:nvPr/>
          </p:nvSpPr>
          <p:spPr>
            <a:xfrm>
              <a:off x="5942682"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25</a:t>
              </a:r>
            </a:p>
          </p:txBody>
        </p:sp>
        <p:sp>
          <p:nvSpPr>
            <p:cNvPr id="149" name="TextBox 310">
              <a:extLst>
                <a:ext uri="{FF2B5EF4-FFF2-40B4-BE49-F238E27FC236}">
                  <a16:creationId xmlns:a16="http://schemas.microsoft.com/office/drawing/2014/main" id="{E45E23AA-B236-4901-C83D-961CF3947A27}"/>
                </a:ext>
              </a:extLst>
            </p:cNvPr>
            <p:cNvSpPr txBox="1"/>
            <p:nvPr/>
          </p:nvSpPr>
          <p:spPr>
            <a:xfrm>
              <a:off x="6192235"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12</a:t>
              </a:r>
            </a:p>
          </p:txBody>
        </p:sp>
        <p:sp>
          <p:nvSpPr>
            <p:cNvPr id="150" name="TextBox 311">
              <a:extLst>
                <a:ext uri="{FF2B5EF4-FFF2-40B4-BE49-F238E27FC236}">
                  <a16:creationId xmlns:a16="http://schemas.microsoft.com/office/drawing/2014/main" id="{ABFC5245-92B9-FFC7-E8C4-4B2DED6D8943}"/>
                </a:ext>
              </a:extLst>
            </p:cNvPr>
            <p:cNvSpPr txBox="1"/>
            <p:nvPr/>
          </p:nvSpPr>
          <p:spPr>
            <a:xfrm>
              <a:off x="6192235"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19</a:t>
              </a:r>
            </a:p>
          </p:txBody>
        </p:sp>
        <p:sp>
          <p:nvSpPr>
            <p:cNvPr id="151" name="TextBox 312">
              <a:extLst>
                <a:ext uri="{FF2B5EF4-FFF2-40B4-BE49-F238E27FC236}">
                  <a16:creationId xmlns:a16="http://schemas.microsoft.com/office/drawing/2014/main" id="{263B9AB7-1093-F99E-0BC3-A1390CE8D5B4}"/>
                </a:ext>
              </a:extLst>
            </p:cNvPr>
            <p:cNvSpPr txBox="1"/>
            <p:nvPr/>
          </p:nvSpPr>
          <p:spPr>
            <a:xfrm>
              <a:off x="6192235"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26</a:t>
              </a:r>
            </a:p>
          </p:txBody>
        </p:sp>
        <p:sp>
          <p:nvSpPr>
            <p:cNvPr id="152" name="TextBox 315">
              <a:extLst>
                <a:ext uri="{FF2B5EF4-FFF2-40B4-BE49-F238E27FC236}">
                  <a16:creationId xmlns:a16="http://schemas.microsoft.com/office/drawing/2014/main" id="{7EBAAD45-E157-68F7-F723-2A1A1ACEAE69}"/>
                </a:ext>
              </a:extLst>
            </p:cNvPr>
            <p:cNvSpPr txBox="1"/>
            <p:nvPr/>
          </p:nvSpPr>
          <p:spPr>
            <a:xfrm>
              <a:off x="6434346" y="2759810"/>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13</a:t>
              </a:r>
            </a:p>
          </p:txBody>
        </p:sp>
        <p:sp>
          <p:nvSpPr>
            <p:cNvPr id="153" name="TextBox 316">
              <a:extLst>
                <a:ext uri="{FF2B5EF4-FFF2-40B4-BE49-F238E27FC236}">
                  <a16:creationId xmlns:a16="http://schemas.microsoft.com/office/drawing/2014/main" id="{AC0BDB47-6099-DE0A-B473-EF80E7F5514D}"/>
                </a:ext>
              </a:extLst>
            </p:cNvPr>
            <p:cNvSpPr txBox="1"/>
            <p:nvPr/>
          </p:nvSpPr>
          <p:spPr>
            <a:xfrm>
              <a:off x="6434346" y="2961361"/>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20</a:t>
              </a:r>
            </a:p>
          </p:txBody>
        </p:sp>
        <p:sp>
          <p:nvSpPr>
            <p:cNvPr id="154" name="TextBox 317">
              <a:extLst>
                <a:ext uri="{FF2B5EF4-FFF2-40B4-BE49-F238E27FC236}">
                  <a16:creationId xmlns:a16="http://schemas.microsoft.com/office/drawing/2014/main" id="{3AF489A1-77B3-6640-B911-1F94E985832A}"/>
                </a:ext>
              </a:extLst>
            </p:cNvPr>
            <p:cNvSpPr txBox="1"/>
            <p:nvPr/>
          </p:nvSpPr>
          <p:spPr>
            <a:xfrm>
              <a:off x="6434346" y="3143238"/>
              <a:ext cx="199245" cy="154584"/>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27</a:t>
              </a:r>
            </a:p>
          </p:txBody>
        </p:sp>
        <p:sp>
          <p:nvSpPr>
            <p:cNvPr id="155" name="TextBox 318">
              <a:extLst>
                <a:ext uri="{FF2B5EF4-FFF2-40B4-BE49-F238E27FC236}">
                  <a16:creationId xmlns:a16="http://schemas.microsoft.com/office/drawing/2014/main" id="{5C822BF3-94B8-E630-31E4-76118C90D2C7}"/>
                </a:ext>
              </a:extLst>
            </p:cNvPr>
            <p:cNvSpPr txBox="1"/>
            <p:nvPr/>
          </p:nvSpPr>
          <p:spPr>
            <a:xfrm>
              <a:off x="6657165" y="2544570"/>
              <a:ext cx="199245" cy="154584"/>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7</a:t>
              </a:r>
            </a:p>
          </p:txBody>
        </p:sp>
        <p:sp>
          <p:nvSpPr>
            <p:cNvPr id="156" name="TextBox 319">
              <a:extLst>
                <a:ext uri="{FF2B5EF4-FFF2-40B4-BE49-F238E27FC236}">
                  <a16:creationId xmlns:a16="http://schemas.microsoft.com/office/drawing/2014/main" id="{02C7FEB9-B291-B057-7080-EFEB06FECF8E}"/>
                </a:ext>
              </a:extLst>
            </p:cNvPr>
            <p:cNvSpPr txBox="1"/>
            <p:nvPr/>
          </p:nvSpPr>
          <p:spPr>
            <a:xfrm>
              <a:off x="6657165" y="2759810"/>
              <a:ext cx="199245" cy="154584"/>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14</a:t>
              </a:r>
            </a:p>
          </p:txBody>
        </p:sp>
        <p:sp>
          <p:nvSpPr>
            <p:cNvPr id="157" name="TextBox 320">
              <a:extLst>
                <a:ext uri="{FF2B5EF4-FFF2-40B4-BE49-F238E27FC236}">
                  <a16:creationId xmlns:a16="http://schemas.microsoft.com/office/drawing/2014/main" id="{9B5BE258-04F2-D648-BB42-BAC97CA2F917}"/>
                </a:ext>
              </a:extLst>
            </p:cNvPr>
            <p:cNvSpPr txBox="1"/>
            <p:nvPr/>
          </p:nvSpPr>
          <p:spPr>
            <a:xfrm>
              <a:off x="6657165" y="2961361"/>
              <a:ext cx="199245" cy="154584"/>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21</a:t>
              </a:r>
            </a:p>
          </p:txBody>
        </p:sp>
        <p:sp>
          <p:nvSpPr>
            <p:cNvPr id="158" name="TextBox 321">
              <a:extLst>
                <a:ext uri="{FF2B5EF4-FFF2-40B4-BE49-F238E27FC236}">
                  <a16:creationId xmlns:a16="http://schemas.microsoft.com/office/drawing/2014/main" id="{F44F6903-CEA5-B839-4141-DDD76E14854A}"/>
                </a:ext>
              </a:extLst>
            </p:cNvPr>
            <p:cNvSpPr txBox="1"/>
            <p:nvPr/>
          </p:nvSpPr>
          <p:spPr>
            <a:xfrm>
              <a:off x="6657165" y="3143238"/>
              <a:ext cx="199245" cy="154584"/>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28</a:t>
              </a:r>
            </a:p>
          </p:txBody>
        </p:sp>
      </p:grpSp>
      <p:grpSp>
        <p:nvGrpSpPr>
          <p:cNvPr id="159" name="Grupo 158">
            <a:extLst>
              <a:ext uri="{FF2B5EF4-FFF2-40B4-BE49-F238E27FC236}">
                <a16:creationId xmlns:a16="http://schemas.microsoft.com/office/drawing/2014/main" id="{C72E9C87-B32A-7790-0C63-0FE7E45F6587}"/>
              </a:ext>
            </a:extLst>
          </p:cNvPr>
          <p:cNvGrpSpPr/>
          <p:nvPr/>
        </p:nvGrpSpPr>
        <p:grpSpPr>
          <a:xfrm>
            <a:off x="3854421" y="5391494"/>
            <a:ext cx="2505600" cy="1378800"/>
            <a:chOff x="654050" y="4392497"/>
            <a:chExt cx="1746247" cy="1093586"/>
          </a:xfrm>
        </p:grpSpPr>
        <p:sp>
          <p:nvSpPr>
            <p:cNvPr id="160" name="Rectángulo 159">
              <a:extLst>
                <a:ext uri="{FF2B5EF4-FFF2-40B4-BE49-F238E27FC236}">
                  <a16:creationId xmlns:a16="http://schemas.microsoft.com/office/drawing/2014/main" id="{410B94AA-8452-B013-4A99-A38E89FEBFAC}"/>
                </a:ext>
              </a:extLst>
            </p:cNvPr>
            <p:cNvSpPr/>
            <p:nvPr/>
          </p:nvSpPr>
          <p:spPr>
            <a:xfrm>
              <a:off x="654050" y="4392497"/>
              <a:ext cx="1746247" cy="1093586"/>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61" name="TextBox 362">
              <a:extLst>
                <a:ext uri="{FF2B5EF4-FFF2-40B4-BE49-F238E27FC236}">
                  <a16:creationId xmlns:a16="http://schemas.microsoft.com/office/drawing/2014/main" id="{7C5044CD-F045-343F-D467-4CC25734E617}"/>
                </a:ext>
              </a:extLst>
            </p:cNvPr>
            <p:cNvSpPr txBox="1"/>
            <p:nvPr/>
          </p:nvSpPr>
          <p:spPr>
            <a:xfrm>
              <a:off x="711452" y="4401874"/>
              <a:ext cx="197078" cy="151959"/>
            </a:xfrm>
            <a:prstGeom prst="rect">
              <a:avLst/>
            </a:prstGeom>
          </p:spPr>
          <p:txBody>
            <a:bodyPr lIns="0" tIns="0" rIns="0" bIns="0" rtlCol="0" anchor="t">
              <a:spAutoFit/>
            </a:bodyPr>
            <a:lstStyle/>
            <a:p>
              <a:pPr algn="ctr">
                <a:lnSpc>
                  <a:spcPts val="1559"/>
                </a:lnSpc>
              </a:pPr>
              <a:endParaRPr lang="en-US" sz="1113" b="1" dirty="0">
                <a:solidFill>
                  <a:srgbClr val="000000"/>
                </a:solidFill>
                <a:latin typeface="Sniglet"/>
              </a:endParaRPr>
            </a:p>
          </p:txBody>
        </p:sp>
        <p:sp>
          <p:nvSpPr>
            <p:cNvPr id="162" name="TextBox 363">
              <a:extLst>
                <a:ext uri="{FF2B5EF4-FFF2-40B4-BE49-F238E27FC236}">
                  <a16:creationId xmlns:a16="http://schemas.microsoft.com/office/drawing/2014/main" id="{C5F96B01-9A42-D4DA-DA13-CE8EBE8651C8}"/>
                </a:ext>
              </a:extLst>
            </p:cNvPr>
            <p:cNvSpPr txBox="1"/>
            <p:nvPr/>
          </p:nvSpPr>
          <p:spPr>
            <a:xfrm>
              <a:off x="711452"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6</a:t>
              </a:r>
            </a:p>
          </p:txBody>
        </p:sp>
        <p:sp>
          <p:nvSpPr>
            <p:cNvPr id="163" name="TextBox 364">
              <a:extLst>
                <a:ext uri="{FF2B5EF4-FFF2-40B4-BE49-F238E27FC236}">
                  <a16:creationId xmlns:a16="http://schemas.microsoft.com/office/drawing/2014/main" id="{19143E78-025A-7350-142B-FD6A603036E7}"/>
                </a:ext>
              </a:extLst>
            </p:cNvPr>
            <p:cNvSpPr txBox="1"/>
            <p:nvPr/>
          </p:nvSpPr>
          <p:spPr>
            <a:xfrm>
              <a:off x="711452"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13</a:t>
              </a:r>
            </a:p>
          </p:txBody>
        </p:sp>
        <p:sp>
          <p:nvSpPr>
            <p:cNvPr id="164" name="TextBox 365">
              <a:extLst>
                <a:ext uri="{FF2B5EF4-FFF2-40B4-BE49-F238E27FC236}">
                  <a16:creationId xmlns:a16="http://schemas.microsoft.com/office/drawing/2014/main" id="{38CDD62D-E242-F2F6-B8F5-704707631094}"/>
                </a:ext>
              </a:extLst>
            </p:cNvPr>
            <p:cNvSpPr txBox="1"/>
            <p:nvPr/>
          </p:nvSpPr>
          <p:spPr>
            <a:xfrm>
              <a:off x="711452"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20</a:t>
              </a:r>
            </a:p>
          </p:txBody>
        </p:sp>
        <p:sp>
          <p:nvSpPr>
            <p:cNvPr id="165" name="TextBox 366">
              <a:extLst>
                <a:ext uri="{FF2B5EF4-FFF2-40B4-BE49-F238E27FC236}">
                  <a16:creationId xmlns:a16="http://schemas.microsoft.com/office/drawing/2014/main" id="{30C9CFBA-80BE-F99A-C699-82CD70C2AB40}"/>
                </a:ext>
              </a:extLst>
            </p:cNvPr>
            <p:cNvSpPr txBox="1"/>
            <p:nvPr/>
          </p:nvSpPr>
          <p:spPr>
            <a:xfrm>
              <a:off x="711452" y="5170569"/>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27</a:t>
              </a:r>
            </a:p>
          </p:txBody>
        </p:sp>
        <p:sp>
          <p:nvSpPr>
            <p:cNvPr id="166" name="TextBox 368">
              <a:extLst>
                <a:ext uri="{FF2B5EF4-FFF2-40B4-BE49-F238E27FC236}">
                  <a16:creationId xmlns:a16="http://schemas.microsoft.com/office/drawing/2014/main" id="{C3715BF7-8CA3-9363-280E-3B43DBD59D62}"/>
                </a:ext>
              </a:extLst>
            </p:cNvPr>
            <p:cNvSpPr txBox="1"/>
            <p:nvPr/>
          </p:nvSpPr>
          <p:spPr>
            <a:xfrm>
              <a:off x="963641"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7</a:t>
              </a:r>
            </a:p>
          </p:txBody>
        </p:sp>
        <p:sp>
          <p:nvSpPr>
            <p:cNvPr id="167" name="TextBox 369">
              <a:extLst>
                <a:ext uri="{FF2B5EF4-FFF2-40B4-BE49-F238E27FC236}">
                  <a16:creationId xmlns:a16="http://schemas.microsoft.com/office/drawing/2014/main" id="{C532F144-9FC9-FCED-8FA1-2CEE5056A3AB}"/>
                </a:ext>
              </a:extLst>
            </p:cNvPr>
            <p:cNvSpPr txBox="1"/>
            <p:nvPr/>
          </p:nvSpPr>
          <p:spPr>
            <a:xfrm>
              <a:off x="963641"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14</a:t>
              </a:r>
            </a:p>
          </p:txBody>
        </p:sp>
        <p:sp>
          <p:nvSpPr>
            <p:cNvPr id="168" name="TextBox 370">
              <a:extLst>
                <a:ext uri="{FF2B5EF4-FFF2-40B4-BE49-F238E27FC236}">
                  <a16:creationId xmlns:a16="http://schemas.microsoft.com/office/drawing/2014/main" id="{46E819ED-4A67-DF4A-7098-102322DB51F3}"/>
                </a:ext>
              </a:extLst>
            </p:cNvPr>
            <p:cNvSpPr txBox="1"/>
            <p:nvPr/>
          </p:nvSpPr>
          <p:spPr>
            <a:xfrm>
              <a:off x="963641"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21</a:t>
              </a:r>
            </a:p>
          </p:txBody>
        </p:sp>
        <p:sp>
          <p:nvSpPr>
            <p:cNvPr id="169" name="TextBox 371">
              <a:extLst>
                <a:ext uri="{FF2B5EF4-FFF2-40B4-BE49-F238E27FC236}">
                  <a16:creationId xmlns:a16="http://schemas.microsoft.com/office/drawing/2014/main" id="{A6D5F2A9-B1EF-D05D-A4AA-72DF86AA5C59}"/>
                </a:ext>
              </a:extLst>
            </p:cNvPr>
            <p:cNvSpPr txBox="1"/>
            <p:nvPr/>
          </p:nvSpPr>
          <p:spPr>
            <a:xfrm>
              <a:off x="963641" y="5170569"/>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28</a:t>
              </a:r>
            </a:p>
          </p:txBody>
        </p:sp>
        <p:sp>
          <p:nvSpPr>
            <p:cNvPr id="170" name="TextBox 372">
              <a:extLst>
                <a:ext uri="{FF2B5EF4-FFF2-40B4-BE49-F238E27FC236}">
                  <a16:creationId xmlns:a16="http://schemas.microsoft.com/office/drawing/2014/main" id="{A4838A6F-0542-C062-B92E-54E3377814A0}"/>
                </a:ext>
              </a:extLst>
            </p:cNvPr>
            <p:cNvSpPr txBox="1"/>
            <p:nvPr/>
          </p:nvSpPr>
          <p:spPr>
            <a:xfrm>
              <a:off x="1198842" y="4401874"/>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a:t>
              </a:r>
            </a:p>
          </p:txBody>
        </p:sp>
        <p:sp>
          <p:nvSpPr>
            <p:cNvPr id="171" name="TextBox 373">
              <a:extLst>
                <a:ext uri="{FF2B5EF4-FFF2-40B4-BE49-F238E27FC236}">
                  <a16:creationId xmlns:a16="http://schemas.microsoft.com/office/drawing/2014/main" id="{043417A2-A135-FA23-DA5F-DD2FC87BA54A}"/>
                </a:ext>
              </a:extLst>
            </p:cNvPr>
            <p:cNvSpPr txBox="1"/>
            <p:nvPr/>
          </p:nvSpPr>
          <p:spPr>
            <a:xfrm>
              <a:off x="1198842"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8</a:t>
              </a:r>
            </a:p>
          </p:txBody>
        </p:sp>
        <p:sp>
          <p:nvSpPr>
            <p:cNvPr id="172" name="TextBox 374">
              <a:extLst>
                <a:ext uri="{FF2B5EF4-FFF2-40B4-BE49-F238E27FC236}">
                  <a16:creationId xmlns:a16="http://schemas.microsoft.com/office/drawing/2014/main" id="{41A5C060-4C2B-BA14-EE70-E83E322C4FC1}"/>
                </a:ext>
              </a:extLst>
            </p:cNvPr>
            <p:cNvSpPr txBox="1"/>
            <p:nvPr/>
          </p:nvSpPr>
          <p:spPr>
            <a:xfrm>
              <a:off x="1198842"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15</a:t>
              </a:r>
            </a:p>
          </p:txBody>
        </p:sp>
        <p:sp>
          <p:nvSpPr>
            <p:cNvPr id="173" name="TextBox 375">
              <a:extLst>
                <a:ext uri="{FF2B5EF4-FFF2-40B4-BE49-F238E27FC236}">
                  <a16:creationId xmlns:a16="http://schemas.microsoft.com/office/drawing/2014/main" id="{24E9DA33-292F-0EC8-A003-446D5E6BAE45}"/>
                </a:ext>
              </a:extLst>
            </p:cNvPr>
            <p:cNvSpPr txBox="1"/>
            <p:nvPr/>
          </p:nvSpPr>
          <p:spPr>
            <a:xfrm>
              <a:off x="1198842"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22</a:t>
              </a:r>
            </a:p>
          </p:txBody>
        </p:sp>
        <p:sp>
          <p:nvSpPr>
            <p:cNvPr id="174" name="TextBox 376">
              <a:extLst>
                <a:ext uri="{FF2B5EF4-FFF2-40B4-BE49-F238E27FC236}">
                  <a16:creationId xmlns:a16="http://schemas.microsoft.com/office/drawing/2014/main" id="{8FCB1D6A-8E10-9B9C-935D-36820BACC63E}"/>
                </a:ext>
              </a:extLst>
            </p:cNvPr>
            <p:cNvSpPr txBox="1"/>
            <p:nvPr/>
          </p:nvSpPr>
          <p:spPr>
            <a:xfrm>
              <a:off x="1431204" y="4401874"/>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a:t>
              </a:r>
            </a:p>
          </p:txBody>
        </p:sp>
        <p:sp>
          <p:nvSpPr>
            <p:cNvPr id="175" name="TextBox 377">
              <a:extLst>
                <a:ext uri="{FF2B5EF4-FFF2-40B4-BE49-F238E27FC236}">
                  <a16:creationId xmlns:a16="http://schemas.microsoft.com/office/drawing/2014/main" id="{19EB4347-862D-FCB7-59D8-3B09A11BE5AE}"/>
                </a:ext>
              </a:extLst>
            </p:cNvPr>
            <p:cNvSpPr txBox="1"/>
            <p:nvPr/>
          </p:nvSpPr>
          <p:spPr>
            <a:xfrm>
              <a:off x="1431204"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9</a:t>
              </a:r>
            </a:p>
          </p:txBody>
        </p:sp>
        <p:sp>
          <p:nvSpPr>
            <p:cNvPr id="176" name="TextBox 378">
              <a:extLst>
                <a:ext uri="{FF2B5EF4-FFF2-40B4-BE49-F238E27FC236}">
                  <a16:creationId xmlns:a16="http://schemas.microsoft.com/office/drawing/2014/main" id="{51C2BE51-1DFF-7F5A-496C-F2AC42C79AF3}"/>
                </a:ext>
              </a:extLst>
            </p:cNvPr>
            <p:cNvSpPr txBox="1"/>
            <p:nvPr/>
          </p:nvSpPr>
          <p:spPr>
            <a:xfrm>
              <a:off x="1431204"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16</a:t>
              </a:r>
            </a:p>
          </p:txBody>
        </p:sp>
        <p:sp>
          <p:nvSpPr>
            <p:cNvPr id="177" name="TextBox 379">
              <a:extLst>
                <a:ext uri="{FF2B5EF4-FFF2-40B4-BE49-F238E27FC236}">
                  <a16:creationId xmlns:a16="http://schemas.microsoft.com/office/drawing/2014/main" id="{D4245EEB-C42F-67FF-D3EE-0D4A99A84400}"/>
                </a:ext>
              </a:extLst>
            </p:cNvPr>
            <p:cNvSpPr txBox="1"/>
            <p:nvPr/>
          </p:nvSpPr>
          <p:spPr>
            <a:xfrm>
              <a:off x="1431204"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23</a:t>
              </a:r>
            </a:p>
          </p:txBody>
        </p:sp>
        <p:sp>
          <p:nvSpPr>
            <p:cNvPr id="178" name="TextBox 380">
              <a:extLst>
                <a:ext uri="{FF2B5EF4-FFF2-40B4-BE49-F238E27FC236}">
                  <a16:creationId xmlns:a16="http://schemas.microsoft.com/office/drawing/2014/main" id="{84C3F1F4-FABE-02C3-4398-C48EEBB49191}"/>
                </a:ext>
              </a:extLst>
            </p:cNvPr>
            <p:cNvSpPr txBox="1"/>
            <p:nvPr/>
          </p:nvSpPr>
          <p:spPr>
            <a:xfrm>
              <a:off x="1676936" y="4401874"/>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a:t>
              </a:r>
            </a:p>
          </p:txBody>
        </p:sp>
        <p:sp>
          <p:nvSpPr>
            <p:cNvPr id="179" name="TextBox 381">
              <a:extLst>
                <a:ext uri="{FF2B5EF4-FFF2-40B4-BE49-F238E27FC236}">
                  <a16:creationId xmlns:a16="http://schemas.microsoft.com/office/drawing/2014/main" id="{0D0D4D07-98DB-6130-15A3-F555D5AB0674}"/>
                </a:ext>
              </a:extLst>
            </p:cNvPr>
            <p:cNvSpPr txBox="1"/>
            <p:nvPr/>
          </p:nvSpPr>
          <p:spPr>
            <a:xfrm>
              <a:off x="1676936"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10</a:t>
              </a:r>
            </a:p>
          </p:txBody>
        </p:sp>
        <p:sp>
          <p:nvSpPr>
            <p:cNvPr id="180" name="TextBox 382">
              <a:extLst>
                <a:ext uri="{FF2B5EF4-FFF2-40B4-BE49-F238E27FC236}">
                  <a16:creationId xmlns:a16="http://schemas.microsoft.com/office/drawing/2014/main" id="{FD2C8544-201B-8326-5D3B-D6D07E590A39}"/>
                </a:ext>
              </a:extLst>
            </p:cNvPr>
            <p:cNvSpPr txBox="1"/>
            <p:nvPr/>
          </p:nvSpPr>
          <p:spPr>
            <a:xfrm>
              <a:off x="1676936"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17</a:t>
              </a:r>
            </a:p>
          </p:txBody>
        </p:sp>
        <p:sp>
          <p:nvSpPr>
            <p:cNvPr id="181" name="TextBox 383">
              <a:extLst>
                <a:ext uri="{FF2B5EF4-FFF2-40B4-BE49-F238E27FC236}">
                  <a16:creationId xmlns:a16="http://schemas.microsoft.com/office/drawing/2014/main" id="{343DAF3D-1512-D239-6CA6-FAD9F941E469}"/>
                </a:ext>
              </a:extLst>
            </p:cNvPr>
            <p:cNvSpPr txBox="1"/>
            <p:nvPr/>
          </p:nvSpPr>
          <p:spPr>
            <a:xfrm>
              <a:off x="1676936"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24</a:t>
              </a:r>
            </a:p>
          </p:txBody>
        </p:sp>
        <p:sp>
          <p:nvSpPr>
            <p:cNvPr id="182" name="TextBox 384">
              <a:extLst>
                <a:ext uri="{FF2B5EF4-FFF2-40B4-BE49-F238E27FC236}">
                  <a16:creationId xmlns:a16="http://schemas.microsoft.com/office/drawing/2014/main" id="{E858F54D-D413-0F2D-BE00-5AF3E93DF76F}"/>
                </a:ext>
              </a:extLst>
            </p:cNvPr>
            <p:cNvSpPr txBox="1"/>
            <p:nvPr/>
          </p:nvSpPr>
          <p:spPr>
            <a:xfrm>
              <a:off x="1916897" y="4401874"/>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4</a:t>
              </a:r>
            </a:p>
          </p:txBody>
        </p:sp>
        <p:sp>
          <p:nvSpPr>
            <p:cNvPr id="183" name="TextBox 385">
              <a:extLst>
                <a:ext uri="{FF2B5EF4-FFF2-40B4-BE49-F238E27FC236}">
                  <a16:creationId xmlns:a16="http://schemas.microsoft.com/office/drawing/2014/main" id="{E0AD0937-4802-506C-D402-99AA5729AC00}"/>
                </a:ext>
              </a:extLst>
            </p:cNvPr>
            <p:cNvSpPr txBox="1"/>
            <p:nvPr/>
          </p:nvSpPr>
          <p:spPr>
            <a:xfrm>
              <a:off x="1916897" y="4592843"/>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11</a:t>
              </a:r>
            </a:p>
          </p:txBody>
        </p:sp>
        <p:sp>
          <p:nvSpPr>
            <p:cNvPr id="184" name="TextBox 386">
              <a:extLst>
                <a:ext uri="{FF2B5EF4-FFF2-40B4-BE49-F238E27FC236}">
                  <a16:creationId xmlns:a16="http://schemas.microsoft.com/office/drawing/2014/main" id="{40FC323E-6C8A-1E74-8090-7746611BDF0F}"/>
                </a:ext>
              </a:extLst>
            </p:cNvPr>
            <p:cNvSpPr txBox="1"/>
            <p:nvPr/>
          </p:nvSpPr>
          <p:spPr>
            <a:xfrm>
              <a:off x="1916897" y="478658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18</a:t>
              </a:r>
            </a:p>
          </p:txBody>
        </p:sp>
        <p:sp>
          <p:nvSpPr>
            <p:cNvPr id="185" name="TextBox 387">
              <a:extLst>
                <a:ext uri="{FF2B5EF4-FFF2-40B4-BE49-F238E27FC236}">
                  <a16:creationId xmlns:a16="http://schemas.microsoft.com/office/drawing/2014/main" id="{1E4A1B20-63FC-8269-D65F-98708A9A4D0F}"/>
                </a:ext>
              </a:extLst>
            </p:cNvPr>
            <p:cNvSpPr txBox="1"/>
            <p:nvPr/>
          </p:nvSpPr>
          <p:spPr>
            <a:xfrm>
              <a:off x="1916897" y="4981730"/>
              <a:ext cx="197078" cy="151959"/>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25</a:t>
              </a:r>
            </a:p>
          </p:txBody>
        </p:sp>
        <p:sp>
          <p:nvSpPr>
            <p:cNvPr id="186" name="TextBox 388">
              <a:extLst>
                <a:ext uri="{FF2B5EF4-FFF2-40B4-BE49-F238E27FC236}">
                  <a16:creationId xmlns:a16="http://schemas.microsoft.com/office/drawing/2014/main" id="{FB990F57-6403-8665-D3AA-DC9C97CD64BA}"/>
                </a:ext>
              </a:extLst>
            </p:cNvPr>
            <p:cNvSpPr txBox="1"/>
            <p:nvPr/>
          </p:nvSpPr>
          <p:spPr>
            <a:xfrm>
              <a:off x="2150962" y="4401874"/>
              <a:ext cx="197078"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5</a:t>
              </a:r>
            </a:p>
          </p:txBody>
        </p:sp>
        <p:sp>
          <p:nvSpPr>
            <p:cNvPr id="187" name="TextBox 389">
              <a:extLst>
                <a:ext uri="{FF2B5EF4-FFF2-40B4-BE49-F238E27FC236}">
                  <a16:creationId xmlns:a16="http://schemas.microsoft.com/office/drawing/2014/main" id="{B7FAA5E8-850A-323E-76F2-F875BE8D800A}"/>
                </a:ext>
              </a:extLst>
            </p:cNvPr>
            <p:cNvSpPr txBox="1"/>
            <p:nvPr/>
          </p:nvSpPr>
          <p:spPr>
            <a:xfrm>
              <a:off x="2150962" y="4592843"/>
              <a:ext cx="197078"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12</a:t>
              </a:r>
            </a:p>
          </p:txBody>
        </p:sp>
        <p:sp>
          <p:nvSpPr>
            <p:cNvPr id="188" name="TextBox 390">
              <a:extLst>
                <a:ext uri="{FF2B5EF4-FFF2-40B4-BE49-F238E27FC236}">
                  <a16:creationId xmlns:a16="http://schemas.microsoft.com/office/drawing/2014/main" id="{4457DE04-A832-9DC0-B809-FD9976C0071E}"/>
                </a:ext>
              </a:extLst>
            </p:cNvPr>
            <p:cNvSpPr txBox="1"/>
            <p:nvPr/>
          </p:nvSpPr>
          <p:spPr>
            <a:xfrm>
              <a:off x="2150962" y="4786580"/>
              <a:ext cx="197078"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19</a:t>
              </a:r>
            </a:p>
          </p:txBody>
        </p:sp>
        <p:sp>
          <p:nvSpPr>
            <p:cNvPr id="189" name="TextBox 391">
              <a:extLst>
                <a:ext uri="{FF2B5EF4-FFF2-40B4-BE49-F238E27FC236}">
                  <a16:creationId xmlns:a16="http://schemas.microsoft.com/office/drawing/2014/main" id="{DA41A7B7-DDA5-83B4-0120-D0EEBFB86522}"/>
                </a:ext>
              </a:extLst>
            </p:cNvPr>
            <p:cNvSpPr txBox="1"/>
            <p:nvPr/>
          </p:nvSpPr>
          <p:spPr>
            <a:xfrm>
              <a:off x="2150962" y="4981730"/>
              <a:ext cx="197078" cy="151959"/>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26</a:t>
              </a:r>
            </a:p>
          </p:txBody>
        </p:sp>
        <p:sp>
          <p:nvSpPr>
            <p:cNvPr id="190" name="TextBox 392">
              <a:extLst>
                <a:ext uri="{FF2B5EF4-FFF2-40B4-BE49-F238E27FC236}">
                  <a16:creationId xmlns:a16="http://schemas.microsoft.com/office/drawing/2014/main" id="{08754213-2EFB-265B-0264-53E5114D5285}"/>
                </a:ext>
              </a:extLst>
            </p:cNvPr>
            <p:cNvSpPr txBox="1"/>
            <p:nvPr/>
          </p:nvSpPr>
          <p:spPr>
            <a:xfrm>
              <a:off x="1166373" y="5170569"/>
              <a:ext cx="262016" cy="151959"/>
            </a:xfrm>
            <a:prstGeom prst="rect">
              <a:avLst/>
            </a:prstGeom>
          </p:spPr>
          <p:txBody>
            <a:bodyPr lIns="0" tIns="0" rIns="0" bIns="0" rtlCol="0" anchor="t">
              <a:spAutoFit/>
            </a:bodyPr>
            <a:lstStyle/>
            <a:p>
              <a:pPr algn="ctr">
                <a:lnSpc>
                  <a:spcPts val="1559"/>
                </a:lnSpc>
              </a:pPr>
              <a:r>
                <a:rPr lang="en-US" sz="1113" b="1" dirty="0">
                  <a:latin typeface="Sniglet"/>
                </a:rPr>
                <a:t>29</a:t>
              </a:r>
            </a:p>
          </p:txBody>
        </p:sp>
        <p:sp>
          <p:nvSpPr>
            <p:cNvPr id="191" name="TextBox 393">
              <a:extLst>
                <a:ext uri="{FF2B5EF4-FFF2-40B4-BE49-F238E27FC236}">
                  <a16:creationId xmlns:a16="http://schemas.microsoft.com/office/drawing/2014/main" id="{A1B29A9B-E34A-CF22-6DC9-BD2304B803A8}"/>
                </a:ext>
              </a:extLst>
            </p:cNvPr>
            <p:cNvSpPr txBox="1"/>
            <p:nvPr/>
          </p:nvSpPr>
          <p:spPr>
            <a:xfrm>
              <a:off x="1398735" y="5170569"/>
              <a:ext cx="262016" cy="151959"/>
            </a:xfrm>
            <a:prstGeom prst="rect">
              <a:avLst/>
            </a:prstGeom>
          </p:spPr>
          <p:txBody>
            <a:bodyPr lIns="0" tIns="0" rIns="0" bIns="0" rtlCol="0" anchor="t">
              <a:spAutoFit/>
            </a:bodyPr>
            <a:lstStyle/>
            <a:p>
              <a:pPr algn="ctr">
                <a:lnSpc>
                  <a:spcPts val="1559"/>
                </a:lnSpc>
              </a:pPr>
              <a:r>
                <a:rPr lang="en-US" sz="1113" b="1" dirty="0">
                  <a:latin typeface="Sniglet"/>
                </a:rPr>
                <a:t>30</a:t>
              </a:r>
            </a:p>
          </p:txBody>
        </p:sp>
      </p:grpSp>
      <p:grpSp>
        <p:nvGrpSpPr>
          <p:cNvPr id="192" name="Grupo 191">
            <a:extLst>
              <a:ext uri="{FF2B5EF4-FFF2-40B4-BE49-F238E27FC236}">
                <a16:creationId xmlns:a16="http://schemas.microsoft.com/office/drawing/2014/main" id="{D9BD00C0-8365-A049-5D60-CB6983004768}"/>
              </a:ext>
            </a:extLst>
          </p:cNvPr>
          <p:cNvGrpSpPr/>
          <p:nvPr/>
        </p:nvGrpSpPr>
        <p:grpSpPr>
          <a:xfrm>
            <a:off x="623473" y="8114304"/>
            <a:ext cx="2459256" cy="1284404"/>
            <a:chOff x="2865117" y="4434047"/>
            <a:chExt cx="1764754" cy="1100295"/>
          </a:xfrm>
        </p:grpSpPr>
        <p:sp>
          <p:nvSpPr>
            <p:cNvPr id="193" name="Rectángulo 192">
              <a:extLst>
                <a:ext uri="{FF2B5EF4-FFF2-40B4-BE49-F238E27FC236}">
                  <a16:creationId xmlns:a16="http://schemas.microsoft.com/office/drawing/2014/main" id="{CABE111C-FC8F-6581-B310-D7164E3D0053}"/>
                </a:ext>
              </a:extLst>
            </p:cNvPr>
            <p:cNvSpPr/>
            <p:nvPr/>
          </p:nvSpPr>
          <p:spPr>
            <a:xfrm>
              <a:off x="2865117" y="4440756"/>
              <a:ext cx="1746247" cy="1093586"/>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1" dirty="0"/>
            </a:p>
          </p:txBody>
        </p:sp>
        <p:sp>
          <p:nvSpPr>
            <p:cNvPr id="194" name="TextBox 112">
              <a:extLst>
                <a:ext uri="{FF2B5EF4-FFF2-40B4-BE49-F238E27FC236}">
                  <a16:creationId xmlns:a16="http://schemas.microsoft.com/office/drawing/2014/main" id="{9E6EDA40-31C2-FCB1-05C0-03992E71DAA3}"/>
                </a:ext>
              </a:extLst>
            </p:cNvPr>
            <p:cNvSpPr txBox="1"/>
            <p:nvPr/>
          </p:nvSpPr>
          <p:spPr>
            <a:xfrm>
              <a:off x="2967053" y="4630425"/>
              <a:ext cx="180582"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a:t>
              </a:r>
            </a:p>
          </p:txBody>
        </p:sp>
        <p:sp>
          <p:nvSpPr>
            <p:cNvPr id="195" name="TextBox 113">
              <a:extLst>
                <a:ext uri="{FF2B5EF4-FFF2-40B4-BE49-F238E27FC236}">
                  <a16:creationId xmlns:a16="http://schemas.microsoft.com/office/drawing/2014/main" id="{3CE122A3-D6F2-3A8E-CA5C-A5E8D5F935AB}"/>
                </a:ext>
              </a:extLst>
            </p:cNvPr>
            <p:cNvSpPr txBox="1"/>
            <p:nvPr/>
          </p:nvSpPr>
          <p:spPr>
            <a:xfrm>
              <a:off x="2967053" y="4825652"/>
              <a:ext cx="180582"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10</a:t>
              </a:r>
            </a:p>
          </p:txBody>
        </p:sp>
        <p:sp>
          <p:nvSpPr>
            <p:cNvPr id="196" name="TextBox 114">
              <a:extLst>
                <a:ext uri="{FF2B5EF4-FFF2-40B4-BE49-F238E27FC236}">
                  <a16:creationId xmlns:a16="http://schemas.microsoft.com/office/drawing/2014/main" id="{92A8EBF8-E842-2806-FA15-429E7AD53A1E}"/>
                </a:ext>
              </a:extLst>
            </p:cNvPr>
            <p:cNvSpPr txBox="1"/>
            <p:nvPr/>
          </p:nvSpPr>
          <p:spPr>
            <a:xfrm>
              <a:off x="2963887" y="5020266"/>
              <a:ext cx="186915"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17</a:t>
              </a:r>
            </a:p>
          </p:txBody>
        </p:sp>
        <p:sp>
          <p:nvSpPr>
            <p:cNvPr id="197" name="TextBox 115">
              <a:extLst>
                <a:ext uri="{FF2B5EF4-FFF2-40B4-BE49-F238E27FC236}">
                  <a16:creationId xmlns:a16="http://schemas.microsoft.com/office/drawing/2014/main" id="{62E67920-AFFE-DE67-1A51-F1037FBC47E2}"/>
                </a:ext>
              </a:extLst>
            </p:cNvPr>
            <p:cNvSpPr txBox="1"/>
            <p:nvPr/>
          </p:nvSpPr>
          <p:spPr>
            <a:xfrm>
              <a:off x="2958351" y="5206183"/>
              <a:ext cx="19798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24</a:t>
              </a:r>
            </a:p>
          </p:txBody>
        </p:sp>
        <p:sp>
          <p:nvSpPr>
            <p:cNvPr id="198" name="TextBox 116">
              <a:extLst>
                <a:ext uri="{FF2B5EF4-FFF2-40B4-BE49-F238E27FC236}">
                  <a16:creationId xmlns:a16="http://schemas.microsoft.com/office/drawing/2014/main" id="{D0A5FC30-11F5-CDBA-4B50-D6F6419AFB2B}"/>
                </a:ext>
              </a:extLst>
            </p:cNvPr>
            <p:cNvSpPr txBox="1"/>
            <p:nvPr/>
          </p:nvSpPr>
          <p:spPr>
            <a:xfrm>
              <a:off x="3198232" y="4630425"/>
              <a:ext cx="169932"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4</a:t>
              </a:r>
            </a:p>
          </p:txBody>
        </p:sp>
        <p:sp>
          <p:nvSpPr>
            <p:cNvPr id="199" name="TextBox 117">
              <a:extLst>
                <a:ext uri="{FF2B5EF4-FFF2-40B4-BE49-F238E27FC236}">
                  <a16:creationId xmlns:a16="http://schemas.microsoft.com/office/drawing/2014/main" id="{ABF7A756-6CAB-5E91-DC3A-17EC5A4944A4}"/>
                </a:ext>
              </a:extLst>
            </p:cNvPr>
            <p:cNvSpPr txBox="1"/>
            <p:nvPr/>
          </p:nvSpPr>
          <p:spPr>
            <a:xfrm>
              <a:off x="3196514" y="4825652"/>
              <a:ext cx="173367"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11</a:t>
              </a:r>
            </a:p>
          </p:txBody>
        </p:sp>
        <p:sp>
          <p:nvSpPr>
            <p:cNvPr id="200" name="TextBox 118">
              <a:extLst>
                <a:ext uri="{FF2B5EF4-FFF2-40B4-BE49-F238E27FC236}">
                  <a16:creationId xmlns:a16="http://schemas.microsoft.com/office/drawing/2014/main" id="{E097D861-3CCA-F85A-F1DB-0DA8C4A7CC54}"/>
                </a:ext>
              </a:extLst>
            </p:cNvPr>
            <p:cNvSpPr txBox="1"/>
            <p:nvPr/>
          </p:nvSpPr>
          <p:spPr>
            <a:xfrm>
              <a:off x="3196514" y="5020266"/>
              <a:ext cx="173367"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18</a:t>
              </a:r>
            </a:p>
          </p:txBody>
        </p:sp>
        <p:sp>
          <p:nvSpPr>
            <p:cNvPr id="201" name="TextBox 119">
              <a:extLst>
                <a:ext uri="{FF2B5EF4-FFF2-40B4-BE49-F238E27FC236}">
                  <a16:creationId xmlns:a16="http://schemas.microsoft.com/office/drawing/2014/main" id="{78CD27A1-534C-776F-C898-AD77A7731E1B}"/>
                </a:ext>
              </a:extLst>
            </p:cNvPr>
            <p:cNvSpPr txBox="1"/>
            <p:nvPr/>
          </p:nvSpPr>
          <p:spPr>
            <a:xfrm>
              <a:off x="3188242" y="5206183"/>
              <a:ext cx="189911"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25</a:t>
              </a:r>
            </a:p>
          </p:txBody>
        </p:sp>
        <p:sp>
          <p:nvSpPr>
            <p:cNvPr id="202" name="TextBox 120">
              <a:extLst>
                <a:ext uri="{FF2B5EF4-FFF2-40B4-BE49-F238E27FC236}">
                  <a16:creationId xmlns:a16="http://schemas.microsoft.com/office/drawing/2014/main" id="{3760255F-D69D-5703-3253-F65D6E5990A8}"/>
                </a:ext>
              </a:extLst>
            </p:cNvPr>
            <p:cNvSpPr txBox="1"/>
            <p:nvPr/>
          </p:nvSpPr>
          <p:spPr>
            <a:xfrm>
              <a:off x="3426471" y="5206183"/>
              <a:ext cx="200188"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26</a:t>
              </a:r>
            </a:p>
          </p:txBody>
        </p:sp>
        <p:sp>
          <p:nvSpPr>
            <p:cNvPr id="203" name="TextBox 121">
              <a:extLst>
                <a:ext uri="{FF2B5EF4-FFF2-40B4-BE49-F238E27FC236}">
                  <a16:creationId xmlns:a16="http://schemas.microsoft.com/office/drawing/2014/main" id="{4CE54595-2689-D18B-07DC-A4DDAEA7BC73}"/>
                </a:ext>
              </a:extLst>
            </p:cNvPr>
            <p:cNvSpPr txBox="1"/>
            <p:nvPr/>
          </p:nvSpPr>
          <p:spPr>
            <a:xfrm>
              <a:off x="3678432" y="5206183"/>
              <a:ext cx="186210"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27</a:t>
              </a:r>
            </a:p>
          </p:txBody>
        </p:sp>
        <p:sp>
          <p:nvSpPr>
            <p:cNvPr id="204" name="TextBox 122">
              <a:extLst>
                <a:ext uri="{FF2B5EF4-FFF2-40B4-BE49-F238E27FC236}">
                  <a16:creationId xmlns:a16="http://schemas.microsoft.com/office/drawing/2014/main" id="{767DAA69-6211-63D0-7C00-D7D6EF2AC0C9}"/>
                </a:ext>
              </a:extLst>
            </p:cNvPr>
            <p:cNvSpPr txBox="1"/>
            <p:nvPr/>
          </p:nvSpPr>
          <p:spPr>
            <a:xfrm>
              <a:off x="3921358" y="5206183"/>
              <a:ext cx="179774"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28</a:t>
              </a:r>
            </a:p>
          </p:txBody>
        </p:sp>
        <p:sp>
          <p:nvSpPr>
            <p:cNvPr id="205" name="TextBox 123">
              <a:extLst>
                <a:ext uri="{FF2B5EF4-FFF2-40B4-BE49-F238E27FC236}">
                  <a16:creationId xmlns:a16="http://schemas.microsoft.com/office/drawing/2014/main" id="{2E8E75DE-8470-7267-97A1-A38EB061921F}"/>
                </a:ext>
              </a:extLst>
            </p:cNvPr>
            <p:cNvSpPr txBox="1"/>
            <p:nvPr/>
          </p:nvSpPr>
          <p:spPr>
            <a:xfrm>
              <a:off x="3435394" y="4630425"/>
              <a:ext cx="182342"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5</a:t>
              </a:r>
            </a:p>
          </p:txBody>
        </p:sp>
        <p:sp>
          <p:nvSpPr>
            <p:cNvPr id="206" name="TextBox 124">
              <a:extLst>
                <a:ext uri="{FF2B5EF4-FFF2-40B4-BE49-F238E27FC236}">
                  <a16:creationId xmlns:a16="http://schemas.microsoft.com/office/drawing/2014/main" id="{19826608-6B83-0883-F64C-E9BBFBEA4168}"/>
                </a:ext>
              </a:extLst>
            </p:cNvPr>
            <p:cNvSpPr txBox="1"/>
            <p:nvPr/>
          </p:nvSpPr>
          <p:spPr>
            <a:xfrm>
              <a:off x="3431043" y="4825652"/>
              <a:ext cx="191044"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12</a:t>
              </a:r>
            </a:p>
          </p:txBody>
        </p:sp>
        <p:sp>
          <p:nvSpPr>
            <p:cNvPr id="207" name="TextBox 125">
              <a:extLst>
                <a:ext uri="{FF2B5EF4-FFF2-40B4-BE49-F238E27FC236}">
                  <a16:creationId xmlns:a16="http://schemas.microsoft.com/office/drawing/2014/main" id="{3488C00B-AD2D-BD43-31E5-5B057D55DA9D}"/>
                </a:ext>
              </a:extLst>
            </p:cNvPr>
            <p:cNvSpPr txBox="1"/>
            <p:nvPr/>
          </p:nvSpPr>
          <p:spPr>
            <a:xfrm>
              <a:off x="3426692" y="5020266"/>
              <a:ext cx="19974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19</a:t>
              </a:r>
            </a:p>
          </p:txBody>
        </p:sp>
        <p:sp>
          <p:nvSpPr>
            <p:cNvPr id="208" name="TextBox 128">
              <a:extLst>
                <a:ext uri="{FF2B5EF4-FFF2-40B4-BE49-F238E27FC236}">
                  <a16:creationId xmlns:a16="http://schemas.microsoft.com/office/drawing/2014/main" id="{90D82D1B-1392-B660-09D5-167E71B8D658}"/>
                </a:ext>
              </a:extLst>
            </p:cNvPr>
            <p:cNvSpPr txBox="1"/>
            <p:nvPr/>
          </p:nvSpPr>
          <p:spPr>
            <a:xfrm>
              <a:off x="3682714" y="4630425"/>
              <a:ext cx="177645"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6</a:t>
              </a:r>
            </a:p>
          </p:txBody>
        </p:sp>
        <p:sp>
          <p:nvSpPr>
            <p:cNvPr id="209" name="TextBox 129">
              <a:extLst>
                <a:ext uri="{FF2B5EF4-FFF2-40B4-BE49-F238E27FC236}">
                  <a16:creationId xmlns:a16="http://schemas.microsoft.com/office/drawing/2014/main" id="{775F9D74-57F1-F91A-E8F3-D1D75D5D75ED}"/>
                </a:ext>
              </a:extLst>
            </p:cNvPr>
            <p:cNvSpPr txBox="1"/>
            <p:nvPr/>
          </p:nvSpPr>
          <p:spPr>
            <a:xfrm>
              <a:off x="3682714" y="4825652"/>
              <a:ext cx="177645"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13</a:t>
              </a:r>
            </a:p>
          </p:txBody>
        </p:sp>
        <p:sp>
          <p:nvSpPr>
            <p:cNvPr id="210" name="TextBox 130">
              <a:extLst>
                <a:ext uri="{FF2B5EF4-FFF2-40B4-BE49-F238E27FC236}">
                  <a16:creationId xmlns:a16="http://schemas.microsoft.com/office/drawing/2014/main" id="{A80A3CB3-87BC-CD78-CB66-A4BFE05C65C6}"/>
                </a:ext>
              </a:extLst>
            </p:cNvPr>
            <p:cNvSpPr txBox="1"/>
            <p:nvPr/>
          </p:nvSpPr>
          <p:spPr>
            <a:xfrm>
              <a:off x="3678432" y="5020266"/>
              <a:ext cx="186210"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20</a:t>
              </a:r>
            </a:p>
          </p:txBody>
        </p:sp>
        <p:sp>
          <p:nvSpPr>
            <p:cNvPr id="211" name="TextBox 132">
              <a:extLst>
                <a:ext uri="{FF2B5EF4-FFF2-40B4-BE49-F238E27FC236}">
                  <a16:creationId xmlns:a16="http://schemas.microsoft.com/office/drawing/2014/main" id="{43C63915-EDB6-C40B-68A7-78DCADA8CC56}"/>
                </a:ext>
              </a:extLst>
            </p:cNvPr>
            <p:cNvSpPr txBox="1"/>
            <p:nvPr/>
          </p:nvSpPr>
          <p:spPr>
            <a:xfrm>
              <a:off x="3928015" y="4630425"/>
              <a:ext cx="166460"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7</a:t>
              </a:r>
            </a:p>
          </p:txBody>
        </p:sp>
        <p:sp>
          <p:nvSpPr>
            <p:cNvPr id="212" name="TextBox 133">
              <a:extLst>
                <a:ext uri="{FF2B5EF4-FFF2-40B4-BE49-F238E27FC236}">
                  <a16:creationId xmlns:a16="http://schemas.microsoft.com/office/drawing/2014/main" id="{F1071518-3800-338A-B271-5D5E6DAFFE53}"/>
                </a:ext>
              </a:extLst>
            </p:cNvPr>
            <p:cNvSpPr txBox="1"/>
            <p:nvPr/>
          </p:nvSpPr>
          <p:spPr>
            <a:xfrm>
              <a:off x="3922021" y="4825652"/>
              <a:ext cx="178449"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14</a:t>
              </a:r>
            </a:p>
          </p:txBody>
        </p:sp>
        <p:sp>
          <p:nvSpPr>
            <p:cNvPr id="213" name="TextBox 134">
              <a:extLst>
                <a:ext uri="{FF2B5EF4-FFF2-40B4-BE49-F238E27FC236}">
                  <a16:creationId xmlns:a16="http://schemas.microsoft.com/office/drawing/2014/main" id="{32B4EF67-1C45-1C8F-C509-E661A960BBAB}"/>
                </a:ext>
              </a:extLst>
            </p:cNvPr>
            <p:cNvSpPr txBox="1"/>
            <p:nvPr/>
          </p:nvSpPr>
          <p:spPr>
            <a:xfrm>
              <a:off x="3922021" y="5020266"/>
              <a:ext cx="178449"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21</a:t>
              </a:r>
            </a:p>
          </p:txBody>
        </p:sp>
        <p:sp>
          <p:nvSpPr>
            <p:cNvPr id="214" name="TextBox 135">
              <a:extLst>
                <a:ext uri="{FF2B5EF4-FFF2-40B4-BE49-F238E27FC236}">
                  <a16:creationId xmlns:a16="http://schemas.microsoft.com/office/drawing/2014/main" id="{F39006DE-F6D5-0B10-8159-96F332E0EF62}"/>
                </a:ext>
              </a:extLst>
            </p:cNvPr>
            <p:cNvSpPr txBox="1"/>
            <p:nvPr/>
          </p:nvSpPr>
          <p:spPr>
            <a:xfrm>
              <a:off x="4125320" y="4434047"/>
              <a:ext cx="26201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a:t>
              </a:r>
            </a:p>
          </p:txBody>
        </p:sp>
        <p:sp>
          <p:nvSpPr>
            <p:cNvPr id="215" name="TextBox 136">
              <a:extLst>
                <a:ext uri="{FF2B5EF4-FFF2-40B4-BE49-F238E27FC236}">
                  <a16:creationId xmlns:a16="http://schemas.microsoft.com/office/drawing/2014/main" id="{31B4F29F-9DAA-1AF3-33EA-CB1EDFE4598E}"/>
                </a:ext>
              </a:extLst>
            </p:cNvPr>
            <p:cNvSpPr txBox="1"/>
            <p:nvPr/>
          </p:nvSpPr>
          <p:spPr>
            <a:xfrm>
              <a:off x="4125320" y="4630425"/>
              <a:ext cx="26201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8</a:t>
              </a:r>
            </a:p>
          </p:txBody>
        </p:sp>
        <p:sp>
          <p:nvSpPr>
            <p:cNvPr id="216" name="TextBox 137">
              <a:extLst>
                <a:ext uri="{FF2B5EF4-FFF2-40B4-BE49-F238E27FC236}">
                  <a16:creationId xmlns:a16="http://schemas.microsoft.com/office/drawing/2014/main" id="{E87A17DD-1F11-BE1F-9EF1-0C6839DAA230}"/>
                </a:ext>
              </a:extLst>
            </p:cNvPr>
            <p:cNvSpPr txBox="1"/>
            <p:nvPr/>
          </p:nvSpPr>
          <p:spPr>
            <a:xfrm>
              <a:off x="4125320" y="4825652"/>
              <a:ext cx="26201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15</a:t>
              </a:r>
            </a:p>
          </p:txBody>
        </p:sp>
        <p:sp>
          <p:nvSpPr>
            <p:cNvPr id="217" name="TextBox 138">
              <a:extLst>
                <a:ext uri="{FF2B5EF4-FFF2-40B4-BE49-F238E27FC236}">
                  <a16:creationId xmlns:a16="http://schemas.microsoft.com/office/drawing/2014/main" id="{7DCDE96F-863C-4210-4AFA-341EBFBC0F85}"/>
                </a:ext>
              </a:extLst>
            </p:cNvPr>
            <p:cNvSpPr txBox="1"/>
            <p:nvPr/>
          </p:nvSpPr>
          <p:spPr>
            <a:xfrm>
              <a:off x="4125320" y="5020266"/>
              <a:ext cx="262016" cy="164128"/>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22</a:t>
              </a:r>
            </a:p>
          </p:txBody>
        </p:sp>
        <p:sp>
          <p:nvSpPr>
            <p:cNvPr id="218" name="TextBox 139">
              <a:extLst>
                <a:ext uri="{FF2B5EF4-FFF2-40B4-BE49-F238E27FC236}">
                  <a16:creationId xmlns:a16="http://schemas.microsoft.com/office/drawing/2014/main" id="{BFF38436-F50E-3349-C0A2-DD1F6AA13A67}"/>
                </a:ext>
              </a:extLst>
            </p:cNvPr>
            <p:cNvSpPr txBox="1"/>
            <p:nvPr/>
          </p:nvSpPr>
          <p:spPr>
            <a:xfrm>
              <a:off x="4367855" y="4434047"/>
              <a:ext cx="262016" cy="164128"/>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a:t>
              </a:r>
            </a:p>
          </p:txBody>
        </p:sp>
        <p:sp>
          <p:nvSpPr>
            <p:cNvPr id="219" name="TextBox 140">
              <a:extLst>
                <a:ext uri="{FF2B5EF4-FFF2-40B4-BE49-F238E27FC236}">
                  <a16:creationId xmlns:a16="http://schemas.microsoft.com/office/drawing/2014/main" id="{36E4617D-10AA-6132-EAB0-C92735EEBE4F}"/>
                </a:ext>
              </a:extLst>
            </p:cNvPr>
            <p:cNvSpPr txBox="1"/>
            <p:nvPr/>
          </p:nvSpPr>
          <p:spPr>
            <a:xfrm>
              <a:off x="4367855" y="4630425"/>
              <a:ext cx="262016" cy="164128"/>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9</a:t>
              </a:r>
            </a:p>
          </p:txBody>
        </p:sp>
        <p:sp>
          <p:nvSpPr>
            <p:cNvPr id="220" name="TextBox 141">
              <a:extLst>
                <a:ext uri="{FF2B5EF4-FFF2-40B4-BE49-F238E27FC236}">
                  <a16:creationId xmlns:a16="http://schemas.microsoft.com/office/drawing/2014/main" id="{058832FE-1FBF-5B0E-7DB2-7DE5944D7D37}"/>
                </a:ext>
              </a:extLst>
            </p:cNvPr>
            <p:cNvSpPr txBox="1"/>
            <p:nvPr/>
          </p:nvSpPr>
          <p:spPr>
            <a:xfrm>
              <a:off x="4394444" y="4825652"/>
              <a:ext cx="208837" cy="164128"/>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16</a:t>
              </a:r>
            </a:p>
          </p:txBody>
        </p:sp>
        <p:sp>
          <p:nvSpPr>
            <p:cNvPr id="221" name="TextBox 142">
              <a:extLst>
                <a:ext uri="{FF2B5EF4-FFF2-40B4-BE49-F238E27FC236}">
                  <a16:creationId xmlns:a16="http://schemas.microsoft.com/office/drawing/2014/main" id="{0A1B11F9-4F4F-3D56-F87F-7095BA324134}"/>
                </a:ext>
              </a:extLst>
            </p:cNvPr>
            <p:cNvSpPr txBox="1"/>
            <p:nvPr/>
          </p:nvSpPr>
          <p:spPr>
            <a:xfrm>
              <a:off x="4367855" y="5020266"/>
              <a:ext cx="262016" cy="164128"/>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23</a:t>
              </a:r>
            </a:p>
          </p:txBody>
        </p:sp>
        <p:sp>
          <p:nvSpPr>
            <p:cNvPr id="222" name="TextBox 143">
              <a:extLst>
                <a:ext uri="{FF2B5EF4-FFF2-40B4-BE49-F238E27FC236}">
                  <a16:creationId xmlns:a16="http://schemas.microsoft.com/office/drawing/2014/main" id="{D20498FA-0A5C-2F47-07FD-BDA114AA07CF}"/>
                </a:ext>
              </a:extLst>
            </p:cNvPr>
            <p:cNvSpPr txBox="1"/>
            <p:nvPr/>
          </p:nvSpPr>
          <p:spPr>
            <a:xfrm>
              <a:off x="4156705" y="5206183"/>
              <a:ext cx="199245" cy="164128"/>
            </a:xfrm>
            <a:prstGeom prst="rect">
              <a:avLst/>
            </a:prstGeom>
          </p:spPr>
          <p:txBody>
            <a:bodyPr lIns="0" tIns="0" rIns="0" bIns="0" rtlCol="0" anchor="t">
              <a:spAutoFit/>
            </a:bodyPr>
            <a:lstStyle/>
            <a:p>
              <a:pPr algn="ctr">
                <a:lnSpc>
                  <a:spcPts val="1559"/>
                </a:lnSpc>
              </a:pPr>
              <a:r>
                <a:rPr lang="en-US" sz="1113" b="1" dirty="0">
                  <a:latin typeface="Sniglet"/>
                </a:rPr>
                <a:t>29</a:t>
              </a:r>
            </a:p>
          </p:txBody>
        </p:sp>
      </p:grpSp>
      <p:grpSp>
        <p:nvGrpSpPr>
          <p:cNvPr id="223" name="Grupo 222">
            <a:extLst>
              <a:ext uri="{FF2B5EF4-FFF2-40B4-BE49-F238E27FC236}">
                <a16:creationId xmlns:a16="http://schemas.microsoft.com/office/drawing/2014/main" id="{07E2A00A-1617-6B1F-4B65-1DA79BAA0A96}"/>
              </a:ext>
            </a:extLst>
          </p:cNvPr>
          <p:cNvGrpSpPr/>
          <p:nvPr/>
        </p:nvGrpSpPr>
        <p:grpSpPr>
          <a:xfrm>
            <a:off x="3896142" y="8161363"/>
            <a:ext cx="2505600" cy="1212734"/>
            <a:chOff x="4697540" y="4141389"/>
            <a:chExt cx="1584829" cy="895299"/>
          </a:xfrm>
        </p:grpSpPr>
        <p:sp>
          <p:nvSpPr>
            <p:cNvPr id="224" name="Rectángulo 223">
              <a:extLst>
                <a:ext uri="{FF2B5EF4-FFF2-40B4-BE49-F238E27FC236}">
                  <a16:creationId xmlns:a16="http://schemas.microsoft.com/office/drawing/2014/main" id="{4A94B7CB-03BE-E84E-7BB1-98FEAA378C9C}"/>
                </a:ext>
              </a:extLst>
            </p:cNvPr>
            <p:cNvSpPr/>
            <p:nvPr/>
          </p:nvSpPr>
          <p:spPr>
            <a:xfrm>
              <a:off x="4697540" y="4141389"/>
              <a:ext cx="1584829" cy="895299"/>
            </a:xfrm>
            <a:prstGeom prst="rect">
              <a:avLst/>
            </a:prstGeom>
            <a:solidFill>
              <a:srgbClr val="F0F2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1634" b="1"/>
            </a:p>
          </p:txBody>
        </p:sp>
        <p:sp>
          <p:nvSpPr>
            <p:cNvPr id="225" name="TextBox 227">
              <a:extLst>
                <a:ext uri="{FF2B5EF4-FFF2-40B4-BE49-F238E27FC236}">
                  <a16:creationId xmlns:a16="http://schemas.microsoft.com/office/drawing/2014/main" id="{E79A813F-7B0B-ABF0-0A71-23E4CCD7CB6C}"/>
                </a:ext>
              </a:extLst>
            </p:cNvPr>
            <p:cNvSpPr txBox="1"/>
            <p:nvPr/>
          </p:nvSpPr>
          <p:spPr>
            <a:xfrm>
              <a:off x="4740171"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8</a:t>
              </a:r>
            </a:p>
          </p:txBody>
        </p:sp>
        <p:sp>
          <p:nvSpPr>
            <p:cNvPr id="226" name="TextBox 228">
              <a:extLst>
                <a:ext uri="{FF2B5EF4-FFF2-40B4-BE49-F238E27FC236}">
                  <a16:creationId xmlns:a16="http://schemas.microsoft.com/office/drawing/2014/main" id="{62DB636D-F6DA-AAD8-FFC8-4CB38A1E4FDB}"/>
                </a:ext>
              </a:extLst>
            </p:cNvPr>
            <p:cNvSpPr txBox="1"/>
            <p:nvPr/>
          </p:nvSpPr>
          <p:spPr>
            <a:xfrm>
              <a:off x="4740171"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15</a:t>
              </a:r>
            </a:p>
          </p:txBody>
        </p:sp>
        <p:sp>
          <p:nvSpPr>
            <p:cNvPr id="227" name="TextBox 229">
              <a:extLst>
                <a:ext uri="{FF2B5EF4-FFF2-40B4-BE49-F238E27FC236}">
                  <a16:creationId xmlns:a16="http://schemas.microsoft.com/office/drawing/2014/main" id="{2506BE08-6B31-E28E-D7E9-E425D9828A11}"/>
                </a:ext>
              </a:extLst>
            </p:cNvPr>
            <p:cNvSpPr txBox="1"/>
            <p:nvPr/>
          </p:nvSpPr>
          <p:spPr>
            <a:xfrm>
              <a:off x="4740171"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22</a:t>
              </a:r>
            </a:p>
          </p:txBody>
        </p:sp>
        <p:sp>
          <p:nvSpPr>
            <p:cNvPr id="228" name="TextBox 230">
              <a:extLst>
                <a:ext uri="{FF2B5EF4-FFF2-40B4-BE49-F238E27FC236}">
                  <a16:creationId xmlns:a16="http://schemas.microsoft.com/office/drawing/2014/main" id="{7C7C16D9-EEB2-C309-ADF6-31D622DFD8F1}"/>
                </a:ext>
              </a:extLst>
            </p:cNvPr>
            <p:cNvSpPr txBox="1"/>
            <p:nvPr/>
          </p:nvSpPr>
          <p:spPr>
            <a:xfrm>
              <a:off x="4740171" y="4844663"/>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29</a:t>
              </a:r>
            </a:p>
          </p:txBody>
        </p:sp>
        <p:sp>
          <p:nvSpPr>
            <p:cNvPr id="229" name="TextBox 231">
              <a:extLst>
                <a:ext uri="{FF2B5EF4-FFF2-40B4-BE49-F238E27FC236}">
                  <a16:creationId xmlns:a16="http://schemas.microsoft.com/office/drawing/2014/main" id="{1AA998D8-AC12-3FBD-AA11-37A3E6CD8128}"/>
                </a:ext>
              </a:extLst>
            </p:cNvPr>
            <p:cNvSpPr txBox="1"/>
            <p:nvPr/>
          </p:nvSpPr>
          <p:spPr>
            <a:xfrm>
              <a:off x="4963428"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9</a:t>
              </a:r>
            </a:p>
          </p:txBody>
        </p:sp>
        <p:sp>
          <p:nvSpPr>
            <p:cNvPr id="230" name="TextBox 232">
              <a:extLst>
                <a:ext uri="{FF2B5EF4-FFF2-40B4-BE49-F238E27FC236}">
                  <a16:creationId xmlns:a16="http://schemas.microsoft.com/office/drawing/2014/main" id="{C730B7B4-F0ED-61F7-04A0-1DB81A2CA2EC}"/>
                </a:ext>
              </a:extLst>
            </p:cNvPr>
            <p:cNvSpPr txBox="1"/>
            <p:nvPr/>
          </p:nvSpPr>
          <p:spPr>
            <a:xfrm>
              <a:off x="4963428"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16</a:t>
              </a:r>
            </a:p>
          </p:txBody>
        </p:sp>
        <p:sp>
          <p:nvSpPr>
            <p:cNvPr id="231" name="TextBox 233">
              <a:extLst>
                <a:ext uri="{FF2B5EF4-FFF2-40B4-BE49-F238E27FC236}">
                  <a16:creationId xmlns:a16="http://schemas.microsoft.com/office/drawing/2014/main" id="{AFBFEB6F-2DEF-3DC9-5E43-44B411B9B452}"/>
                </a:ext>
              </a:extLst>
            </p:cNvPr>
            <p:cNvSpPr txBox="1"/>
            <p:nvPr/>
          </p:nvSpPr>
          <p:spPr>
            <a:xfrm>
              <a:off x="4963428"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23</a:t>
              </a:r>
            </a:p>
          </p:txBody>
        </p:sp>
        <p:sp>
          <p:nvSpPr>
            <p:cNvPr id="232" name="TextBox 234">
              <a:extLst>
                <a:ext uri="{FF2B5EF4-FFF2-40B4-BE49-F238E27FC236}">
                  <a16:creationId xmlns:a16="http://schemas.microsoft.com/office/drawing/2014/main" id="{EEA78762-0975-8AB9-F978-057535B16398}"/>
                </a:ext>
              </a:extLst>
            </p:cNvPr>
            <p:cNvSpPr txBox="1"/>
            <p:nvPr/>
          </p:nvSpPr>
          <p:spPr>
            <a:xfrm>
              <a:off x="4963428" y="4844663"/>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30</a:t>
              </a:r>
            </a:p>
          </p:txBody>
        </p:sp>
        <p:sp>
          <p:nvSpPr>
            <p:cNvPr id="233" name="TextBox 235">
              <a:extLst>
                <a:ext uri="{FF2B5EF4-FFF2-40B4-BE49-F238E27FC236}">
                  <a16:creationId xmlns:a16="http://schemas.microsoft.com/office/drawing/2014/main" id="{DDBEAA59-8F0C-12C1-384E-A5D305F3CB67}"/>
                </a:ext>
              </a:extLst>
            </p:cNvPr>
            <p:cNvSpPr txBox="1"/>
            <p:nvPr/>
          </p:nvSpPr>
          <p:spPr>
            <a:xfrm>
              <a:off x="5186667"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10</a:t>
              </a:r>
            </a:p>
          </p:txBody>
        </p:sp>
        <p:sp>
          <p:nvSpPr>
            <p:cNvPr id="234" name="TextBox 236">
              <a:extLst>
                <a:ext uri="{FF2B5EF4-FFF2-40B4-BE49-F238E27FC236}">
                  <a16:creationId xmlns:a16="http://schemas.microsoft.com/office/drawing/2014/main" id="{0F554A8A-D068-D53E-BA9C-0103BCA2505B}"/>
                </a:ext>
              </a:extLst>
            </p:cNvPr>
            <p:cNvSpPr txBox="1"/>
            <p:nvPr/>
          </p:nvSpPr>
          <p:spPr>
            <a:xfrm>
              <a:off x="5186667"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17</a:t>
              </a:r>
            </a:p>
          </p:txBody>
        </p:sp>
        <p:sp>
          <p:nvSpPr>
            <p:cNvPr id="235" name="TextBox 237">
              <a:extLst>
                <a:ext uri="{FF2B5EF4-FFF2-40B4-BE49-F238E27FC236}">
                  <a16:creationId xmlns:a16="http://schemas.microsoft.com/office/drawing/2014/main" id="{19E2AB41-70F2-44C2-46DA-F874216BFC96}"/>
                </a:ext>
              </a:extLst>
            </p:cNvPr>
            <p:cNvSpPr txBox="1"/>
            <p:nvPr/>
          </p:nvSpPr>
          <p:spPr>
            <a:xfrm>
              <a:off x="5186667"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24</a:t>
              </a:r>
            </a:p>
          </p:txBody>
        </p:sp>
        <p:sp>
          <p:nvSpPr>
            <p:cNvPr id="236" name="TextBox 238">
              <a:extLst>
                <a:ext uri="{FF2B5EF4-FFF2-40B4-BE49-F238E27FC236}">
                  <a16:creationId xmlns:a16="http://schemas.microsoft.com/office/drawing/2014/main" id="{3C09FBBF-EB79-CC4F-66CB-4802221165F9}"/>
                </a:ext>
              </a:extLst>
            </p:cNvPr>
            <p:cNvSpPr txBox="1"/>
            <p:nvPr/>
          </p:nvSpPr>
          <p:spPr>
            <a:xfrm>
              <a:off x="5186667" y="4844663"/>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31</a:t>
              </a:r>
            </a:p>
          </p:txBody>
        </p:sp>
        <p:sp>
          <p:nvSpPr>
            <p:cNvPr id="237" name="TextBox 243">
              <a:extLst>
                <a:ext uri="{FF2B5EF4-FFF2-40B4-BE49-F238E27FC236}">
                  <a16:creationId xmlns:a16="http://schemas.microsoft.com/office/drawing/2014/main" id="{A53C0877-FDA3-3E37-99A8-9A4E52C9381B}"/>
                </a:ext>
              </a:extLst>
            </p:cNvPr>
            <p:cNvSpPr txBox="1"/>
            <p:nvPr/>
          </p:nvSpPr>
          <p:spPr>
            <a:xfrm>
              <a:off x="5402124"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11</a:t>
              </a:r>
            </a:p>
          </p:txBody>
        </p:sp>
        <p:sp>
          <p:nvSpPr>
            <p:cNvPr id="238" name="TextBox 244">
              <a:extLst>
                <a:ext uri="{FF2B5EF4-FFF2-40B4-BE49-F238E27FC236}">
                  <a16:creationId xmlns:a16="http://schemas.microsoft.com/office/drawing/2014/main" id="{F71884D6-91EC-D327-A565-C6B2E770AB6D}"/>
                </a:ext>
              </a:extLst>
            </p:cNvPr>
            <p:cNvSpPr txBox="1"/>
            <p:nvPr/>
          </p:nvSpPr>
          <p:spPr>
            <a:xfrm>
              <a:off x="5402124"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18</a:t>
              </a:r>
            </a:p>
          </p:txBody>
        </p:sp>
        <p:sp>
          <p:nvSpPr>
            <p:cNvPr id="239" name="TextBox 245">
              <a:extLst>
                <a:ext uri="{FF2B5EF4-FFF2-40B4-BE49-F238E27FC236}">
                  <a16:creationId xmlns:a16="http://schemas.microsoft.com/office/drawing/2014/main" id="{26A73083-F293-CEED-D257-0DE17484933A}"/>
                </a:ext>
              </a:extLst>
            </p:cNvPr>
            <p:cNvSpPr txBox="1"/>
            <p:nvPr/>
          </p:nvSpPr>
          <p:spPr>
            <a:xfrm>
              <a:off x="5402124"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25</a:t>
              </a:r>
            </a:p>
          </p:txBody>
        </p:sp>
        <p:sp>
          <p:nvSpPr>
            <p:cNvPr id="240" name="TextBox 246">
              <a:extLst>
                <a:ext uri="{FF2B5EF4-FFF2-40B4-BE49-F238E27FC236}">
                  <a16:creationId xmlns:a16="http://schemas.microsoft.com/office/drawing/2014/main" id="{EBC2BE81-0178-33CC-26EF-9ED1F03B5535}"/>
                </a:ext>
              </a:extLst>
            </p:cNvPr>
            <p:cNvSpPr txBox="1"/>
            <p:nvPr/>
          </p:nvSpPr>
          <p:spPr>
            <a:xfrm>
              <a:off x="5628609"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12</a:t>
              </a:r>
            </a:p>
          </p:txBody>
        </p:sp>
        <p:sp>
          <p:nvSpPr>
            <p:cNvPr id="241" name="TextBox 247">
              <a:extLst>
                <a:ext uri="{FF2B5EF4-FFF2-40B4-BE49-F238E27FC236}">
                  <a16:creationId xmlns:a16="http://schemas.microsoft.com/office/drawing/2014/main" id="{F6A5F485-76C1-55B6-BF60-2417F1B08A04}"/>
                </a:ext>
              </a:extLst>
            </p:cNvPr>
            <p:cNvSpPr txBox="1"/>
            <p:nvPr/>
          </p:nvSpPr>
          <p:spPr>
            <a:xfrm>
              <a:off x="5628609"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19</a:t>
              </a:r>
            </a:p>
          </p:txBody>
        </p:sp>
        <p:sp>
          <p:nvSpPr>
            <p:cNvPr id="242" name="TextBox 248">
              <a:extLst>
                <a:ext uri="{FF2B5EF4-FFF2-40B4-BE49-F238E27FC236}">
                  <a16:creationId xmlns:a16="http://schemas.microsoft.com/office/drawing/2014/main" id="{E0A6146E-0B04-D825-C240-324FE4B337ED}"/>
                </a:ext>
              </a:extLst>
            </p:cNvPr>
            <p:cNvSpPr txBox="1"/>
            <p:nvPr/>
          </p:nvSpPr>
          <p:spPr>
            <a:xfrm>
              <a:off x="5628609"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26</a:t>
              </a:r>
            </a:p>
          </p:txBody>
        </p:sp>
        <p:sp>
          <p:nvSpPr>
            <p:cNvPr id="243" name="TextBox 250">
              <a:extLst>
                <a:ext uri="{FF2B5EF4-FFF2-40B4-BE49-F238E27FC236}">
                  <a16:creationId xmlns:a16="http://schemas.microsoft.com/office/drawing/2014/main" id="{C6309780-F256-FE65-FE0C-32C09FAE35E8}"/>
                </a:ext>
              </a:extLst>
            </p:cNvPr>
            <p:cNvSpPr txBox="1"/>
            <p:nvPr/>
          </p:nvSpPr>
          <p:spPr>
            <a:xfrm>
              <a:off x="5848340" y="432034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13</a:t>
              </a:r>
            </a:p>
          </p:txBody>
        </p:sp>
        <p:sp>
          <p:nvSpPr>
            <p:cNvPr id="244" name="TextBox 251">
              <a:extLst>
                <a:ext uri="{FF2B5EF4-FFF2-40B4-BE49-F238E27FC236}">
                  <a16:creationId xmlns:a16="http://schemas.microsoft.com/office/drawing/2014/main" id="{B7C675DD-F596-871B-FD1C-F5D077921C66}"/>
                </a:ext>
              </a:extLst>
            </p:cNvPr>
            <p:cNvSpPr txBox="1"/>
            <p:nvPr/>
          </p:nvSpPr>
          <p:spPr>
            <a:xfrm>
              <a:off x="5848340" y="4496170"/>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20</a:t>
              </a:r>
            </a:p>
          </p:txBody>
        </p:sp>
        <p:sp>
          <p:nvSpPr>
            <p:cNvPr id="245" name="TextBox 252">
              <a:extLst>
                <a:ext uri="{FF2B5EF4-FFF2-40B4-BE49-F238E27FC236}">
                  <a16:creationId xmlns:a16="http://schemas.microsoft.com/office/drawing/2014/main" id="{E1A5926E-614E-9B66-D0E8-F5022D2E4327}"/>
                </a:ext>
              </a:extLst>
            </p:cNvPr>
            <p:cNvSpPr txBox="1"/>
            <p:nvPr/>
          </p:nvSpPr>
          <p:spPr>
            <a:xfrm>
              <a:off x="5848340" y="46732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27</a:t>
              </a:r>
            </a:p>
          </p:txBody>
        </p:sp>
        <p:sp>
          <p:nvSpPr>
            <p:cNvPr id="246" name="TextBox 253">
              <a:extLst>
                <a:ext uri="{FF2B5EF4-FFF2-40B4-BE49-F238E27FC236}">
                  <a16:creationId xmlns:a16="http://schemas.microsoft.com/office/drawing/2014/main" id="{972B1266-368D-DE9E-78C0-BE0E39DD6145}"/>
                </a:ext>
              </a:extLst>
            </p:cNvPr>
            <p:cNvSpPr txBox="1"/>
            <p:nvPr/>
          </p:nvSpPr>
          <p:spPr>
            <a:xfrm>
              <a:off x="4737664" y="4152081"/>
              <a:ext cx="180827" cy="124638"/>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1</a:t>
              </a:r>
            </a:p>
          </p:txBody>
        </p:sp>
        <p:sp>
          <p:nvSpPr>
            <p:cNvPr id="247" name="TextBox 254">
              <a:extLst>
                <a:ext uri="{FF2B5EF4-FFF2-40B4-BE49-F238E27FC236}">
                  <a16:creationId xmlns:a16="http://schemas.microsoft.com/office/drawing/2014/main" id="{50D81D49-AD6D-D982-CB6D-13D160657CFC}"/>
                </a:ext>
              </a:extLst>
            </p:cNvPr>
            <p:cNvSpPr txBox="1"/>
            <p:nvPr/>
          </p:nvSpPr>
          <p:spPr>
            <a:xfrm>
              <a:off x="6050563" y="4320340"/>
              <a:ext cx="180827" cy="124638"/>
            </a:xfrm>
            <a:prstGeom prst="rect">
              <a:avLst/>
            </a:prstGeom>
          </p:spPr>
          <p:txBody>
            <a:bodyPr lIns="0" tIns="0" rIns="0" bIns="0" rtlCol="0" anchor="t">
              <a:spAutoFit/>
            </a:bodyPr>
            <a:lstStyle/>
            <a:p>
              <a:pPr algn="ctr">
                <a:lnSpc>
                  <a:spcPts val="1415"/>
                </a:lnSpc>
              </a:pPr>
              <a:r>
                <a:rPr lang="en-US" sz="1010" b="1" dirty="0">
                  <a:solidFill>
                    <a:srgbClr val="FF0000"/>
                  </a:solidFill>
                  <a:latin typeface="Sniglet"/>
                </a:rPr>
                <a:t>14</a:t>
              </a:r>
            </a:p>
          </p:txBody>
        </p:sp>
        <p:sp>
          <p:nvSpPr>
            <p:cNvPr id="248" name="TextBox 255">
              <a:extLst>
                <a:ext uri="{FF2B5EF4-FFF2-40B4-BE49-F238E27FC236}">
                  <a16:creationId xmlns:a16="http://schemas.microsoft.com/office/drawing/2014/main" id="{CA0F8210-5C5B-A0A9-8263-7E66E908D3C2}"/>
                </a:ext>
              </a:extLst>
            </p:cNvPr>
            <p:cNvSpPr txBox="1"/>
            <p:nvPr/>
          </p:nvSpPr>
          <p:spPr>
            <a:xfrm>
              <a:off x="6050563" y="4496170"/>
              <a:ext cx="180827" cy="124638"/>
            </a:xfrm>
            <a:prstGeom prst="rect">
              <a:avLst/>
            </a:prstGeom>
          </p:spPr>
          <p:txBody>
            <a:bodyPr lIns="0" tIns="0" rIns="0" bIns="0" rtlCol="0" anchor="t">
              <a:spAutoFit/>
            </a:bodyPr>
            <a:lstStyle/>
            <a:p>
              <a:pPr algn="ctr">
                <a:lnSpc>
                  <a:spcPts val="1415"/>
                </a:lnSpc>
              </a:pPr>
              <a:r>
                <a:rPr lang="en-US" sz="1010" b="1" dirty="0">
                  <a:solidFill>
                    <a:srgbClr val="FF0000"/>
                  </a:solidFill>
                  <a:latin typeface="Sniglet"/>
                </a:rPr>
                <a:t>21</a:t>
              </a:r>
            </a:p>
          </p:txBody>
        </p:sp>
        <p:sp>
          <p:nvSpPr>
            <p:cNvPr id="249" name="TextBox 256">
              <a:extLst>
                <a:ext uri="{FF2B5EF4-FFF2-40B4-BE49-F238E27FC236}">
                  <a16:creationId xmlns:a16="http://schemas.microsoft.com/office/drawing/2014/main" id="{FBAC9332-F60C-3FB7-1165-0D0857822385}"/>
                </a:ext>
              </a:extLst>
            </p:cNvPr>
            <p:cNvSpPr txBox="1"/>
            <p:nvPr/>
          </p:nvSpPr>
          <p:spPr>
            <a:xfrm>
              <a:off x="6050563" y="4673281"/>
              <a:ext cx="180827" cy="124638"/>
            </a:xfrm>
            <a:prstGeom prst="rect">
              <a:avLst/>
            </a:prstGeom>
          </p:spPr>
          <p:txBody>
            <a:bodyPr lIns="0" tIns="0" rIns="0" bIns="0" rtlCol="0" anchor="t">
              <a:spAutoFit/>
            </a:bodyPr>
            <a:lstStyle/>
            <a:p>
              <a:pPr algn="ctr">
                <a:lnSpc>
                  <a:spcPts val="1415"/>
                </a:lnSpc>
              </a:pPr>
              <a:r>
                <a:rPr lang="en-US" sz="1010" b="1" dirty="0">
                  <a:solidFill>
                    <a:srgbClr val="FF0000"/>
                  </a:solidFill>
                  <a:latin typeface="Sniglet"/>
                </a:rPr>
                <a:t>28</a:t>
              </a:r>
            </a:p>
          </p:txBody>
        </p:sp>
      </p:grpSp>
      <p:pic>
        <p:nvPicPr>
          <p:cNvPr id="250" name="Imagen 249">
            <a:extLst>
              <a:ext uri="{FF2B5EF4-FFF2-40B4-BE49-F238E27FC236}">
                <a16:creationId xmlns:a16="http://schemas.microsoft.com/office/drawing/2014/main" id="{A2CBC581-2D88-C6FC-DB98-D4182792966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97368" y="1875618"/>
            <a:ext cx="1385343" cy="596618"/>
          </a:xfrm>
          <a:prstGeom prst="rect">
            <a:avLst/>
          </a:prstGeom>
          <a:effectLst>
            <a:glow rad="25400">
              <a:schemeClr val="bg1"/>
            </a:glow>
          </a:effectLst>
        </p:spPr>
      </p:pic>
      <p:pic>
        <p:nvPicPr>
          <p:cNvPr id="251" name="Imagen 250">
            <a:extLst>
              <a:ext uri="{FF2B5EF4-FFF2-40B4-BE49-F238E27FC236}">
                <a16:creationId xmlns:a16="http://schemas.microsoft.com/office/drawing/2014/main" id="{96C5D528-3A9C-5B14-43D8-D94878F885F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29683" y="1947811"/>
            <a:ext cx="1821426" cy="588762"/>
          </a:xfrm>
          <a:prstGeom prst="rect">
            <a:avLst/>
          </a:prstGeom>
          <a:effectLst>
            <a:glow rad="25400">
              <a:schemeClr val="bg1"/>
            </a:glow>
          </a:effectLst>
        </p:spPr>
      </p:pic>
      <p:pic>
        <p:nvPicPr>
          <p:cNvPr id="252" name="Imagen 251">
            <a:extLst>
              <a:ext uri="{FF2B5EF4-FFF2-40B4-BE49-F238E27FC236}">
                <a16:creationId xmlns:a16="http://schemas.microsoft.com/office/drawing/2014/main" id="{A30F2834-698A-7C5D-44B2-86DF71FF6D7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28128" y="4656425"/>
            <a:ext cx="2108974" cy="593150"/>
          </a:xfrm>
          <a:prstGeom prst="rect">
            <a:avLst/>
          </a:prstGeom>
          <a:effectLst>
            <a:glow rad="25400">
              <a:schemeClr val="bg1"/>
            </a:glow>
          </a:effectLst>
        </p:spPr>
      </p:pic>
      <p:pic>
        <p:nvPicPr>
          <p:cNvPr id="253" name="Imagen 252">
            <a:extLst>
              <a:ext uri="{FF2B5EF4-FFF2-40B4-BE49-F238E27FC236}">
                <a16:creationId xmlns:a16="http://schemas.microsoft.com/office/drawing/2014/main" id="{31A6DD19-BB27-8A6C-E7E1-417669CB74D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833556" y="4659623"/>
            <a:ext cx="1813680" cy="552606"/>
          </a:xfrm>
          <a:prstGeom prst="rect">
            <a:avLst/>
          </a:prstGeom>
          <a:effectLst>
            <a:glow rad="38100">
              <a:schemeClr val="bg1"/>
            </a:glow>
          </a:effectLst>
        </p:spPr>
      </p:pic>
      <p:pic>
        <p:nvPicPr>
          <p:cNvPr id="254" name="Imagen 253">
            <a:extLst>
              <a:ext uri="{FF2B5EF4-FFF2-40B4-BE49-F238E27FC236}">
                <a16:creationId xmlns:a16="http://schemas.microsoft.com/office/drawing/2014/main" id="{098E769E-57E6-7D1B-D25A-7237F6617E6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09234" y="7383919"/>
            <a:ext cx="1933233" cy="515403"/>
          </a:xfrm>
          <a:prstGeom prst="rect">
            <a:avLst/>
          </a:prstGeom>
          <a:effectLst>
            <a:glow rad="50800">
              <a:schemeClr val="bg1"/>
            </a:glow>
          </a:effectLst>
        </p:spPr>
      </p:pic>
      <p:pic>
        <p:nvPicPr>
          <p:cNvPr id="255" name="Imagen 254">
            <a:extLst>
              <a:ext uri="{FF2B5EF4-FFF2-40B4-BE49-F238E27FC236}">
                <a16:creationId xmlns:a16="http://schemas.microsoft.com/office/drawing/2014/main" id="{84052A6C-65A8-B7CD-AFF6-0C3D0D1BE6A0}"/>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829683" y="7371505"/>
            <a:ext cx="1958519" cy="548920"/>
          </a:xfrm>
          <a:prstGeom prst="rect">
            <a:avLst/>
          </a:prstGeom>
          <a:effectLst>
            <a:glow rad="50800">
              <a:schemeClr val="bg1"/>
            </a:glow>
          </a:effectLst>
        </p:spPr>
      </p:pic>
      <p:sp>
        <p:nvSpPr>
          <p:cNvPr id="256" name="TextBox 89">
            <a:extLst>
              <a:ext uri="{FF2B5EF4-FFF2-40B4-BE49-F238E27FC236}">
                <a16:creationId xmlns:a16="http://schemas.microsoft.com/office/drawing/2014/main" id="{F1282A95-22D4-E11C-0C63-C942F9D171EA}"/>
              </a:ext>
            </a:extLst>
          </p:cNvPr>
          <p:cNvSpPr txBox="1"/>
          <p:nvPr/>
        </p:nvSpPr>
        <p:spPr>
          <a:xfrm>
            <a:off x="1730499" y="3658483"/>
            <a:ext cx="274637"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31</a:t>
            </a:r>
          </a:p>
        </p:txBody>
      </p:sp>
      <p:sp>
        <p:nvSpPr>
          <p:cNvPr id="257" name="TextBox 220">
            <a:extLst>
              <a:ext uri="{FF2B5EF4-FFF2-40B4-BE49-F238E27FC236}">
                <a16:creationId xmlns:a16="http://schemas.microsoft.com/office/drawing/2014/main" id="{43B1939D-E5C1-B18E-A0A9-1259DA98D740}"/>
              </a:ext>
            </a:extLst>
          </p:cNvPr>
          <p:cNvSpPr txBox="1"/>
          <p:nvPr/>
        </p:nvSpPr>
        <p:spPr>
          <a:xfrm>
            <a:off x="6002589" y="3658483"/>
            <a:ext cx="281350" cy="191591"/>
          </a:xfrm>
          <a:prstGeom prst="rect">
            <a:avLst/>
          </a:prstGeom>
        </p:spPr>
        <p:txBody>
          <a:bodyPr lIns="0" tIns="0" rIns="0" bIns="0" rtlCol="0" anchor="t">
            <a:spAutoFit/>
          </a:bodyPr>
          <a:lstStyle/>
          <a:p>
            <a:pPr algn="ctr">
              <a:lnSpc>
                <a:spcPts val="1559"/>
              </a:lnSpc>
            </a:pPr>
            <a:r>
              <a:rPr lang="en-US" sz="1113" dirty="0">
                <a:solidFill>
                  <a:srgbClr val="FF0000"/>
                </a:solidFill>
                <a:latin typeface="Sniglet"/>
              </a:rPr>
              <a:t>31</a:t>
            </a:r>
          </a:p>
        </p:txBody>
      </p:sp>
      <p:sp>
        <p:nvSpPr>
          <p:cNvPr id="258" name="TextBox 318">
            <a:extLst>
              <a:ext uri="{FF2B5EF4-FFF2-40B4-BE49-F238E27FC236}">
                <a16:creationId xmlns:a16="http://schemas.microsoft.com/office/drawing/2014/main" id="{ABB216A6-D232-1158-B696-15AEDD2CA1F0}"/>
              </a:ext>
            </a:extLst>
          </p:cNvPr>
          <p:cNvSpPr txBox="1"/>
          <p:nvPr/>
        </p:nvSpPr>
        <p:spPr>
          <a:xfrm>
            <a:off x="680028" y="5410375"/>
            <a:ext cx="285886"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1</a:t>
            </a:r>
          </a:p>
        </p:txBody>
      </p:sp>
      <p:sp>
        <p:nvSpPr>
          <p:cNvPr id="259" name="TextBox 296">
            <a:extLst>
              <a:ext uri="{FF2B5EF4-FFF2-40B4-BE49-F238E27FC236}">
                <a16:creationId xmlns:a16="http://schemas.microsoft.com/office/drawing/2014/main" id="{464550C4-E50A-2B84-DCE7-ACFF7339B286}"/>
              </a:ext>
            </a:extLst>
          </p:cNvPr>
          <p:cNvSpPr txBox="1"/>
          <p:nvPr/>
        </p:nvSpPr>
        <p:spPr>
          <a:xfrm>
            <a:off x="1043399" y="5410375"/>
            <a:ext cx="285886"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2</a:t>
            </a:r>
          </a:p>
        </p:txBody>
      </p:sp>
      <p:sp>
        <p:nvSpPr>
          <p:cNvPr id="260" name="TextBox 300">
            <a:extLst>
              <a:ext uri="{FF2B5EF4-FFF2-40B4-BE49-F238E27FC236}">
                <a16:creationId xmlns:a16="http://schemas.microsoft.com/office/drawing/2014/main" id="{2AED7B38-29DC-E1A9-2B36-DF3F0A2763DC}"/>
              </a:ext>
            </a:extLst>
          </p:cNvPr>
          <p:cNvSpPr txBox="1"/>
          <p:nvPr/>
        </p:nvSpPr>
        <p:spPr>
          <a:xfrm>
            <a:off x="1396336" y="5410375"/>
            <a:ext cx="285886"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3</a:t>
            </a:r>
          </a:p>
        </p:txBody>
      </p:sp>
      <p:sp>
        <p:nvSpPr>
          <p:cNvPr id="261" name="TextBox 307">
            <a:extLst>
              <a:ext uri="{FF2B5EF4-FFF2-40B4-BE49-F238E27FC236}">
                <a16:creationId xmlns:a16="http://schemas.microsoft.com/office/drawing/2014/main" id="{96264513-A2C9-A4BC-8796-02795296CFBF}"/>
              </a:ext>
            </a:extLst>
          </p:cNvPr>
          <p:cNvSpPr txBox="1"/>
          <p:nvPr/>
        </p:nvSpPr>
        <p:spPr>
          <a:xfrm>
            <a:off x="1736972" y="5410375"/>
            <a:ext cx="285886" cy="191591"/>
          </a:xfrm>
          <a:prstGeom prst="rect">
            <a:avLst/>
          </a:prstGeom>
        </p:spPr>
        <p:txBody>
          <a:bodyPr lIns="0" tIns="0" rIns="0" bIns="0" rtlCol="0" anchor="t">
            <a:spAutoFit/>
          </a:bodyPr>
          <a:lstStyle/>
          <a:p>
            <a:pPr algn="ctr">
              <a:lnSpc>
                <a:spcPts val="1559"/>
              </a:lnSpc>
            </a:pPr>
            <a:r>
              <a:rPr lang="en-US" sz="1113" b="1">
                <a:solidFill>
                  <a:srgbClr val="000000"/>
                </a:solidFill>
                <a:latin typeface="Sniglet"/>
              </a:rPr>
              <a:t>4</a:t>
            </a:r>
            <a:endParaRPr lang="en-US" sz="1113" b="1" dirty="0">
              <a:solidFill>
                <a:srgbClr val="000000"/>
              </a:solidFill>
              <a:latin typeface="Sniglet"/>
            </a:endParaRPr>
          </a:p>
        </p:txBody>
      </p:sp>
      <p:sp>
        <p:nvSpPr>
          <p:cNvPr id="262" name="TextBox 310">
            <a:extLst>
              <a:ext uri="{FF2B5EF4-FFF2-40B4-BE49-F238E27FC236}">
                <a16:creationId xmlns:a16="http://schemas.microsoft.com/office/drawing/2014/main" id="{69C8DB86-BF21-B394-D193-A1FDEC32DF65}"/>
              </a:ext>
            </a:extLst>
          </p:cNvPr>
          <p:cNvSpPr txBox="1"/>
          <p:nvPr/>
        </p:nvSpPr>
        <p:spPr>
          <a:xfrm>
            <a:off x="2095043" y="5410375"/>
            <a:ext cx="285886"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5</a:t>
            </a:r>
          </a:p>
        </p:txBody>
      </p:sp>
      <p:sp>
        <p:nvSpPr>
          <p:cNvPr id="263" name="TextBox 315">
            <a:extLst>
              <a:ext uri="{FF2B5EF4-FFF2-40B4-BE49-F238E27FC236}">
                <a16:creationId xmlns:a16="http://schemas.microsoft.com/office/drawing/2014/main" id="{98539744-41F6-FDC1-66C1-8128A36F80B2}"/>
              </a:ext>
            </a:extLst>
          </p:cNvPr>
          <p:cNvSpPr txBox="1"/>
          <p:nvPr/>
        </p:nvSpPr>
        <p:spPr>
          <a:xfrm>
            <a:off x="2442435" y="5410375"/>
            <a:ext cx="285886" cy="191591"/>
          </a:xfrm>
          <a:prstGeom prst="rect">
            <a:avLst/>
          </a:prstGeom>
        </p:spPr>
        <p:txBody>
          <a:bodyPr lIns="0" tIns="0" rIns="0" bIns="0" rtlCol="0" anchor="t">
            <a:spAutoFit/>
          </a:bodyPr>
          <a:lstStyle/>
          <a:p>
            <a:pPr algn="ctr">
              <a:lnSpc>
                <a:spcPts val="1559"/>
              </a:lnSpc>
            </a:pPr>
            <a:r>
              <a:rPr lang="en-US" sz="1113" b="1" dirty="0">
                <a:solidFill>
                  <a:srgbClr val="000000"/>
                </a:solidFill>
                <a:latin typeface="Sniglet"/>
              </a:rPr>
              <a:t>6</a:t>
            </a:r>
          </a:p>
        </p:txBody>
      </p:sp>
      <p:sp>
        <p:nvSpPr>
          <p:cNvPr id="264" name="Rectángulo 263">
            <a:extLst>
              <a:ext uri="{FF2B5EF4-FFF2-40B4-BE49-F238E27FC236}">
                <a16:creationId xmlns:a16="http://schemas.microsoft.com/office/drawing/2014/main" id="{542114DB-F474-C886-07F4-FD6D396AB766}"/>
              </a:ext>
            </a:extLst>
          </p:cNvPr>
          <p:cNvSpPr/>
          <p:nvPr/>
        </p:nvSpPr>
        <p:spPr>
          <a:xfrm>
            <a:off x="2415686" y="2130081"/>
            <a:ext cx="677613" cy="297392"/>
          </a:xfrm>
          <a:prstGeom prst="rect">
            <a:avLst/>
          </a:prstGeom>
          <a:solidFill>
            <a:srgbClr val="E4B8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65" name="Rectángulo 264">
            <a:extLst>
              <a:ext uri="{FF2B5EF4-FFF2-40B4-BE49-F238E27FC236}">
                <a16:creationId xmlns:a16="http://schemas.microsoft.com/office/drawing/2014/main" id="{51306883-2DBA-777A-8604-30369C5EA373}"/>
              </a:ext>
            </a:extLst>
          </p:cNvPr>
          <p:cNvSpPr/>
          <p:nvPr/>
        </p:nvSpPr>
        <p:spPr>
          <a:xfrm>
            <a:off x="5666415" y="2107100"/>
            <a:ext cx="677613" cy="297392"/>
          </a:xfrm>
          <a:prstGeom prst="rect">
            <a:avLst/>
          </a:prstGeom>
          <a:solidFill>
            <a:srgbClr val="C1BD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66" name="Rectángulo 265">
            <a:extLst>
              <a:ext uri="{FF2B5EF4-FFF2-40B4-BE49-F238E27FC236}">
                <a16:creationId xmlns:a16="http://schemas.microsoft.com/office/drawing/2014/main" id="{B7377ABC-82C5-BE10-7A27-D35794D44499}"/>
              </a:ext>
            </a:extLst>
          </p:cNvPr>
          <p:cNvSpPr/>
          <p:nvPr/>
        </p:nvSpPr>
        <p:spPr>
          <a:xfrm>
            <a:off x="2550569" y="4810515"/>
            <a:ext cx="592333" cy="281226"/>
          </a:xfrm>
          <a:prstGeom prst="rect">
            <a:avLst/>
          </a:prstGeom>
          <a:solidFill>
            <a:srgbClr val="88E17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67" name="Rectángulo 266">
            <a:extLst>
              <a:ext uri="{FF2B5EF4-FFF2-40B4-BE49-F238E27FC236}">
                <a16:creationId xmlns:a16="http://schemas.microsoft.com/office/drawing/2014/main" id="{B7071F2A-281A-45DE-4F17-43586BC6059C}"/>
              </a:ext>
            </a:extLst>
          </p:cNvPr>
          <p:cNvSpPr/>
          <p:nvPr/>
        </p:nvSpPr>
        <p:spPr>
          <a:xfrm>
            <a:off x="5706422" y="4782211"/>
            <a:ext cx="592333" cy="281226"/>
          </a:xfrm>
          <a:prstGeom prst="rect">
            <a:avLst/>
          </a:prstGeom>
          <a:solidFill>
            <a:srgbClr val="E4B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68" name="TextBox 393">
            <a:extLst>
              <a:ext uri="{FF2B5EF4-FFF2-40B4-BE49-F238E27FC236}">
                <a16:creationId xmlns:a16="http://schemas.microsoft.com/office/drawing/2014/main" id="{A31F9285-25C2-C266-2931-41A8FB797BBE}"/>
              </a:ext>
            </a:extLst>
          </p:cNvPr>
          <p:cNvSpPr txBox="1"/>
          <p:nvPr/>
        </p:nvSpPr>
        <p:spPr>
          <a:xfrm>
            <a:off x="5271283" y="6370847"/>
            <a:ext cx="375953" cy="191591"/>
          </a:xfrm>
          <a:prstGeom prst="rect">
            <a:avLst/>
          </a:prstGeom>
        </p:spPr>
        <p:txBody>
          <a:bodyPr lIns="0" tIns="0" rIns="0" bIns="0" rtlCol="0" anchor="t">
            <a:spAutoFit/>
          </a:bodyPr>
          <a:lstStyle/>
          <a:p>
            <a:pPr algn="ctr">
              <a:lnSpc>
                <a:spcPts val="1559"/>
              </a:lnSpc>
            </a:pPr>
            <a:r>
              <a:rPr lang="en-US" sz="1113" b="1" dirty="0">
                <a:latin typeface="Sniglet"/>
              </a:rPr>
              <a:t>31</a:t>
            </a:r>
          </a:p>
        </p:txBody>
      </p:sp>
      <p:sp>
        <p:nvSpPr>
          <p:cNvPr id="269" name="Rectángulo 268">
            <a:extLst>
              <a:ext uri="{FF2B5EF4-FFF2-40B4-BE49-F238E27FC236}">
                <a16:creationId xmlns:a16="http://schemas.microsoft.com/office/drawing/2014/main" id="{F5EDE400-F036-7B05-79EE-D593A42F356B}"/>
              </a:ext>
            </a:extLst>
          </p:cNvPr>
          <p:cNvSpPr/>
          <p:nvPr/>
        </p:nvSpPr>
        <p:spPr>
          <a:xfrm>
            <a:off x="2542467" y="7494693"/>
            <a:ext cx="592333" cy="281226"/>
          </a:xfrm>
          <a:prstGeom prst="rect">
            <a:avLst/>
          </a:prstGeom>
          <a:solidFill>
            <a:srgbClr val="07C0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70" name="Rectángulo 269">
            <a:extLst>
              <a:ext uri="{FF2B5EF4-FFF2-40B4-BE49-F238E27FC236}">
                <a16:creationId xmlns:a16="http://schemas.microsoft.com/office/drawing/2014/main" id="{3AC49BFB-91D4-FDE5-D070-0C483BE70019}"/>
              </a:ext>
            </a:extLst>
          </p:cNvPr>
          <p:cNvSpPr/>
          <p:nvPr/>
        </p:nvSpPr>
        <p:spPr>
          <a:xfrm>
            <a:off x="5748679" y="7494693"/>
            <a:ext cx="592333" cy="281226"/>
          </a:xfrm>
          <a:prstGeom prst="rect">
            <a:avLst/>
          </a:prstGeom>
          <a:solidFill>
            <a:srgbClr val="E4B8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71" name="TextBox 143">
            <a:extLst>
              <a:ext uri="{FF2B5EF4-FFF2-40B4-BE49-F238E27FC236}">
                <a16:creationId xmlns:a16="http://schemas.microsoft.com/office/drawing/2014/main" id="{5D1F0E23-3877-820E-1A26-83F5AB45CEB8}"/>
              </a:ext>
            </a:extLst>
          </p:cNvPr>
          <p:cNvSpPr txBox="1"/>
          <p:nvPr/>
        </p:nvSpPr>
        <p:spPr>
          <a:xfrm>
            <a:off x="2758234" y="9004630"/>
            <a:ext cx="277656" cy="191591"/>
          </a:xfrm>
          <a:prstGeom prst="rect">
            <a:avLst/>
          </a:prstGeom>
        </p:spPr>
        <p:txBody>
          <a:bodyPr lIns="0" tIns="0" rIns="0" bIns="0" rtlCol="0" anchor="t">
            <a:spAutoFit/>
          </a:bodyPr>
          <a:lstStyle/>
          <a:p>
            <a:pPr algn="ctr">
              <a:lnSpc>
                <a:spcPts val="1559"/>
              </a:lnSpc>
            </a:pPr>
            <a:r>
              <a:rPr lang="en-US" sz="1113" b="1" dirty="0">
                <a:solidFill>
                  <a:srgbClr val="FF0000"/>
                </a:solidFill>
                <a:latin typeface="Sniglet"/>
              </a:rPr>
              <a:t>30</a:t>
            </a:r>
          </a:p>
        </p:txBody>
      </p:sp>
      <p:sp>
        <p:nvSpPr>
          <p:cNvPr id="272" name="TextBox 231">
            <a:extLst>
              <a:ext uri="{FF2B5EF4-FFF2-40B4-BE49-F238E27FC236}">
                <a16:creationId xmlns:a16="http://schemas.microsoft.com/office/drawing/2014/main" id="{2494A4BD-9ED5-DD9E-E65A-AB32DFBE90AE}"/>
              </a:ext>
            </a:extLst>
          </p:cNvPr>
          <p:cNvSpPr txBox="1"/>
          <p:nvPr/>
        </p:nvSpPr>
        <p:spPr>
          <a:xfrm>
            <a:off x="4314036" y="8167619"/>
            <a:ext cx="285886" cy="168829"/>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2</a:t>
            </a:r>
          </a:p>
        </p:txBody>
      </p:sp>
      <p:sp>
        <p:nvSpPr>
          <p:cNvPr id="273" name="TextBox 235">
            <a:extLst>
              <a:ext uri="{FF2B5EF4-FFF2-40B4-BE49-F238E27FC236}">
                <a16:creationId xmlns:a16="http://schemas.microsoft.com/office/drawing/2014/main" id="{BBB16336-189C-FF87-6468-19D95F68EC8A}"/>
              </a:ext>
            </a:extLst>
          </p:cNvPr>
          <p:cNvSpPr txBox="1"/>
          <p:nvPr/>
        </p:nvSpPr>
        <p:spPr>
          <a:xfrm>
            <a:off x="4666975" y="8167619"/>
            <a:ext cx="285886" cy="168829"/>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3</a:t>
            </a:r>
          </a:p>
        </p:txBody>
      </p:sp>
      <p:sp>
        <p:nvSpPr>
          <p:cNvPr id="274" name="TextBox 243">
            <a:extLst>
              <a:ext uri="{FF2B5EF4-FFF2-40B4-BE49-F238E27FC236}">
                <a16:creationId xmlns:a16="http://schemas.microsoft.com/office/drawing/2014/main" id="{16606053-B805-A29A-B242-EA40593CCAE3}"/>
              </a:ext>
            </a:extLst>
          </p:cNvPr>
          <p:cNvSpPr txBox="1"/>
          <p:nvPr/>
        </p:nvSpPr>
        <p:spPr>
          <a:xfrm>
            <a:off x="5007611" y="8167619"/>
            <a:ext cx="285886" cy="168829"/>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4</a:t>
            </a:r>
          </a:p>
        </p:txBody>
      </p:sp>
      <p:sp>
        <p:nvSpPr>
          <p:cNvPr id="275" name="TextBox 246">
            <a:extLst>
              <a:ext uri="{FF2B5EF4-FFF2-40B4-BE49-F238E27FC236}">
                <a16:creationId xmlns:a16="http://schemas.microsoft.com/office/drawing/2014/main" id="{BE8B69C2-36ED-105B-009A-4D7E76D2860F}"/>
              </a:ext>
            </a:extLst>
          </p:cNvPr>
          <p:cNvSpPr txBox="1"/>
          <p:nvPr/>
        </p:nvSpPr>
        <p:spPr>
          <a:xfrm>
            <a:off x="5365681" y="8167619"/>
            <a:ext cx="285886" cy="168829"/>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5</a:t>
            </a:r>
          </a:p>
        </p:txBody>
      </p:sp>
      <p:sp>
        <p:nvSpPr>
          <p:cNvPr id="276" name="TextBox 250">
            <a:extLst>
              <a:ext uri="{FF2B5EF4-FFF2-40B4-BE49-F238E27FC236}">
                <a16:creationId xmlns:a16="http://schemas.microsoft.com/office/drawing/2014/main" id="{35C3733A-AB3B-F7AC-BC9B-B7CD10DE79A6}"/>
              </a:ext>
            </a:extLst>
          </p:cNvPr>
          <p:cNvSpPr txBox="1"/>
          <p:nvPr/>
        </p:nvSpPr>
        <p:spPr>
          <a:xfrm>
            <a:off x="5713074" y="8167619"/>
            <a:ext cx="285886" cy="168829"/>
          </a:xfrm>
          <a:prstGeom prst="rect">
            <a:avLst/>
          </a:prstGeom>
        </p:spPr>
        <p:txBody>
          <a:bodyPr lIns="0" tIns="0" rIns="0" bIns="0" rtlCol="0" anchor="t">
            <a:spAutoFit/>
          </a:bodyPr>
          <a:lstStyle/>
          <a:p>
            <a:pPr algn="ctr">
              <a:lnSpc>
                <a:spcPts val="1415"/>
              </a:lnSpc>
            </a:pPr>
            <a:r>
              <a:rPr lang="en-US" sz="1010" b="1" dirty="0">
                <a:solidFill>
                  <a:srgbClr val="000000"/>
                </a:solidFill>
                <a:latin typeface="Sniglet"/>
              </a:rPr>
              <a:t>6</a:t>
            </a:r>
          </a:p>
        </p:txBody>
      </p:sp>
      <p:sp>
        <p:nvSpPr>
          <p:cNvPr id="277" name="TextBox 254">
            <a:extLst>
              <a:ext uri="{FF2B5EF4-FFF2-40B4-BE49-F238E27FC236}">
                <a16:creationId xmlns:a16="http://schemas.microsoft.com/office/drawing/2014/main" id="{C4EECF53-7212-3346-6520-D3DA21129FD1}"/>
              </a:ext>
            </a:extLst>
          </p:cNvPr>
          <p:cNvSpPr txBox="1"/>
          <p:nvPr/>
        </p:nvSpPr>
        <p:spPr>
          <a:xfrm>
            <a:off x="6032787" y="8167619"/>
            <a:ext cx="285886" cy="168829"/>
          </a:xfrm>
          <a:prstGeom prst="rect">
            <a:avLst/>
          </a:prstGeom>
        </p:spPr>
        <p:txBody>
          <a:bodyPr lIns="0" tIns="0" rIns="0" bIns="0" rtlCol="0" anchor="t">
            <a:spAutoFit/>
          </a:bodyPr>
          <a:lstStyle/>
          <a:p>
            <a:pPr algn="ctr">
              <a:lnSpc>
                <a:spcPts val="1415"/>
              </a:lnSpc>
            </a:pPr>
            <a:r>
              <a:rPr lang="en-US" sz="1010" b="1" dirty="0">
                <a:solidFill>
                  <a:srgbClr val="FF0000"/>
                </a:solidFill>
                <a:latin typeface="Sniglet"/>
              </a:rPr>
              <a:t>7</a:t>
            </a:r>
          </a:p>
        </p:txBody>
      </p:sp>
      <p:sp>
        <p:nvSpPr>
          <p:cNvPr id="278" name="Rectángulo 277">
            <a:extLst>
              <a:ext uri="{FF2B5EF4-FFF2-40B4-BE49-F238E27FC236}">
                <a16:creationId xmlns:a16="http://schemas.microsoft.com/office/drawing/2014/main" id="{D00FE546-B326-F0E3-EE98-061931CD4DFD}"/>
              </a:ext>
            </a:extLst>
          </p:cNvPr>
          <p:cNvSpPr/>
          <p:nvPr/>
        </p:nvSpPr>
        <p:spPr>
          <a:xfrm>
            <a:off x="230447" y="663698"/>
            <a:ext cx="6327569" cy="1013205"/>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279" name="Imagen 278">
            <a:extLst>
              <a:ext uri="{FF2B5EF4-FFF2-40B4-BE49-F238E27FC236}">
                <a16:creationId xmlns:a16="http://schemas.microsoft.com/office/drawing/2014/main" id="{1C9E902D-EF48-E5B7-4C1F-CEBD9E8C0CB2}"/>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007809" y="493737"/>
            <a:ext cx="2945782" cy="1288780"/>
          </a:xfrm>
          <a:prstGeom prst="rect">
            <a:avLst/>
          </a:prstGeom>
        </p:spPr>
      </p:pic>
      <p:pic>
        <p:nvPicPr>
          <p:cNvPr id="280" name="Picture 2">
            <a:extLst>
              <a:ext uri="{FF2B5EF4-FFF2-40B4-BE49-F238E27FC236}">
                <a16:creationId xmlns:a16="http://schemas.microsoft.com/office/drawing/2014/main" id="{BA4218E5-D977-F182-79EE-32C1275DB070}"/>
              </a:ext>
            </a:extLst>
          </p:cNvPr>
          <p:cNvPicPr>
            <a:picLocks noChangeAspect="1" noChangeArrowheads="1"/>
          </p:cNvPicPr>
          <p:nvPr/>
        </p:nvPicPr>
        <p:blipFill>
          <a:blip r:embed="rId19" cstate="print">
            <a:extLst>
              <a:ext uri="{BEBA8EAE-BF5A-486C-A8C5-ECC9F3942E4B}">
                <a14:imgProps xmlns:a14="http://schemas.microsoft.com/office/drawing/2010/main">
                  <a14:imgLayer r:embed="rId20">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579846" y="594752"/>
            <a:ext cx="604134" cy="1018673"/>
          </a:xfrm>
          <a:prstGeom prst="rect">
            <a:avLst/>
          </a:prstGeom>
          <a:noFill/>
          <a:extLst>
            <a:ext uri="{909E8E84-426E-40DD-AFC4-6F175D3DCCD1}">
              <a14:hiddenFill xmlns:a14="http://schemas.microsoft.com/office/drawing/2010/main">
                <a:solidFill>
                  <a:srgbClr val="FFFFFF"/>
                </a:solidFill>
              </a14:hiddenFill>
            </a:ext>
          </a:extLst>
        </p:spPr>
      </p:pic>
      <p:grpSp>
        <p:nvGrpSpPr>
          <p:cNvPr id="281" name="Grupo 280">
            <a:extLst>
              <a:ext uri="{FF2B5EF4-FFF2-40B4-BE49-F238E27FC236}">
                <a16:creationId xmlns:a16="http://schemas.microsoft.com/office/drawing/2014/main" id="{53544625-1E51-7DE0-BE7D-C1750DB9A62E}"/>
              </a:ext>
            </a:extLst>
          </p:cNvPr>
          <p:cNvGrpSpPr/>
          <p:nvPr/>
        </p:nvGrpSpPr>
        <p:grpSpPr>
          <a:xfrm rot="16200000">
            <a:off x="3291226" y="-2518467"/>
            <a:ext cx="206008" cy="6098771"/>
            <a:chOff x="6363126" y="1068524"/>
            <a:chExt cx="232096" cy="7870106"/>
          </a:xfrm>
        </p:grpSpPr>
        <p:grpSp>
          <p:nvGrpSpPr>
            <p:cNvPr id="282" name="Grupo 281">
              <a:extLst>
                <a:ext uri="{FF2B5EF4-FFF2-40B4-BE49-F238E27FC236}">
                  <a16:creationId xmlns:a16="http://schemas.microsoft.com/office/drawing/2014/main" id="{E2D16D93-DABF-97BA-942D-43EB8ACFE902}"/>
                </a:ext>
              </a:extLst>
            </p:cNvPr>
            <p:cNvGrpSpPr/>
            <p:nvPr/>
          </p:nvGrpSpPr>
          <p:grpSpPr>
            <a:xfrm>
              <a:off x="6363127" y="1068524"/>
              <a:ext cx="232095" cy="3884476"/>
              <a:chOff x="5707970" y="2690022"/>
              <a:chExt cx="232095" cy="3884476"/>
            </a:xfrm>
          </p:grpSpPr>
          <p:grpSp>
            <p:nvGrpSpPr>
              <p:cNvPr id="298" name="Grupo 297">
                <a:extLst>
                  <a:ext uri="{FF2B5EF4-FFF2-40B4-BE49-F238E27FC236}">
                    <a16:creationId xmlns:a16="http://schemas.microsoft.com/office/drawing/2014/main" id="{4B8C2941-A86B-671E-2E34-CA139B667208}"/>
                  </a:ext>
                </a:extLst>
              </p:cNvPr>
              <p:cNvGrpSpPr/>
              <p:nvPr/>
            </p:nvGrpSpPr>
            <p:grpSpPr>
              <a:xfrm rot="16200000">
                <a:off x="4880225" y="3517767"/>
                <a:ext cx="1887583" cy="232094"/>
                <a:chOff x="2622620" y="2060894"/>
                <a:chExt cx="1887583" cy="232094"/>
              </a:xfrm>
            </p:grpSpPr>
            <p:sp>
              <p:nvSpPr>
                <p:cNvPr id="306" name="Rectángulo 305">
                  <a:extLst>
                    <a:ext uri="{FF2B5EF4-FFF2-40B4-BE49-F238E27FC236}">
                      <a16:creationId xmlns:a16="http://schemas.microsoft.com/office/drawing/2014/main" id="{E8AEC8D2-BCC8-CFC4-7D06-5DB26AD25C8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7" name="Rectángulo 306">
                  <a:extLst>
                    <a:ext uri="{FF2B5EF4-FFF2-40B4-BE49-F238E27FC236}">
                      <a16:creationId xmlns:a16="http://schemas.microsoft.com/office/drawing/2014/main" id="{0391994C-DB81-76AB-74FA-AC0E75D940A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8" name="Rectángulo 307">
                  <a:extLst>
                    <a:ext uri="{FF2B5EF4-FFF2-40B4-BE49-F238E27FC236}">
                      <a16:creationId xmlns:a16="http://schemas.microsoft.com/office/drawing/2014/main" id="{1DF0AAF7-2530-3193-7A1C-4091500210D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09" name="Rectángulo 308">
                  <a:extLst>
                    <a:ext uri="{FF2B5EF4-FFF2-40B4-BE49-F238E27FC236}">
                      <a16:creationId xmlns:a16="http://schemas.microsoft.com/office/drawing/2014/main" id="{B37AA015-7E65-C63A-4B72-2403B3C139F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0" name="Rectángulo 309">
                  <a:extLst>
                    <a:ext uri="{FF2B5EF4-FFF2-40B4-BE49-F238E27FC236}">
                      <a16:creationId xmlns:a16="http://schemas.microsoft.com/office/drawing/2014/main" id="{BDC741DE-B8BD-DF28-9484-F074DC7D1B9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11" name="Rectángulo 310">
                  <a:extLst>
                    <a:ext uri="{FF2B5EF4-FFF2-40B4-BE49-F238E27FC236}">
                      <a16:creationId xmlns:a16="http://schemas.microsoft.com/office/drawing/2014/main" id="{06C9D71D-E6B8-BB16-CC72-58A887F556A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99" name="Grupo 298">
                <a:extLst>
                  <a:ext uri="{FF2B5EF4-FFF2-40B4-BE49-F238E27FC236}">
                    <a16:creationId xmlns:a16="http://schemas.microsoft.com/office/drawing/2014/main" id="{D5C39F1E-51DD-FFA9-21BC-21926B46934E}"/>
                  </a:ext>
                </a:extLst>
              </p:cNvPr>
              <p:cNvGrpSpPr/>
              <p:nvPr/>
            </p:nvGrpSpPr>
            <p:grpSpPr>
              <a:xfrm rot="16200000">
                <a:off x="4880226" y="5514660"/>
                <a:ext cx="1887583" cy="232094"/>
                <a:chOff x="2622620" y="2060894"/>
                <a:chExt cx="1887583" cy="232094"/>
              </a:xfrm>
            </p:grpSpPr>
            <p:sp>
              <p:nvSpPr>
                <p:cNvPr id="300" name="Rectángulo 299">
                  <a:extLst>
                    <a:ext uri="{FF2B5EF4-FFF2-40B4-BE49-F238E27FC236}">
                      <a16:creationId xmlns:a16="http://schemas.microsoft.com/office/drawing/2014/main" id="{B4729FD7-899F-3211-7074-191E8EF517B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1" name="Rectángulo 300">
                  <a:extLst>
                    <a:ext uri="{FF2B5EF4-FFF2-40B4-BE49-F238E27FC236}">
                      <a16:creationId xmlns:a16="http://schemas.microsoft.com/office/drawing/2014/main" id="{7452F5DE-820C-BDD6-5C59-A773E6A1B0A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2" name="Rectángulo 301">
                  <a:extLst>
                    <a:ext uri="{FF2B5EF4-FFF2-40B4-BE49-F238E27FC236}">
                      <a16:creationId xmlns:a16="http://schemas.microsoft.com/office/drawing/2014/main" id="{68D4E59C-49FF-9CFA-0C97-7334C5600E6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303" name="Rectángulo 302">
                  <a:extLst>
                    <a:ext uri="{FF2B5EF4-FFF2-40B4-BE49-F238E27FC236}">
                      <a16:creationId xmlns:a16="http://schemas.microsoft.com/office/drawing/2014/main" id="{2AEBD41E-8F66-29FD-1413-256CB120E55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4" name="Rectángulo 303">
                  <a:extLst>
                    <a:ext uri="{FF2B5EF4-FFF2-40B4-BE49-F238E27FC236}">
                      <a16:creationId xmlns:a16="http://schemas.microsoft.com/office/drawing/2014/main" id="{3AEE4880-E2A5-60A2-1500-8BAEB882F1E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305" name="Rectángulo 304">
                  <a:extLst>
                    <a:ext uri="{FF2B5EF4-FFF2-40B4-BE49-F238E27FC236}">
                      <a16:creationId xmlns:a16="http://schemas.microsoft.com/office/drawing/2014/main" id="{DA3E5F36-4996-249E-BA5A-01D8D0B51BD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283" name="Grupo 282">
              <a:extLst>
                <a:ext uri="{FF2B5EF4-FFF2-40B4-BE49-F238E27FC236}">
                  <a16:creationId xmlns:a16="http://schemas.microsoft.com/office/drawing/2014/main" id="{C7462BEC-0B4A-9AB5-8706-17D1D7A0997E}"/>
                </a:ext>
              </a:extLst>
            </p:cNvPr>
            <p:cNvGrpSpPr/>
            <p:nvPr/>
          </p:nvGrpSpPr>
          <p:grpSpPr>
            <a:xfrm>
              <a:off x="6363126" y="5054154"/>
              <a:ext cx="232095" cy="3884476"/>
              <a:chOff x="5707970" y="2690022"/>
              <a:chExt cx="232095" cy="3884476"/>
            </a:xfrm>
          </p:grpSpPr>
          <p:grpSp>
            <p:nvGrpSpPr>
              <p:cNvPr id="284" name="Grupo 283">
                <a:extLst>
                  <a:ext uri="{FF2B5EF4-FFF2-40B4-BE49-F238E27FC236}">
                    <a16:creationId xmlns:a16="http://schemas.microsoft.com/office/drawing/2014/main" id="{340AF9A7-E547-3519-74E4-FCBBE32A137B}"/>
                  </a:ext>
                </a:extLst>
              </p:cNvPr>
              <p:cNvGrpSpPr/>
              <p:nvPr/>
            </p:nvGrpSpPr>
            <p:grpSpPr>
              <a:xfrm rot="16200000">
                <a:off x="4880225" y="3517767"/>
                <a:ext cx="1887583" cy="232094"/>
                <a:chOff x="2622620" y="2060894"/>
                <a:chExt cx="1887583" cy="232094"/>
              </a:xfrm>
            </p:grpSpPr>
            <p:sp>
              <p:nvSpPr>
                <p:cNvPr id="292" name="Rectángulo 291">
                  <a:extLst>
                    <a:ext uri="{FF2B5EF4-FFF2-40B4-BE49-F238E27FC236}">
                      <a16:creationId xmlns:a16="http://schemas.microsoft.com/office/drawing/2014/main" id="{2FA327C2-EFA1-5B01-678A-40F6E3ECAF1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3" name="Rectángulo 292">
                  <a:extLst>
                    <a:ext uri="{FF2B5EF4-FFF2-40B4-BE49-F238E27FC236}">
                      <a16:creationId xmlns:a16="http://schemas.microsoft.com/office/drawing/2014/main" id="{75CCC9A4-80FC-4B3F-6654-5D331DE6D1D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4" name="Rectángulo 293">
                  <a:extLst>
                    <a:ext uri="{FF2B5EF4-FFF2-40B4-BE49-F238E27FC236}">
                      <a16:creationId xmlns:a16="http://schemas.microsoft.com/office/drawing/2014/main" id="{8C4B1ABF-56AB-5B5B-55CC-2C975D833F7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95" name="Rectángulo 294">
                  <a:extLst>
                    <a:ext uri="{FF2B5EF4-FFF2-40B4-BE49-F238E27FC236}">
                      <a16:creationId xmlns:a16="http://schemas.microsoft.com/office/drawing/2014/main" id="{EC4D063A-0EC7-145A-BD34-D7BEDB6C5DC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6" name="Rectángulo 295">
                  <a:extLst>
                    <a:ext uri="{FF2B5EF4-FFF2-40B4-BE49-F238E27FC236}">
                      <a16:creationId xmlns:a16="http://schemas.microsoft.com/office/drawing/2014/main" id="{C7B126FF-013C-CF13-82C1-421F2505155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7" name="Rectángulo 296">
                  <a:extLst>
                    <a:ext uri="{FF2B5EF4-FFF2-40B4-BE49-F238E27FC236}">
                      <a16:creationId xmlns:a16="http://schemas.microsoft.com/office/drawing/2014/main" id="{49909C2B-2607-11AD-AF7B-382B39FBF2E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285" name="Grupo 284">
                <a:extLst>
                  <a:ext uri="{FF2B5EF4-FFF2-40B4-BE49-F238E27FC236}">
                    <a16:creationId xmlns:a16="http://schemas.microsoft.com/office/drawing/2014/main" id="{AA0AC4B2-75F5-5199-D9B7-432882CC5D6C}"/>
                  </a:ext>
                </a:extLst>
              </p:cNvPr>
              <p:cNvGrpSpPr/>
              <p:nvPr/>
            </p:nvGrpSpPr>
            <p:grpSpPr>
              <a:xfrm rot="16200000">
                <a:off x="4880226" y="5514660"/>
                <a:ext cx="1887583" cy="232094"/>
                <a:chOff x="2622620" y="2060894"/>
                <a:chExt cx="1887583" cy="232094"/>
              </a:xfrm>
            </p:grpSpPr>
            <p:sp>
              <p:nvSpPr>
                <p:cNvPr id="286" name="Rectángulo 285">
                  <a:extLst>
                    <a:ext uri="{FF2B5EF4-FFF2-40B4-BE49-F238E27FC236}">
                      <a16:creationId xmlns:a16="http://schemas.microsoft.com/office/drawing/2014/main" id="{854CC7BB-FF07-1EE6-67C7-5C813DF429A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7" name="Rectángulo 286">
                  <a:extLst>
                    <a:ext uri="{FF2B5EF4-FFF2-40B4-BE49-F238E27FC236}">
                      <a16:creationId xmlns:a16="http://schemas.microsoft.com/office/drawing/2014/main" id="{B44EA148-C9E2-8454-669C-9E5EC91627B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88" name="Rectángulo 287">
                  <a:extLst>
                    <a:ext uri="{FF2B5EF4-FFF2-40B4-BE49-F238E27FC236}">
                      <a16:creationId xmlns:a16="http://schemas.microsoft.com/office/drawing/2014/main" id="{6C4774C2-2B44-C68F-A0E1-B5DC1CAC2B2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289" name="Rectángulo 288">
                  <a:extLst>
                    <a:ext uri="{FF2B5EF4-FFF2-40B4-BE49-F238E27FC236}">
                      <a16:creationId xmlns:a16="http://schemas.microsoft.com/office/drawing/2014/main" id="{70E3D679-D800-E187-59E1-40201CBA502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0" name="Rectángulo 289">
                  <a:extLst>
                    <a:ext uri="{FF2B5EF4-FFF2-40B4-BE49-F238E27FC236}">
                      <a16:creationId xmlns:a16="http://schemas.microsoft.com/office/drawing/2014/main" id="{1F4D0784-D699-2955-90E1-7B4ADCAA784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291" name="Rectángulo 290">
                  <a:extLst>
                    <a:ext uri="{FF2B5EF4-FFF2-40B4-BE49-F238E27FC236}">
                      <a16:creationId xmlns:a16="http://schemas.microsoft.com/office/drawing/2014/main" id="{A2A40DDC-1499-056F-C988-41F029F21C6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
        <p:nvSpPr>
          <p:cNvPr id="312" name="Rectángulo: esquinas redondeadas 311">
            <a:extLst>
              <a:ext uri="{FF2B5EF4-FFF2-40B4-BE49-F238E27FC236}">
                <a16:creationId xmlns:a16="http://schemas.microsoft.com/office/drawing/2014/main" id="{69053361-1BDC-491F-C26A-10FEDABA96F9}"/>
              </a:ext>
            </a:extLst>
          </p:cNvPr>
          <p:cNvSpPr/>
          <p:nvPr/>
        </p:nvSpPr>
        <p:spPr>
          <a:xfrm>
            <a:off x="230447" y="361504"/>
            <a:ext cx="6327569"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1094712969"/>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3E0EB-28C4-DBA1-7E71-E9C6012503EB}"/>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19FBB501-6641-821F-7D2F-590222E32499}"/>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BD4CD09B-BB1A-C57B-488F-B1DBBEC7E45E}"/>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D4CF7509-20F1-4A76-532F-E87DF0A4818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2CF91C26-91E0-9CBF-0847-41FC73279AB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711EE9EA-7FE5-0D51-1550-25B0129C17EF}"/>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C15713F3-BD8C-1F70-7BD7-E10BE0B32AA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64D9A802-2A50-EE51-A049-B9ECFD9AE6B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8D4864D1-5A0A-5964-B22D-AD54D03180A8}"/>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6665A067-3B4F-0908-7E8B-1EB4A1B77DF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797BB73D-92A4-057B-1550-55F00365E9C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A97C5827-F7BF-F697-8485-76C549ABFABE}"/>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6836C05D-2E14-6D08-0D8C-9995528CEB8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C5FDFD76-12A7-DD7B-743A-902FC0283BE7}"/>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4A08077E-F3D3-10D2-12FA-D2EDAC184610}"/>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A4CD5E1A-C785-8B2C-E5A5-80CB57A53A3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62CF8519-3531-5C33-8DA6-569BAA11597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24E15941-646C-3CFC-B38A-DEF924FE722D}"/>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40F56387-D9B4-592E-A3D9-BB0011BFFD89}"/>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6E7EED0C-827B-91B2-A2D7-1F0927588B8B}"/>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6F40E1BF-9DE5-94D9-EDCE-2582C5D963E7}"/>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B94751C8-3015-99E0-8885-0D971CB95672}"/>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8CECAE69-F5CC-4ABE-6D04-816B5D49FF81}"/>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98421D7C-0E4C-F8A5-5608-D51D51A074CA}"/>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9D73D14E-8A20-37C0-D42D-3746456921A5}"/>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FF568619-8D78-5796-70AD-B85B9B88F5F4}"/>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59B43A12-9002-F9BB-D0DB-92048E60CC25}"/>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8B8C3557-1F9A-13CD-0EA9-51B97EBC6D36}"/>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A13E3EE8-3AD5-DA1E-4690-BD3830F412FB}"/>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B5C7EC65-8630-D850-2387-7AA0F7ACA515}"/>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DC13C58D-32B8-2C0D-142F-450C199E7C8E}"/>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F68909A5-FDB3-F2A3-9AE7-55F8EC03E8C9}"/>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B1480CEC-3CF7-74DA-9FAA-46A72669DB27}"/>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9424612F-71D0-8EE6-7CEC-330C8F6EEC9F}"/>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3901D175-818B-5284-F969-04FE0E659521}"/>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DD111049-9FC3-DA74-3D2C-68684A446D92}"/>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84A1CAC1-BAB2-471E-B462-6D60A5A155E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E5B5A8D5-80E2-BCDC-4539-5A90619FA6C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CF72B914-5326-F7E7-E47E-9C3F7387064D}"/>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D061C1CF-23AD-3DF7-5D89-2759E29F365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E025592F-EC7A-1813-500C-E5D15A0BF99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07743FED-19A8-3757-1B6B-640D9F286BA6}"/>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7B551969-908C-7EC4-AA94-4D28C07719E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409A98A1-41AF-6EA5-DA80-7EA42DFC24A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ECDE9C25-8793-CA3E-330E-6E3DCA4C0DA9}"/>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33B885FA-1155-5D7C-BAE9-FBD1D73E910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2801CD73-F0CD-1C9E-F0D2-F7EE2A901C6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DA00268B-5188-5765-AADB-08E03ED93E2D}"/>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D08B0BCD-E7C9-A167-9452-1FCA207ABD3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6787D8CB-12CD-3C46-C148-DB5FE243F99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E780B16E-3F52-2CA1-E403-EE390E5E36E6}"/>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F648303A-195C-1B74-912E-CCA9F66C913F}"/>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23B4F7FC-7748-39D6-D1E4-0D6A7EFF06B5}"/>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75EAD6D2-FFF6-83CC-AD8A-6DEED08A2FD4}"/>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0187C08A-8AB6-5B01-FE95-EBDE9AECEA56}"/>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3DD588CA-F20D-951F-40F0-A35C5CF11B2D}"/>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B52C2A76-9D7B-49D2-463F-3C70EBD99F65}"/>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D1BC0E71-45DE-9B6F-E2D3-A871C7DFBFA8}"/>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8AA0A521-5D1B-976C-6E21-F696BCBBA420}"/>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6ADD2C6C-BA1A-472C-F71B-5B1AC3CEC5CC}"/>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07F835AB-A37B-0B18-FB4B-42F02A20C915}"/>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FCFEA7E2-3D32-541B-8912-A5677D8EF374}"/>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4F61AA6B-672F-17F6-A697-7531180D4103}"/>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4C637689-4FC3-EEB9-2950-E3069DDC5DD2}"/>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4CCFFFCA-0DCB-C6A6-B738-BD913539308F}"/>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3848B247-DDB3-BBD2-79D4-7B6DD9ACE7DC}"/>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E13E1048-10E2-F956-ED55-153DFB4FE438}"/>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A0D10D6E-F181-C767-6F7A-ADB3949FA857}"/>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C7F76BED-CDCD-C79A-6769-7764C67A17DF}"/>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5C014978-26B0-303A-9485-C8A4A55B854E}"/>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EF7220AD-9087-99F7-36C2-0821028EE345}"/>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20F7835F-AD5F-D13D-D0C8-2E5EE04E58A5}"/>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E6E60AC0-8355-7986-E3FC-0050AC1223C5}"/>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0BA45E68-601B-09CE-370E-17AB62FF990D}"/>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D9A52688-2F91-4706-A624-BCBBEC847E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31210EF0-E974-661D-008E-6DE4BE55080A}"/>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D085F887-FDC0-7A91-894F-66B36F175FF2}"/>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B4EF4A5E-393B-4331-945A-690560068601}"/>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D2B4594C-E052-1A04-3637-864EE4CFA93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A45C16D4-C552-B45C-52C3-6C27F141F31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046CF99F-0EB0-6171-F8CA-713A80BF8D7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BC17FEE4-C2AF-2935-3825-52926DA95A7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E3E2B61F-5C13-297A-2782-0A8E34655AE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F00F8A9A-3D51-2B8D-4896-3F647A21101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9C7EBDC4-9C52-22B1-2561-DEFC805CAECF}"/>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4A074926-9E25-2996-4024-BD03783537C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71E64F0B-0526-C54F-2038-51619106E81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1D9802B3-7201-598A-BCA8-10C99D3313C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0B0B1BFC-36F1-8E15-97E4-F5C97CA56F2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BAAD7DE8-19F8-7E3B-5F4C-D33F95C01B6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9A34B462-970F-4BB7-9681-171EBDA32FE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8CD80E81-7A9C-55A1-B7FA-281E6F344E81}"/>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6AD7AF18-C530-0D13-9630-217C6672DB4F}"/>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3D66C735-6B4A-E2FC-383B-391FD5FD215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4D63B8CD-7B2C-2C82-06F6-4A4387AEB26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5AD48E62-4D6C-41BC-C383-4E523BA2BE4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525CB697-1AA5-AE9D-FA07-181F22BB612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CB0F6771-A8B5-DC9F-F925-EFDF7C2D494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80E67CE4-6B49-E4B3-BD7F-B6E6812A2E2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7ABC0DFD-D785-E80A-E453-8A3D098B30F7}"/>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5F253270-0E1F-D6F9-C120-D35E5C8AC40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88D3BC96-1E62-4170-939D-B4BE0225607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F7C4D21E-9117-9817-16A4-413818CC406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7B3C0C1D-89CB-A571-A03E-32AE09F78D3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7FFBA158-7471-3242-6E36-58ACA522E97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E26981B5-5BE1-2A7F-E259-B24BB2DE3A7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703530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05CF2-03BF-BC22-3202-833295EF18A6}"/>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510A248C-0A18-05CB-C43A-24495A965285}"/>
              </a:ext>
            </a:extLst>
          </p:cNvPr>
          <p:cNvSpPr/>
          <p:nvPr/>
        </p:nvSpPr>
        <p:spPr>
          <a:xfrm>
            <a:off x="2288909" y="3929395"/>
            <a:ext cx="2019153" cy="621177"/>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FDCB8A97-DBA6-98A4-ACBA-AA1221002AA7}"/>
              </a:ext>
            </a:extLst>
          </p:cNvPr>
          <p:cNvSpPr/>
          <p:nvPr/>
        </p:nvSpPr>
        <p:spPr>
          <a:xfrm>
            <a:off x="4980915" y="3929390"/>
            <a:ext cx="673051" cy="621177"/>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9F017BF2-C6A8-4A44-7348-5EC7DF5FEA85}"/>
              </a:ext>
            </a:extLst>
          </p:cNvPr>
          <p:cNvSpPr/>
          <p:nvPr/>
        </p:nvSpPr>
        <p:spPr>
          <a:xfrm>
            <a:off x="942911" y="4788522"/>
            <a:ext cx="4038307" cy="2484706"/>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42645DCC-84DE-E873-07A0-AC9258F97C16}"/>
              </a:ext>
            </a:extLst>
          </p:cNvPr>
          <p:cNvGraphicFramePr>
            <a:graphicFrameLocks noGrp="1"/>
          </p:cNvGraphicFramePr>
          <p:nvPr>
            <p:extLst>
              <p:ext uri="{D42A27DB-BD31-4B8C-83A1-F6EECF244321}">
                <p14:modId xmlns:p14="http://schemas.microsoft.com/office/powerpoint/2010/main" val="4231654144"/>
              </p:ext>
            </p:extLst>
          </p:nvPr>
        </p:nvGraphicFramePr>
        <p:xfrm>
          <a:off x="357485" y="3778470"/>
          <a:ext cx="6159166" cy="3088350"/>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0">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514725">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b="1" dirty="0">
                          <a:latin typeface="Arial" panose="020B0604020202020204" pitchFamily="34" charset="0"/>
                          <a:cs typeface="Arial" panose="020B0604020202020204" pitchFamily="34" charset="0"/>
                        </a:rPr>
                        <a:t>1</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3</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4</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5</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6</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14725">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9</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10</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11</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12</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13</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14</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15</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14725">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16</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17</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18</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19</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20</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21</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b="1" dirty="0">
                          <a:latin typeface="Arial" panose="020B0604020202020204" pitchFamily="34" charset="0"/>
                          <a:cs typeface="Arial" panose="020B0604020202020204" pitchFamily="34" charset="0"/>
                        </a:rPr>
                        <a:t>22</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23</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24</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25</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r>
                        <a:rPr lang="es-ES" sz="2000" b="1" dirty="0">
                          <a:latin typeface="Arial" panose="020B0604020202020204" pitchFamily="34" charset="0"/>
                          <a:cs typeface="Arial" panose="020B0604020202020204" pitchFamily="34" charset="0"/>
                        </a:rPr>
                        <a:t>26</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27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14725">
                <a:tc>
                  <a:txBody>
                    <a:bodyPr/>
                    <a:lstStyle/>
                    <a:p>
                      <a:pPr marR="92710" algn="l">
                        <a:lnSpc>
                          <a:spcPct val="100000"/>
                        </a:lnSpc>
                        <a:spcBef>
                          <a:spcPts val="385"/>
                        </a:spcBef>
                      </a:pP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AF9FAA44-0730-9737-B78D-43C3D3A8D1B3}"/>
              </a:ext>
            </a:extLst>
          </p:cNvPr>
          <p:cNvGraphicFramePr>
            <a:graphicFrameLocks noGrp="1"/>
          </p:cNvGraphicFramePr>
          <p:nvPr>
            <p:extLst>
              <p:ext uri="{D42A27DB-BD31-4B8C-83A1-F6EECF244321}">
                <p14:modId xmlns:p14="http://schemas.microsoft.com/office/powerpoint/2010/main" val="3120349897"/>
              </p:ext>
            </p:extLst>
          </p:nvPr>
        </p:nvGraphicFramePr>
        <p:xfrm>
          <a:off x="357485" y="3251749"/>
          <a:ext cx="6159167" cy="473026"/>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1">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473026">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2" name="Imagen 1">
            <a:extLst>
              <a:ext uri="{FF2B5EF4-FFF2-40B4-BE49-F238E27FC236}">
                <a16:creationId xmlns:a16="http://schemas.microsoft.com/office/drawing/2014/main" id="{FA31A457-09BD-8652-D96D-44A6D7DDC4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53" y="1198595"/>
            <a:ext cx="5021868" cy="1824351"/>
          </a:xfrm>
          <a:prstGeom prst="rect">
            <a:avLst/>
          </a:prstGeom>
        </p:spPr>
      </p:pic>
      <p:sp>
        <p:nvSpPr>
          <p:cNvPr id="10" name="Rectángulo 9">
            <a:extLst>
              <a:ext uri="{FF2B5EF4-FFF2-40B4-BE49-F238E27FC236}">
                <a16:creationId xmlns:a16="http://schemas.microsoft.com/office/drawing/2014/main" id="{6D21266F-97E4-F3DA-4513-6A493EAD7753}"/>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6D68AA12-A6B8-DC61-6A0C-9E33D38127E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2" name="Grupo 11">
            <a:extLst>
              <a:ext uri="{FF2B5EF4-FFF2-40B4-BE49-F238E27FC236}">
                <a16:creationId xmlns:a16="http://schemas.microsoft.com/office/drawing/2014/main" id="{0057800B-D304-E8DE-9C59-E3A94B13EE32}"/>
              </a:ext>
            </a:extLst>
          </p:cNvPr>
          <p:cNvGrpSpPr/>
          <p:nvPr/>
        </p:nvGrpSpPr>
        <p:grpSpPr>
          <a:xfrm>
            <a:off x="4784020" y="72758"/>
            <a:ext cx="1887583" cy="232094"/>
            <a:chOff x="2622620" y="2060894"/>
            <a:chExt cx="1887583" cy="232094"/>
          </a:xfrm>
        </p:grpSpPr>
        <p:sp>
          <p:nvSpPr>
            <p:cNvPr id="13" name="Rectángulo 12">
              <a:extLst>
                <a:ext uri="{FF2B5EF4-FFF2-40B4-BE49-F238E27FC236}">
                  <a16:creationId xmlns:a16="http://schemas.microsoft.com/office/drawing/2014/main" id="{018CC3CA-A320-9C1F-2905-10A32169E32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5F254064-77A6-EA55-984A-C748426E398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FF0E4096-1AA1-FD65-0EC4-EF073F96F53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Rectángulo 15">
              <a:extLst>
                <a:ext uri="{FF2B5EF4-FFF2-40B4-BE49-F238E27FC236}">
                  <a16:creationId xmlns:a16="http://schemas.microsoft.com/office/drawing/2014/main" id="{4E64184D-207C-F6CC-C192-AA1E3A2C7A5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62363FB1-245D-0619-1B1B-01E6BC008D2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E65D5F76-79CB-F35A-6DF8-ADE17FA8729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Imagen 18">
            <a:extLst>
              <a:ext uri="{FF2B5EF4-FFF2-40B4-BE49-F238E27FC236}">
                <a16:creationId xmlns:a16="http://schemas.microsoft.com/office/drawing/2014/main" id="{15FFA244-6D4F-7F5F-9C1C-BC40228C0D6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0" name="Rectángulo: esquinas redondeadas 19">
            <a:extLst>
              <a:ext uri="{FF2B5EF4-FFF2-40B4-BE49-F238E27FC236}">
                <a16:creationId xmlns:a16="http://schemas.microsoft.com/office/drawing/2014/main" id="{15558FC1-D7B2-FE69-2ED7-90F8AE4347C8}"/>
              </a:ext>
            </a:extLst>
          </p:cNvPr>
          <p:cNvSpPr/>
          <p:nvPr/>
        </p:nvSpPr>
        <p:spPr>
          <a:xfrm>
            <a:off x="390263" y="7490564"/>
            <a:ext cx="6111005" cy="2076769"/>
          </a:xfrm>
          <a:prstGeom prst="roundRect">
            <a:avLst/>
          </a:prstGeom>
          <a:solidFill>
            <a:srgbClr val="FFD1D1"/>
          </a:solidFill>
          <a:ln w="57150">
            <a:solidFill>
              <a:srgbClr val="FF99CC"/>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1" name="CuadroTexto 20">
            <a:extLst>
              <a:ext uri="{FF2B5EF4-FFF2-40B4-BE49-F238E27FC236}">
                <a16:creationId xmlns:a16="http://schemas.microsoft.com/office/drawing/2014/main" id="{EC7F37B9-8033-BA50-B286-DDFA2C92329E}"/>
              </a:ext>
            </a:extLst>
          </p:cNvPr>
          <p:cNvSpPr txBox="1"/>
          <p:nvPr/>
        </p:nvSpPr>
        <p:spPr>
          <a:xfrm>
            <a:off x="526619" y="7757167"/>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22" name="Imagen 21">
            <a:extLst>
              <a:ext uri="{FF2B5EF4-FFF2-40B4-BE49-F238E27FC236}">
                <a16:creationId xmlns:a16="http://schemas.microsoft.com/office/drawing/2014/main" id="{AA7069BB-7D68-16C8-65E6-D7916E340784}"/>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145" b="98751" l="7105" r="94849">
                        <a14:foregroundMark x1="35346" y1="8012" x2="19361" y2="16649"/>
                        <a14:foregroundMark x1="19361" y1="16649" x2="7460" y2="41935"/>
                        <a14:foregroundMark x1="7460" y1="41935" x2="7460" y2="42040"/>
                        <a14:foregroundMark x1="54352" y1="80125" x2="57371" y2="92716"/>
                        <a14:foregroundMark x1="26643" y1="97190" x2="28419" y2="94589"/>
                        <a14:foregroundMark x1="60213" y1="95734" x2="64831" y2="97503"/>
                        <a14:foregroundMark x1="20071" y1="96774" x2="23268" y2="95005"/>
                        <a14:foregroundMark x1="33215" y1="30801" x2="30551" y2="42144"/>
                        <a14:foregroundMark x1="27531" y1="29969" x2="25933" y2="42248"/>
                        <a14:foregroundMark x1="61634" y1="31530" x2="62345" y2="36629"/>
                        <a14:foregroundMark x1="64476" y1="28408" x2="64654" y2="40791"/>
                        <a14:foregroundMark x1="64654" y1="40791" x2="65187" y2="32466"/>
                        <a14:foregroundMark x1="65187" y1="32466" x2="71403" y2="29136"/>
                        <a14:foregroundMark x1="56661" y1="34027" x2="57016" y2="36420"/>
                        <a14:foregroundMark x1="34636" y1="34339" x2="37300" y2="30177"/>
                        <a14:foregroundMark x1="46892" y1="5723" x2="57371" y2="6660"/>
                        <a14:foregroundMark x1="49734" y1="1769" x2="55773" y2="3954"/>
                        <a14:foregroundMark x1="32860" y1="1145" x2="34458" y2="2081"/>
                        <a14:foregroundMark x1="27353" y1="29657" x2="25222" y2="37045"/>
                        <a14:foregroundMark x1="64121" y1="30177" x2="57016" y2="28096"/>
                        <a14:foregroundMark x1="38011" y1="75338" x2="41030" y2="57336"/>
                        <a14:foregroundMark x1="45826" y1="55983" x2="47425" y2="69095"/>
                        <a14:foregroundMark x1="48313" y1="56816" x2="56128" y2="76691"/>
                        <a14:foregroundMark x1="56128" y1="76691" x2="56128" y2="76691"/>
                        <a14:foregroundMark x1="42274" y1="76379" x2="33037" y2="91051"/>
                        <a14:foregroundMark x1="26998" y1="98335" x2="28774" y2="98335"/>
                        <a14:foregroundMark x1="58970" y1="94589" x2="57371" y2="95421"/>
                        <a14:foregroundMark x1="62167" y1="94485" x2="65009" y2="96774"/>
                        <a14:foregroundMark x1="23091" y1="98855" x2="23979" y2="98855"/>
                        <a14:foregroundMark x1="19183" y1="43392" x2="16341" y2="56087"/>
                        <a14:foregroundMark x1="16341" y1="56087" x2="17762" y2="40166"/>
                        <a14:foregroundMark x1="17762" y1="40166" x2="18117" y2="39542"/>
                        <a14:foregroundMark x1="26110" y1="29969" x2="24512" y2="37149"/>
                        <a14:foregroundMark x1="61456" y1="29657" x2="61812" y2="41103"/>
                        <a14:foregroundMark x1="66607" y1="31842" x2="66607" y2="41207"/>
                        <a14:foregroundMark x1="67496" y1="20812" x2="81528" y2="35172"/>
                        <a14:foregroundMark x1="81528" y1="35172" x2="84902" y2="51821"/>
                        <a14:foregroundMark x1="84902" y1="51821" x2="60746" y2="47138"/>
                        <a14:foregroundMark x1="60746" y1="47138" x2="60036" y2="42144"/>
                        <a14:foregroundMark x1="56483" y1="97815" x2="58970" y2="98023"/>
                        <a14:foregroundMark x1="93073" y1="48075" x2="94849" y2="52341"/>
                        <a14:foregroundMark x1="64831" y1="47763" x2="44760" y2="44953"/>
                        <a14:foregroundMark x1="44760" y1="44953" x2="44050" y2="41727"/>
                        <a14:foregroundMark x1="50089" y1="54839" x2="58082" y2="56920"/>
                        <a14:foregroundMark x1="39254" y1="56712" x2="49734" y2="52966"/>
                      </a14:backgroundRemoval>
                    </a14:imgEffect>
                  </a14:imgLayer>
                </a14:imgProps>
              </a:ext>
              <a:ext uri="{28A0092B-C50C-407E-A947-70E740481C1C}">
                <a14:useLocalDpi xmlns:a14="http://schemas.microsoft.com/office/drawing/2010/main" val="0"/>
              </a:ext>
            </a:extLst>
          </a:blip>
          <a:stretch>
            <a:fillRect/>
          </a:stretch>
        </p:blipFill>
        <p:spPr>
          <a:xfrm>
            <a:off x="5774874" y="8305445"/>
            <a:ext cx="862750" cy="1472651"/>
          </a:xfrm>
          <a:prstGeom prst="rect">
            <a:avLst/>
          </a:prstGeom>
        </p:spPr>
      </p:pic>
    </p:spTree>
    <p:extLst>
      <p:ext uri="{BB962C8B-B14F-4D97-AF65-F5344CB8AC3E}">
        <p14:creationId xmlns:p14="http://schemas.microsoft.com/office/powerpoint/2010/main" val="1558552679"/>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10829-51F1-323D-0D16-F50EB099A656}"/>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95198EDC-275F-5A89-428A-F36925053786}"/>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5FAE043A-E9B0-D107-EEDC-6466260F9A9B}"/>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AD07CB19-7180-C83C-C45E-3424C80C7F1F}"/>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7D75D68F-1466-35CE-96B3-23A426E2BB43}"/>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C5D83847-C4AD-2A44-14DA-CCE841E6993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30011265-0586-C581-E0F7-6FB3379A048B}"/>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F91A4C1A-0205-C79D-49D6-BED2F6AB731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03F91818-5DF9-84D0-5161-682B79EA068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CEF93F93-EC97-19F2-B1F9-2E62C981BDCD}"/>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B7F42008-2E2B-9916-87E1-958F71051D0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6C5CF124-8AA5-B82D-7248-2A2C729A09F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EAC63753-29FC-9BB1-D29A-92833527C50F}"/>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542B9C68-9737-85FC-84F9-F989E8680A4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A8B9FCE9-9B45-33A8-9C6C-A24C58820DF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21A25F94-0943-ABE0-F043-8BEFC1019D42}"/>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01331A9F-F8A0-0645-4C9C-55948F564AC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B5BC194D-F176-0706-CE38-340F6A0947F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E99E2C75-5B07-A219-02EB-F6A0842BACA6}"/>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E360CF8A-14EC-A9E3-4AE0-A1B95FDCBA5F}"/>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38CD13B5-86A3-8D9D-2196-23445D60E5E2}"/>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968BD710-A056-0A90-3A13-CC811A8E24CA}"/>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95C25BD5-8940-1F81-7CBB-4B00F1EE836E}"/>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8A58366A-882C-B982-CD5B-03C74B40C323}"/>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816BCD64-AC3F-26CA-980F-8C9595815BCB}"/>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B6F7BFCA-D1D3-4815-9E86-0F5BC0159B49}"/>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9E016860-E126-4A54-4553-552E14945BAF}"/>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E7EB59A1-D02A-2C00-5724-6F3861DCCD25}"/>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F7E82C32-6D92-B714-B32D-F2C8400D9B55}"/>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E704E642-DB30-0D9D-774F-D392270EB148}"/>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5C6F8689-244E-843A-3564-9B8CB9166261}"/>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831DF322-C4A6-8E37-CD65-8E45ED0EC604}"/>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E0362825-2A7A-BA7D-90EC-0E91910DF1EE}"/>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1D39D64A-8B64-28C6-EAAD-47FCFB485926}"/>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18C82520-FF60-BF2D-28D9-E229E2D21596}"/>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CEEAB79E-943B-A9F3-A70A-44610AC988DE}"/>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0DB46787-89DF-DB83-4169-689F7147B0E8}"/>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BB5D4EB2-12FF-21D5-34A7-870E848F3FB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4313F422-78D8-CEAD-761E-1386F3857DA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8713F5B3-1B2F-4581-161B-E88BA8F400EC}"/>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54EF5747-A97A-9302-DA91-27098095BCF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E4838362-3E69-7CF2-CE2A-55CB149E39A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C3C62DDC-74AF-B66C-C6E7-FB0795CC9293}"/>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97986941-FDD6-227E-B8C8-000448C07740}"/>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08F9EDCF-4C44-60B5-88B4-70123B001FB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EF81679E-90F7-EA41-8D07-A078195ADD2C}"/>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6FF9D773-BB01-76FE-AE2D-A35723D3921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DEFA8B92-F03B-B0F7-3593-9FAF8AF86BD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BA250F75-FA6C-8850-70E7-0F05FA641460}"/>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73190D8F-D2B9-C9EC-C8AC-7516A2654E1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180FABE1-841D-260E-31AE-CBFAA600D57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D37A598E-70CF-CBAB-6F78-33A408CEF042}"/>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F401E88A-35A1-73F5-5921-DE8B6061159E}"/>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90D19FB2-A3A3-85FC-8F51-74D3D876BDFF}"/>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38E99FAC-4009-EC29-9AA5-AB0F89777FFE}"/>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5257CCEB-45B1-0249-090F-1B7DCC205C38}"/>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B929250B-94C6-B35F-4C6D-F9FDDA2EC805}"/>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7752B5D0-AB6B-9400-7613-B57E13053C45}"/>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B2604C71-4CB8-AC03-CAD5-0309B39D1DE6}"/>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08BA03E5-2B56-562E-DB49-E273114BAA87}"/>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919285AF-6D2C-46A1-7705-F454FF219563}"/>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62B4F445-62F5-4AA1-2085-188B61DE4C4B}"/>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C28C3303-3E10-C330-0539-4DEDAB634C23}"/>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358BAE06-30AF-B0EE-95E2-07B601A7E3AB}"/>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86B2BC8B-4CAC-EF79-DB3C-4A396F09A6BB}"/>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CC124B50-7BBD-6AD3-D85E-9DC1ADAABFC2}"/>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A7C8ACFB-D1D6-A378-4E98-FFB265578369}"/>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4DB36D18-C145-70B9-037A-8521F11EB784}"/>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E864C33B-FC5A-A6CA-B388-5123164BE906}"/>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0726C626-0D34-A026-ADA1-129384BDE0AF}"/>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70DBEE21-7A7E-86AC-8F6D-1EAC8BAE1BED}"/>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7BD6E9F0-9F77-C2A9-36C0-CA3478211432}"/>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6F4CFE15-0CC0-7AB6-DFA9-A470B6C29F7B}"/>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A9683A7B-4A7E-F41F-AECC-FEF821CDB1D0}"/>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E5CED6FD-C88C-6D1A-830E-03A860BF7DD1}"/>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3F8F444B-816E-5C80-34D5-EB22E49273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755CF586-448E-F110-3156-C31A68D9BF2D}"/>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F62A0B80-BDB5-F542-CBA5-A1451A166FA4}"/>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64637AC3-4CA7-3C9E-B77A-630CB4AEE4B3}"/>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2CAD090C-2AFC-71E1-0268-524F83E178E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812CE408-A1EB-2B1A-B5DF-34EAC96C117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D583C9F7-52CB-E264-D726-EA59F93546E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077C48FD-62BC-56A6-FE5E-A056E754F87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17495182-294A-2A03-1367-D30A0805A26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88D154BC-5814-F7A5-FB77-89591D00DBF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A143DC31-CAFC-1C9A-A92A-739EFD034647}"/>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A93C30CB-D013-82D5-ED10-3B7660CA26B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1E63025C-7F8B-646B-D9F4-EA1234566D0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81D50D66-8ACD-E789-209B-E11FCE082A7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01D5F1C6-12A4-3040-DA89-8A7C09BBE05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5626BFE8-2076-D8E1-34AA-6C00DF1058E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7CF01B1C-5BC6-01C9-A969-327147DB9A7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54CC9945-8604-3DC2-A5CB-43A57832EE09}"/>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56B95552-465B-2ACB-B109-0236F0EA1F01}"/>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EBA025DA-C1EC-EE4D-3D25-08B011922FE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E91DF515-A55C-0B79-1F9D-60DE7BEC5FE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3BF6F5E0-2E0E-8D1B-1DC7-D285CA9BE27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163FAE0B-24DA-5C41-7F4D-2FEC1843793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ECDEC5CD-CB66-2606-AC71-3DE9CB00DE3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2D0C7948-E098-38B8-AA49-4CD29090740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3EE0BBDB-D6FF-1190-1775-E7AE7E433C39}"/>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D5DFA3D1-6748-F8F3-72B4-0F9A1787BE9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D7F449CB-B046-52EF-9051-900129D2FBE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877D839E-49E9-BC54-45F7-7170F26FEE6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7F5BD28E-207E-9410-892B-05834081774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B941F6C2-E12E-47B8-D08F-FF88F7E2E51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F9BAC7BF-88D0-0D12-CE17-13810AE35E9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41634866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866C6-571B-708D-2301-EEB9C9011D5C}"/>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E7EDAFF2-B40A-0C47-E44E-8518A579AD72}"/>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D1B9A432-9FD4-BC51-93A6-8F13A1AB5B2E}"/>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93ABFEEE-06A3-754A-3A79-E296C6DC550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500C09F9-7891-1006-4DF5-C4C6CD136F7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DDDD0B5F-6066-51FC-2759-4BE661549DA8}"/>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DC8CB114-D267-CD63-EB13-6C7D0CB2FC6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CA06E38F-4611-C4AD-7758-DC0A64240AC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D2575891-A138-9869-B234-FA11D87A9831}"/>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9413F3B4-C54F-828B-92FF-0D31A2BBB74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10EA2644-88FA-B491-E2E4-7241B55A284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92A30888-6709-5A54-2D20-CD8A5FB8D647}"/>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B4E0B027-FFAD-E7FD-797B-5D4395061B7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FDBF0158-E217-81B4-2CAA-C8917D8E428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65159CF2-E0A0-40B0-8D9E-44E762EECCC0}"/>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60F90E83-6DB2-DFBE-8DEA-7605649CB8E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EB8FCDEB-2ECB-D769-8E5E-1A66D2CFD3A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26FB6D8D-2F84-9E51-DFAC-614781A89BDA}"/>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62A96916-BF44-3799-611F-633772620244}"/>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93410290-945C-164B-724C-9141C5D81D8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38DF6E81-461E-426A-99BF-640841506519}"/>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CA155CD0-9AA2-1B34-3288-9242D846389C}"/>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6808E712-BB27-3392-DD39-82D97001777E}"/>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ECAB5C48-366B-43D7-0055-26142A72BB6A}"/>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0EC73FCA-AF1C-53B4-4429-B0C78BA931D2}"/>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8746067F-0A8E-E577-B957-B2316FEA725F}"/>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34C17906-28DE-BEC1-BC04-879DEE76EEC6}"/>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73EA3648-453B-308B-B2DE-E337CBF1152A}"/>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58888E67-C4FB-86AA-514A-8830DF6F8FC5}"/>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E402710F-6F2C-9245-B928-91B10BF030B5}"/>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D8FEA983-6271-892A-108A-C699D128307A}"/>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19217309-9B5C-AD50-3866-1BC83549DE08}"/>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5C7A6FF9-E33F-0697-D852-099C57D017C6}"/>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A8F1A348-0C07-55C8-738A-CD98456496CF}"/>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87E10F8C-DD4C-8E58-50F5-4EFC0700409A}"/>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71A3A8F0-5EE1-0538-3A9E-E7246D751E16}"/>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8AA9E98B-B55C-19D4-B6F7-1F3342C5E12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B0AE3EA4-FC01-8D9F-8485-C230A362B78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34371F0B-9AE4-C69A-585E-5E3566366E10}"/>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80356388-D12F-999A-836A-572E1391D64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010B0C84-6E58-F3AD-89B5-A01269B92E1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982CA290-5FC7-1C58-7C22-0134F3731194}"/>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D0D884D2-87FF-178D-B81F-05780D9C199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DF148364-F4D9-C159-7567-BF94829613A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FF7647A1-9F3A-F967-EA7F-38B0551C411D}"/>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8A455A85-54B4-189F-9780-F615E2941400}"/>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517AABC3-AA7F-DE36-F4C6-C73F67F8950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F2A4579D-9148-0FCD-51B2-5F3AE6632493}"/>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7236F7DC-D1F9-1A12-DD4B-041CEC21972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AA651EDB-5F96-77D0-1702-4BB2E129E60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541F17B6-D35D-E00E-8C10-5D4AFAEB4B96}"/>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68D38AD6-086E-1266-270B-2CFFD1B3ECB0}"/>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18B95770-D092-5032-5D88-10826CC6F5C5}"/>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2D35C205-2ADE-B41B-56EC-A31A3BA41BE5}"/>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D34C40B6-6D5A-1982-133C-DE729A9597EA}"/>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0FE1700C-00DB-DCB6-2CB5-1D6E4FE0EBF6}"/>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0457B27B-BB96-22C5-6A26-72CF957931B3}"/>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AAFE3B70-0FEC-3FB6-2A40-2C617515EBF7}"/>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FB50A542-F522-C0AA-9767-4EFD30D2076C}"/>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E27DD25C-8B0E-6DBF-ABAF-AE74957449DE}"/>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FFA2D41B-5AAC-99BF-7A2F-21F0F3EEF8C8}"/>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445CA4D0-393E-B956-9BC8-5B93CF37C29B}"/>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0E964ABF-04F8-36C4-411F-22D5E4874092}"/>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71DED1A9-6DE9-838E-0AA1-FD36F9A4AEE0}"/>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E047EC5D-C6AD-C3A5-9E98-14E0F12C319E}"/>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780B44E9-7D41-6847-3985-AE84D9CC38FF}"/>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C856E70D-69AD-F7F6-EF24-A104E75D45C9}"/>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33CDB275-ADD6-334B-D6C2-D405A993745C}"/>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C67AC37F-44A6-E0D2-3749-575D645FCEBF}"/>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9DEC7CE9-CC74-445B-6933-AA3727C5F655}"/>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F3F88CCF-7A30-2C3E-46B9-B42137987F6C}"/>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00FFCB5E-4E7B-031C-F2FC-50491FC151B4}"/>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13B8B71E-16DE-4B2A-7D70-37323BB436D7}"/>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55738B04-69BB-96C2-62EE-C76D811F132C}"/>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F1246F4E-8692-17DC-9CA8-6497F9565F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A09A3B97-8E7A-EFA7-9099-FBB059CA1189}"/>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28B5B3A8-78D6-7BCC-48C0-84989C788E15}"/>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420C1FDF-D59D-19A3-0AE4-C9F6C3BC4395}"/>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3D391569-FDA2-AFA2-AB12-887B7ED3733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C9889E8F-CFC7-1326-0648-B8077AD646C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E166996B-C2AF-D0A0-E039-59DBE580DF8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E08D7F40-BF89-1552-9D46-65FF1BA6D38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B44D901E-EFD1-ADAC-61FC-873DD49111F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B565C4FE-1632-4D3C-03C1-658F400E484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99FCEE3B-F4F1-C1FC-A037-F3E85A8FBF7C}"/>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7C6D73EC-871A-A824-983A-9244B30333C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25E608A3-00D6-7536-DC8B-F4223A93F32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0C0948A9-3711-259E-436A-0AC15F244CD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3176346C-D82C-E2D9-3ED7-AF0B656DE9B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DA3034EA-A495-A200-6A77-3F941AD9092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CCCE3DF2-3EA1-9253-7F35-6A98467C0FE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DCEBB189-0B98-5C32-B5E5-E78D85443760}"/>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94FAF9F0-039C-633F-BCE4-FD5AA29BCBA3}"/>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BBFA99C0-9BA7-0D43-37B2-BD18B19471B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D170374D-D512-F90A-07B3-663FEB03188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D06CF90F-B33B-802F-5EA6-AF1442B2C29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53B23665-78CC-DCCA-FE5F-7C7D67253A6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9E59510F-D88F-C370-07B6-E0CB3534EE0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AA48F4A8-3600-CB6D-C23D-946D302F5B5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2BF4B634-365E-F333-6F7B-C50606AF96D3}"/>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41ADF6A6-566F-DD2B-1640-09CF4D20891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6B86C2FF-2F39-9D6F-124B-604BFFCD532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D97B3655-314D-DAC9-2F4B-E07CE9C3632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FABC446F-3263-97BE-B785-3126378A081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BB56A69C-58A4-EF01-ADBF-F0981315A1E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9F75B6A0-0BEE-5324-5AE3-FD0F5DD2439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78131130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2C2A6-D49B-E784-6C86-9BD0796D4971}"/>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6BD86C96-6A04-56EA-D532-EE211777F37B}"/>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53D25C5E-65AE-7A45-E7EC-6621B6E2049D}"/>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BB0093A1-12E0-30AD-1F8B-F0D7B361DBC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DD13DE19-F243-3608-734E-BF20B877CE4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C1020E68-4F75-6CE6-CD2A-B92BDCD001D1}"/>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F4D4E21C-381D-8EA3-F5BC-454BFB18FAD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DAF5752C-0751-24AF-D831-FEE28253EB1B}"/>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7B2BFF41-905B-2570-A30E-3F692E9E3210}"/>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CCB2468D-5773-B12A-C345-E4B688B5A50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36C070DF-66A1-0D03-7352-0E187903FDF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14D53ECA-99C8-DE57-4A77-4CC9D5EE4456}"/>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27108C77-1168-CD76-5AB1-F059B5B7081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B2652270-F3C6-9592-31B5-9C392FBEF367}"/>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A1239ABE-6A59-CA03-4182-A58D9E8C9364}"/>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06A9C413-0D85-1522-82ED-47481B9755C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C518D975-9B78-EFF0-AFB0-0B032762FF8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4026E1A1-700A-745D-6B85-115F416C16FB}"/>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B7EF5303-2E2F-6804-EDBF-FED39509F845}"/>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1C86FF54-2CE1-16AB-7E1E-C949E12C8BEA}"/>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147173ED-7D85-E5F0-85C9-A69326048A6B}"/>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502D09F5-7B22-BFDB-5DBC-7B6CE58ACB6D}"/>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21B1F962-AB91-AA4C-864C-EFD4086F4FAB}"/>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99BF2465-FC80-146B-E8BD-E15315A40406}"/>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D2CB1BA2-0C8F-2908-857B-22F189F42A1A}"/>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39146ED5-CE30-8D6D-7541-A405D91A0881}"/>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A91AB9C8-421C-BCFF-CEF7-3BBC2238C989}"/>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EC2F5046-D736-C38F-6099-9529F47AA6BD}"/>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6FEC2604-8254-F00E-337E-2A1D55114B8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DA75C410-0D2E-B6BC-7BD2-6ECEE4BD3E89}"/>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AE4ABE6D-6100-B12E-D60C-D52E33BDD90C}"/>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9FAFF6E9-C530-3876-E4B5-4F88F5DD444D}"/>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0E3DADC0-1AB8-C031-FEC0-3A3B7A8B7823}"/>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A2AC01CD-ADC6-E1CB-038E-6823CF6CAB9C}"/>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F9AF6321-FFD5-65D4-AB80-25304EC7F2F5}"/>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24B2F061-AD68-7897-85DC-31E5981B966E}"/>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E92152A1-96B7-025C-BD2C-54445A4FF2F0}"/>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D9C124BB-9FCF-D70F-EED7-1411F19B8A1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C4A0CD74-7766-2E49-B4DA-BA7E044324F0}"/>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607A2BC6-ECAC-21E5-CB6D-98C0DCEC35A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1236819A-4FBC-FD6B-6465-52A6F38A5C5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ED06505A-B32A-638E-BE6B-478FBA1E3139}"/>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B09949C9-EEF5-2952-4FCE-CD7A6A5CF7D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A6976331-5496-AAE8-5500-796B7E9C7B8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83E001C9-975A-5CC4-FD38-2DA7D7D2E96E}"/>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A1F5AC78-650A-EF43-B356-C41EE49EC7C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E499008A-8F0B-9798-7256-49B0AAB195D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25D5BEB3-6220-A711-C6A7-B152ACD5A746}"/>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8FC36B0C-5A79-F8A6-33F9-9A050E20E4A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4BC9A7C3-C09D-4434-FC29-0ABDDC4C927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24FD1CF9-0BF6-A16B-75B4-A901338F744E}"/>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789A1C77-2CAE-B63E-1071-54F9DD763AF6}"/>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7648C743-01CD-943B-2E34-586940CE9375}"/>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EA466D2B-C6C9-EFDA-0E7A-382D0612ED4C}"/>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1D557063-A3A4-1175-0098-6518FB778D6B}"/>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A296B8A6-9BFD-BAC2-D5E4-F861AD6D56D3}"/>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A7D881D6-026B-0881-8AF1-E59A42D3F14B}"/>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E7D2221A-EA89-F723-3CCD-5A653402D91E}"/>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F89784E2-39F6-EC06-F6AA-D9C5D603CE20}"/>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6A6F82CC-97FA-61AF-2E3E-CD55B6E83699}"/>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B07E8340-B9D7-3971-A00B-C9EA49608EF2}"/>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A2182202-283F-85F8-0533-16D783AEF37B}"/>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D08AB92E-A790-B586-E522-85FE66F54383}"/>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3C786F5E-01E4-04F0-0632-06EFA3209FAC}"/>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F4A3C353-8A99-F034-E13A-616A1BAE8237}"/>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F342E4BC-5DF2-2D44-79FD-E97FCBBBC137}"/>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BF3B4CD7-F3AD-24A0-0F22-C154C3C4E2E7}"/>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FC1D66F6-830C-2634-42CE-2DF52BBCBDF4}"/>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4043391E-061C-BF22-22A6-C7190406D12D}"/>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E0800103-6E40-4516-8C13-7BB524CA0E33}"/>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E781B6A2-786A-5DEA-31DF-0B18DD2BDE29}"/>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CC76E862-1893-FBDD-D13F-AF94D2BF5248}"/>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771F44A3-EFD9-44DC-ED54-495E74D975FC}"/>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A54FA349-F774-A37D-7C8C-96A1EBEFDE7B}"/>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92CA5947-A5E6-631E-B924-8EF5C99130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09A6FA29-6509-1441-BFB1-DABD5206622A}"/>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06B1F24F-4F12-A397-8601-D2DC1EC00822}"/>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736DE1FA-B746-FF98-23A0-7157CA119250}"/>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E38401D5-DAE4-8ED8-24C6-8876443ABDF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3AC4EF8D-2E61-B156-669F-0BBD9C99ADF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CED66B3E-40D6-5954-40F1-37A370CAC74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4943A306-CA63-EADC-C1E5-881B05BCC93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68A8BECD-0441-4A82-83D8-E9749B6202B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DB458817-26EB-580A-7187-0D930FBD189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FDF9B72F-6A3F-BC92-6557-61E70C22CBE4}"/>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3E114D8F-4A9F-D65B-DF02-895FEC102F5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DE5B8223-4D10-8205-3B3C-1D8A244861E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1F234FB4-03DE-1593-1534-02EAF843F7B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CA825D89-0D19-64EE-ED9B-77359468ABC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F1BD778E-EF5D-6021-ADDE-9ABC79C3593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8E523DF5-CE90-6616-63A3-2C3998933F1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9B83B373-6CE9-8D46-A0EB-D10E6BA6446F}"/>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E5328EAD-6E40-4B7F-3A56-DFF878C314CF}"/>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7612B172-ED6B-7A09-0E2B-4CE4CB02661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F2539CEF-D75B-67D2-3E04-56EE43AE2E5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08794C23-385C-0209-ABE2-1CB213C43E7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D5DF0209-F6A5-5549-698A-A2A3F6E4291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7AB30013-0B1E-9BC4-A73A-B2C2BB7EAD7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BA5A6B0F-E31C-34C1-E163-1EE273E5DF8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BF5C75FA-036F-B6FD-48B4-94BB37D40BA5}"/>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2740659B-A32C-FA3D-209B-AA1BE16CB4F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4C7B7FF2-E562-20F0-6316-A5B743621DB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004F34EE-62B7-C41B-2F3D-6470E7882A2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377484E4-9041-33C6-749B-A49A4653AA9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6778A8EA-19E4-B52E-87A2-0F026145B20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C0AB3404-5425-0E51-DE5E-2E39212DAAF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6820059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4E89A-C259-CE7B-3135-833DAD5B152B}"/>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13EBB68A-D526-F3F4-5E61-53B3FC74E39D}"/>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A23FD95A-7D1D-1309-51DE-38248C155E34}"/>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5BE9951B-9739-646B-09C3-0EC8319CF32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FE5DCDD4-BC2B-2BAF-CB51-ED85254ABAF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B692E4FF-5645-9FA1-74A5-D6879551E977}"/>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F1A5F98A-8D74-D517-D7C8-C4F2906DC7D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DE17FB4A-5119-CC25-E504-241A5829DAA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AEE65E04-37A3-DC0B-4418-CE0483CB103C}"/>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7FC7EA47-9771-EA6A-8123-6C0373933D23}"/>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6E2F1D59-05F3-6475-566F-70395E09B51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1679EFBD-EA3E-63D8-106E-1257DB594C15}"/>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FD12BA3F-1E61-ADCC-D8AB-F0854B6AA2E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9B7B06C5-95A8-13F3-AB23-1B136D83560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E1009CE8-7E07-C212-89FA-1C56ED5EE21E}"/>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91BB1305-FA52-19C9-5E3D-E50573CAD0A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13914529-8C69-8553-929B-B165E91FBCB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B5C8E256-946D-E74D-96D4-CCC271D9A2AC}"/>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CAE6F72F-CD2A-3ADE-4D18-4858D2267280}"/>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44D94652-76A7-EEC3-2E1B-646D08C9F5E8}"/>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920CB532-ED37-6750-A7E8-7DA0D6C850F5}"/>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AEA5AF2D-1300-CAE0-F027-F1DC7284A23B}"/>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AED24393-A31D-1BEA-F455-DC87E10D5D59}"/>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1284AC18-7146-79C0-867A-F18DD9B0BA3E}"/>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A710E74B-2D76-6A42-1C1C-45B3E359B7C9}"/>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204564C0-0580-24F1-5C4F-334289587DE4}"/>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6DD6C4F5-0AFA-0E63-DEB8-2E1C3DE1F237}"/>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1E0D3C81-FD05-61BB-3479-65C838833191}"/>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1978B900-DD06-EE17-FB3C-5B23612BEC0C}"/>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E90E21BA-B353-2C9F-9584-8143ABA10CBA}"/>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02A5CE53-F687-94C5-91F6-AE9E6324A745}"/>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807D1F35-D077-75F7-BF47-33CCB0FF2152}"/>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B8A09F56-D885-4D20-4360-6340B902023B}"/>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2F2D4061-D40D-1A61-9309-3407EA2EB202}"/>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A9610E4E-A708-E379-5C66-7BA7232A3C03}"/>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2CE071E0-E5AB-CBC3-47E0-9BF1DE0DA89E}"/>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2CF89D84-8AB2-EA79-0210-F492FF099D3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0E735CB2-B31F-A56A-F5F7-341619EF710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9B178C90-FEDF-0B66-06AF-13CC1010FEB8}"/>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D7632706-31AD-6100-0F62-741822E79E9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008304D5-E43B-4895-CACB-FF71DC118C2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A1E27458-A7C2-98A9-83A0-FD8A266F53B9}"/>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F9CBED55-9FE2-09E2-F1BB-542EC05E1A0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8AFBFEA2-B86E-97C1-33EF-EB0E9157AFD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0CF7A848-01A2-AB62-F04F-6500DD86C4BC}"/>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E475B5D8-A6DD-0585-2542-18FA7595415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13D0D8C5-B8B2-FF3A-6F59-72FF156207E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7E69418E-6FBD-1FDF-E6DF-BE5C5DBEDC8C}"/>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C5B5C745-AA0D-DB41-E4FA-DF7A0FC1032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47E34EA7-0E4B-866C-391F-E3BCD3158FA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ED2FEBB4-261F-EC78-7A61-56A365A572C6}"/>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085E37CC-B9CA-B7F2-062D-8FC72297D540}"/>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5EA61C3C-B156-44A7-BF57-940701A9D39A}"/>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3D3AD8E2-5577-E021-30B9-2AF1925C041A}"/>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5279C44F-3867-DE95-2C23-958075F0289E}"/>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C8C60210-6215-2A22-B9B5-BED46F0BE3AD}"/>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F9D21441-D948-B709-0C95-D8497D305C4C}"/>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F1D76136-86E4-1A90-1344-D07A095C9159}"/>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127BD04A-4D61-3A4F-2553-098CA7AD2819}"/>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102A8779-CF8D-743B-D573-22883C19F9D1}"/>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BC6A4834-1D62-C83F-D2D2-93D1051AC84F}"/>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FF442978-6E9B-2209-6EC6-2DC3AC0453EF}"/>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DC4BC8AE-FC02-E54B-A43F-C37161EACC3D}"/>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E57582C9-B956-AD12-FBCC-00807E0D64CC}"/>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411773B4-A924-8E30-4D55-EB4F84EBC382}"/>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08D1B9CF-9C57-FD0C-ADBB-060C8B35C6C2}"/>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BCB8D4ED-1B08-0656-8E20-91E54F806522}"/>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11A0AA54-B4AE-FA85-0D16-3152CBCDEA94}"/>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6CB8622D-4CB1-2303-9597-E99AF4CF3C6E}"/>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6589A28B-C924-1DA1-5BFF-5D5A16D9CBAD}"/>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3A7B7043-1EAB-1036-8A74-02BE8112587A}"/>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4C736297-E81F-91DF-752F-90DACAC897F5}"/>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B9F14142-694B-59EC-B428-00CA211C782E}"/>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B8985B66-A3B2-C248-01F6-61C892867E22}"/>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B2C5F409-A1D8-67F0-C08C-6F00A0EDA3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D3F12B7E-1B2D-F5F7-1628-811E5296088B}"/>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F36545AE-19FF-88E1-6DE1-718ED2EF6E43}"/>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016BC937-9F44-EAEF-FE97-8778F70E146E}"/>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7D4018A6-0CF0-FF98-4E38-A98FEC5A046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2D6CEE29-4953-227F-0D0B-0261E59AA31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F6D9DC9D-9C71-0428-7B14-7D9800EBC76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07BA44B5-26F9-4013-5164-CDAE84187A1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439853C6-72CF-461F-7DA9-F5583D2E42D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1E5DB90F-8124-A194-8AB6-1FF7378514C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53A8F78B-CAE2-A94D-56CC-488EC3859217}"/>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83C8A703-9B77-DEAA-79B1-94DFE412364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254B0D04-B5EA-4E58-47FD-2D3B8CC1D3F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B71C8D30-32DB-EEF4-5182-FF16315182F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3451822C-4371-9537-6CFE-EB33317ECEE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55A1D233-CA52-F211-8AB5-56986CDB39E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9D9210A0-2154-443B-0761-9A739CCE2D5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C73A4E1E-170F-9BF5-F8C1-D7ADB7128940}"/>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9C158F2E-6159-A70E-8C51-D2E81A3CE8EA}"/>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D7832EA4-E279-54CC-035A-AC0ED711B3C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956738C4-8602-33AA-9749-B7B8024E901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286C64D7-53E8-95A8-8505-6582D7DF120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656F8C7C-400E-21DB-C4C5-08A24A1C0A7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0848E9EE-B0CC-F29C-4C14-603E3B1BDA7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0AB8A604-B6F8-C095-71FE-1806F416AFA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F0187D48-2399-3E0B-CE88-F5BA4F466C15}"/>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ED80E9B8-1991-2816-5F53-DB6CF706496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77FB80BF-E58C-25D7-F241-E384F3EEB20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C545E0AC-EE3B-8635-C056-A65302D7AF2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F7048D2D-6677-6CFD-D8CF-873F2EA8C5F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A2B3C98F-89AE-5BB7-AECE-DD063737F75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A4077B7D-EA4D-EDCD-1771-B50AA71191D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35403832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C814E-61FA-B1A0-ABA2-487EB1C7C088}"/>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C8D7C471-2EA6-9B0F-9C91-ECDCC8B233C0}"/>
              </a:ext>
            </a:extLst>
          </p:cNvPr>
          <p:cNvSpPr/>
          <p:nvPr/>
        </p:nvSpPr>
        <p:spPr>
          <a:xfrm>
            <a:off x="2293173" y="3853772"/>
            <a:ext cx="2019153" cy="621177"/>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4AF9AC8A-A064-2DF0-D076-04F35D63349D}"/>
              </a:ext>
            </a:extLst>
          </p:cNvPr>
          <p:cNvSpPr/>
          <p:nvPr/>
        </p:nvSpPr>
        <p:spPr>
          <a:xfrm>
            <a:off x="4985179" y="3853767"/>
            <a:ext cx="673051" cy="621177"/>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2B0956FB-885D-1031-9415-5E8EB4D23FB4}"/>
              </a:ext>
            </a:extLst>
          </p:cNvPr>
          <p:cNvSpPr/>
          <p:nvPr/>
        </p:nvSpPr>
        <p:spPr>
          <a:xfrm>
            <a:off x="947175" y="4474905"/>
            <a:ext cx="4038307" cy="2484706"/>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013B4C4C-813D-4355-D0B7-D97D12B53BF4}"/>
              </a:ext>
            </a:extLst>
          </p:cNvPr>
          <p:cNvGraphicFramePr>
            <a:graphicFrameLocks noGrp="1"/>
          </p:cNvGraphicFramePr>
          <p:nvPr>
            <p:extLst>
              <p:ext uri="{D42A27DB-BD31-4B8C-83A1-F6EECF244321}">
                <p14:modId xmlns:p14="http://schemas.microsoft.com/office/powerpoint/2010/main" val="265167255"/>
              </p:ext>
            </p:extLst>
          </p:nvPr>
        </p:nvGraphicFramePr>
        <p:xfrm>
          <a:off x="361749" y="3702847"/>
          <a:ext cx="6159166" cy="3088350"/>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0">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514725">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b="1" dirty="0">
                          <a:latin typeface="Arial" panose="020B0604020202020204" pitchFamily="34" charset="0"/>
                          <a:cs typeface="Arial" panose="020B0604020202020204" pitchFamily="34" charset="0"/>
                        </a:rPr>
                        <a:t>1</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3</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4</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5</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6</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14725">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9</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10</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11</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12</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13</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14</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15</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14725">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16</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17</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18</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19</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20</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21</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b="1" dirty="0">
                          <a:latin typeface="Arial" panose="020B0604020202020204" pitchFamily="34" charset="0"/>
                          <a:cs typeface="Arial" panose="020B0604020202020204" pitchFamily="34" charset="0"/>
                        </a:rPr>
                        <a:t>22</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23</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24</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25</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r>
                        <a:rPr lang="es-ES" sz="2000" b="1" dirty="0">
                          <a:latin typeface="Arial" panose="020B0604020202020204" pitchFamily="34" charset="0"/>
                          <a:cs typeface="Arial" panose="020B0604020202020204" pitchFamily="34" charset="0"/>
                        </a:rPr>
                        <a:t>26</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27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r>
                        <a:rPr lang="es-ES" sz="2000" b="1" dirty="0">
                          <a:latin typeface="Arial" panose="020B0604020202020204" pitchFamily="34" charset="0"/>
                          <a:cs typeface="Arial" panose="020B0604020202020204" pitchFamily="34" charset="0"/>
                        </a:rPr>
                        <a:t>29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14725">
                <a:tc>
                  <a:txBody>
                    <a:bodyPr/>
                    <a:lstStyle/>
                    <a:p>
                      <a:pPr marR="92710"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30</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31</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D1A09559-12A9-B5B3-8F39-B101FAC6D444}"/>
              </a:ext>
            </a:extLst>
          </p:cNvPr>
          <p:cNvGraphicFramePr>
            <a:graphicFrameLocks noGrp="1"/>
          </p:cNvGraphicFramePr>
          <p:nvPr>
            <p:extLst>
              <p:ext uri="{D42A27DB-BD31-4B8C-83A1-F6EECF244321}">
                <p14:modId xmlns:p14="http://schemas.microsoft.com/office/powerpoint/2010/main" val="633507472"/>
              </p:ext>
            </p:extLst>
          </p:nvPr>
        </p:nvGraphicFramePr>
        <p:xfrm>
          <a:off x="361749" y="3176126"/>
          <a:ext cx="6159167" cy="473026"/>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1">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473026">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10" name="Imagen 9">
            <a:extLst>
              <a:ext uri="{FF2B5EF4-FFF2-40B4-BE49-F238E27FC236}">
                <a16:creationId xmlns:a16="http://schemas.microsoft.com/office/drawing/2014/main" id="{51AA9A3B-471F-5D56-9D3C-02EF1B5390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44" y="1081949"/>
            <a:ext cx="4933557" cy="2064087"/>
          </a:xfrm>
          <a:prstGeom prst="rect">
            <a:avLst/>
          </a:prstGeom>
        </p:spPr>
      </p:pic>
      <p:sp>
        <p:nvSpPr>
          <p:cNvPr id="2" name="Rectángulo 1">
            <a:extLst>
              <a:ext uri="{FF2B5EF4-FFF2-40B4-BE49-F238E27FC236}">
                <a16:creationId xmlns:a16="http://schemas.microsoft.com/office/drawing/2014/main" id="{965AF7B1-2BC1-476D-BBC1-7346977D1C19}"/>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23F16AAB-DA77-E846-3840-6ED9F81EB9D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2" name="Grupo 11">
            <a:extLst>
              <a:ext uri="{FF2B5EF4-FFF2-40B4-BE49-F238E27FC236}">
                <a16:creationId xmlns:a16="http://schemas.microsoft.com/office/drawing/2014/main" id="{85D21AB0-0918-A788-C434-3CB0E445F0BF}"/>
              </a:ext>
            </a:extLst>
          </p:cNvPr>
          <p:cNvGrpSpPr/>
          <p:nvPr/>
        </p:nvGrpSpPr>
        <p:grpSpPr>
          <a:xfrm>
            <a:off x="4784020" y="72758"/>
            <a:ext cx="1887583" cy="232094"/>
            <a:chOff x="2622620" y="2060894"/>
            <a:chExt cx="1887583" cy="232094"/>
          </a:xfrm>
        </p:grpSpPr>
        <p:sp>
          <p:nvSpPr>
            <p:cNvPr id="13" name="Rectángulo 12">
              <a:extLst>
                <a:ext uri="{FF2B5EF4-FFF2-40B4-BE49-F238E27FC236}">
                  <a16:creationId xmlns:a16="http://schemas.microsoft.com/office/drawing/2014/main" id="{F498E8BD-AC09-DB82-9B5B-AC63D8AD514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E3F5E6BC-F665-72F3-E68D-9135C97ECAE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8DDF2804-5D01-CDF7-73FA-E8F1E4288CD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Rectángulo 15">
              <a:extLst>
                <a:ext uri="{FF2B5EF4-FFF2-40B4-BE49-F238E27FC236}">
                  <a16:creationId xmlns:a16="http://schemas.microsoft.com/office/drawing/2014/main" id="{50D1C0C0-CEFE-3D45-E6C7-59550E8BDC0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F9CE19B0-D5A8-EDE4-BFCC-00AC1EAB63F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93377339-C1D4-3BFA-2A8A-EACEF86F3C7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Imagen 18">
            <a:extLst>
              <a:ext uri="{FF2B5EF4-FFF2-40B4-BE49-F238E27FC236}">
                <a16:creationId xmlns:a16="http://schemas.microsoft.com/office/drawing/2014/main" id="{3FC03C7B-B781-1C16-E170-ED149394CBF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0" name="Rectángulo: esquinas redondeadas 19">
            <a:extLst>
              <a:ext uri="{FF2B5EF4-FFF2-40B4-BE49-F238E27FC236}">
                <a16:creationId xmlns:a16="http://schemas.microsoft.com/office/drawing/2014/main" id="{F858027B-9AC5-376E-5703-C15FC9AF7FFD}"/>
              </a:ext>
            </a:extLst>
          </p:cNvPr>
          <p:cNvSpPr/>
          <p:nvPr/>
        </p:nvSpPr>
        <p:spPr>
          <a:xfrm>
            <a:off x="384191" y="7145727"/>
            <a:ext cx="6111005" cy="2076769"/>
          </a:xfrm>
          <a:prstGeom prst="roundRect">
            <a:avLst/>
          </a:prstGeom>
          <a:solidFill>
            <a:srgbClr val="CCECFF"/>
          </a:solidFill>
          <a:ln w="57150">
            <a:solidFill>
              <a:srgbClr val="00B0F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1" name="CuadroTexto 20">
            <a:extLst>
              <a:ext uri="{FF2B5EF4-FFF2-40B4-BE49-F238E27FC236}">
                <a16:creationId xmlns:a16="http://schemas.microsoft.com/office/drawing/2014/main" id="{B3CE067E-24E8-CA62-1434-1A5B3FE5DEB3}"/>
              </a:ext>
            </a:extLst>
          </p:cNvPr>
          <p:cNvSpPr txBox="1"/>
          <p:nvPr/>
        </p:nvSpPr>
        <p:spPr>
          <a:xfrm>
            <a:off x="520547" y="7412330"/>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22" name="Picture 2">
            <a:extLst>
              <a:ext uri="{FF2B5EF4-FFF2-40B4-BE49-F238E27FC236}">
                <a16:creationId xmlns:a16="http://schemas.microsoft.com/office/drawing/2014/main" id="{662F6261-164F-5E85-04E2-F2F8C32074F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58291" y="7870818"/>
            <a:ext cx="963265" cy="1711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85891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FAF95-A387-1D49-8EEB-2E4247024765}"/>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B6F2BD3F-8E2E-A6EF-4C41-BD3ED958729D}"/>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C75477E0-80F7-2945-8F47-C7359E94AF1A}"/>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2F908703-287F-ED35-569C-E2DB6CF457AE}"/>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8D2907AA-57C8-9566-1B48-C6170FF0E6A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FBB3C971-9313-9BF3-18DE-635BC50C859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6B99DD3F-FD82-2031-00D3-10E6548E2BAC}"/>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22A7104A-849F-8511-F7F2-C3AD6154FD2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0E33AE46-7B55-F5AA-06BD-73C4372FC88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FFD9309B-9236-68E3-0F16-5BE578A5AED6}"/>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734479AB-5814-1F78-D7A7-BC09A468070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6D0808CE-F938-37B6-F8F4-5133A1DE020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7126C5B2-3447-426B-2550-11A6B16211CC}"/>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8F1EB39C-8A11-7A21-35DC-E387A5A908C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DFF56ECF-7D00-9675-A378-B1768A61348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618082DB-5C23-C57C-A80A-68740394C5F8}"/>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865F3236-69EA-447C-E3CA-F32B4B90699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EF75400D-F4C1-1E95-03F2-611B41B1767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376824DE-094C-55CC-9B9C-9A0645770CF6}"/>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1D125BB4-DCA7-98BC-5220-04B897B4936F}"/>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9CBD11B0-C523-BB48-4749-A37A0E2AC2B2}"/>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434F8E60-6DE6-6649-2269-AC91FA6F7FD3}"/>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13F49E22-905B-BC59-EEE5-A6D7C4AF4646}"/>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5FA6A506-4706-798E-4062-5896390A9EC9}"/>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38C5EE90-C80D-2A01-2CDC-0F8A056E4F03}"/>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C1A5FE21-2720-F2E2-D90B-C1DFA89C5047}"/>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4B3FCE02-965D-32D3-06CC-ED6DEA105DEF}"/>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17976543-B2E0-F89B-EB15-8201FBB65019}"/>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68EE2AB5-45CA-065E-4A98-3BAF0C01E7EC}"/>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B0963D77-F325-4983-7861-F6562546010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A51785F4-D7F1-2835-0F1E-62926832446B}"/>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96B35135-7312-D3BF-8992-46076BF57D65}"/>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ABC8B12C-26AE-CDA4-2740-25926A8D0D85}"/>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AE5601AF-2D79-1D70-F95A-F4B7C9F098FF}"/>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0707C46A-E4F7-4B20-717B-DA5681227117}"/>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CFD1A837-F7FF-257E-C987-ACA1D23CDFFC}"/>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A4115501-6550-1539-36D4-CEFF976E74DB}"/>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20201198-1190-4C8D-3143-15976C3BEA5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68E414A2-DE4B-36B0-4AE9-F8BB347E233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756B8FA3-3AF2-A360-D01C-B78605705D38}"/>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A3B13DA7-667F-5070-F538-6053B63C5AF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D59F2138-887B-CA1B-B559-917A0399D5B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DA4FB553-D075-01B1-D910-BB500A9542C6}"/>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A90F10BE-E0E9-F922-6FE7-9EC626649FF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C8BE6B7D-47AB-DB06-65CF-1FD9656EDBC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731F96DD-248A-B5B6-7C7D-6E1D31747845}"/>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3780ABFB-74BA-9DD2-5622-B5DC3E45945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637F5F2C-A8D1-D390-66BD-828393813EA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4661553B-42E2-74F7-B7C5-AAD4E9668FBB}"/>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17DB2144-34B6-EAD5-B790-1C54235BE04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D9DA467E-D004-16D3-B0FD-5DB38A32322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A939ECED-1E2D-C73E-DC8E-2F2BF8FF7AB0}"/>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7E9984AF-6AD4-94E3-E17A-C04485D83039}"/>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986A04E7-56A5-90D4-9CDC-3EEF8FEE9B8B}"/>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99577A3B-DC04-9AF6-0D83-87FBD22B86A2}"/>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9F6C9AE9-B9B7-F6FF-2D1D-AE3035D50F6D}"/>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86429E1F-9011-43E5-B02C-321316F95321}"/>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32A8C038-9849-1227-43A8-A20259874D0E}"/>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0351266A-34A3-A03F-AC57-9C6B65C96185}"/>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87CBC207-2302-FB13-3F93-F88FB4CE6B97}"/>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F47276D9-83A3-6CF3-75B4-2678CA6CAC44}"/>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B0E47AA0-5776-4F77-B4B5-9BC1BF396356}"/>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A5A4E6AC-1BD7-5C5F-C456-9548F5AAEB5C}"/>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403414BE-A618-33F1-E481-889E472D8D29}"/>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2F55D806-B39C-6194-BB73-A7637DE3038F}"/>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5BCB6550-07DE-7665-035B-409648CB097B}"/>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DBB65C46-42D6-DA65-BA44-2E1985907330}"/>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925C77F7-6E80-3C15-EB26-3E53BDD9AB2E}"/>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D04299DA-2B44-A129-F9FF-0709FBAF4AE8}"/>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70A9C44E-9882-2EB9-A9CA-D79B1CCF3F7A}"/>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776F3A62-AA64-E832-F09A-EFD885BC3A26}"/>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FDBBB604-1F8B-C8D7-AA64-BE4B52E076FF}"/>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C9B60EDB-3C51-4E4D-1FEA-7E0491902F88}"/>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3580B6A5-374D-13B4-4A6D-825630758D9A}"/>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D4B071C1-736D-5C17-0E8A-D33C7FA3ABCC}"/>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5D9130D6-DD62-355E-82CD-9CFCD0286A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DDFD209F-C50A-4FCD-691E-A853AF88481B}"/>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9C26E438-0ECF-16E4-A510-3C62E63B6AD5}"/>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9A00861F-E110-8DFF-8BDB-7B028339A2F9}"/>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09B829BE-8D8C-0353-03FF-80EF7432871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7C986CEE-39F6-9B7A-3B8A-23572B303B6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CE7987D6-914A-3FE8-4722-92687A849D5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8B8A97DE-2B9F-333A-7249-1145C36A39D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96ACD230-D20A-1D16-28E9-3C421804DC0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CA8093E6-8248-BA45-540A-418F39B78A4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3BFF918A-F44A-1815-CA19-F3EB1AC4EEFB}"/>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B1EE9D07-D702-D63A-3094-E27DFE7185F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A908B456-81EC-8820-E5AB-F14CCABA6F0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5B762ADE-CFD1-E8D3-55A7-F189106D4D7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48D25E3A-9330-2379-D9B8-C053F16DD84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C816A439-D664-CEFA-F14F-9AEFF244664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5F743E2C-412D-77DB-7390-57975C986E1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7AF8B856-541C-FA76-741C-568EAF0DE32D}"/>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4D259A52-941F-403C-296B-334DFA2B40B7}"/>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751E2571-91F5-9A70-1A96-1BC40747F76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8A4562F5-7BFB-7B2C-940C-A41C7635FEA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E5FBF910-C045-C2DC-0220-FA910E586A0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BD73EF81-DB33-7F18-E861-4ABFBFBD9BC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95F4BD5A-9397-B787-AE36-CE060750F26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1005873E-767A-DD58-D28E-5633DCB4FF4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A845E7E3-DB91-C1D3-C259-9AC6ECF61676}"/>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3447CAA7-6040-A79E-AD4F-E19D2FD3355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46F89350-2B93-9190-39CB-B0EB96C8DBF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1CEB208E-052E-2C77-B9FB-8141CECE5BB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7C997733-22E9-E7D8-6FC5-D958FBFF5ED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F2282340-68A1-9D30-7E0F-D1A73813567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7CD6A56F-B5F6-57D6-8151-C4D76520EC6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2925750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E5247-0DAF-94D8-50F8-28D6C557DF46}"/>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35854592-7A76-1B53-2DD5-3C139178868E}"/>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A73B411C-06AB-BC54-E3CB-D8A26D002ACC}"/>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9D2B8658-EE3E-A3A6-D59A-F416F6BE1BA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BD893DF6-07C9-A723-AFBD-5CD4E70F8D5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BF193013-52BA-03BF-C41B-CA9D2FAD4CE7}"/>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61F79369-48D3-ED28-C167-3CFD69AA42B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45BB2457-4DC4-BBC0-46C1-9328A871CC0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367A9DC8-F493-E18A-6A3A-22409546DDA7}"/>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87F6BD99-E1A5-105D-BEE5-4928135DA69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DE8AB70E-B63A-83DD-65DC-276E43444B2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C50FD851-AC4D-2BE8-DD90-FF5B418AD23A}"/>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9E9802A1-77F2-A2D3-071E-03C54FE7179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7195372F-DDDF-5FBC-01BD-AC87D07B447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48C18CF8-7928-F8A0-9A9E-BA0CA21B192C}"/>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C4C1AED9-A61B-36AF-94D7-0028E002F73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BFDE798A-8CBD-8FE6-ADAA-A8F81FD69FE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08873AE3-0FD4-55B7-0959-5A49BC72C6C7}"/>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49BC07E8-4362-BC80-3E36-9668BB43BEE1}"/>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474DAC79-FC0F-DC43-6415-C8505A3AE89C}"/>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5BF5E59D-3D01-9B96-021F-DFC3AD5FEDA3}"/>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2FD63BE4-E202-92D4-1C42-F73D5F239812}"/>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BE20BBC7-1B1E-879A-12B6-BF7AD542C904}"/>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4DA3C114-B4BA-F457-9044-C9EA82AA3DE4}"/>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7B7F8069-E94A-B819-7BD0-CFB687324766}"/>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C6DAD8D3-1560-8064-F7E8-144D129C287B}"/>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AF8CAD28-3BEA-7061-1563-AB959FBCF722}"/>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F1DBB197-741F-2F69-9448-B60E78DE39D0}"/>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62FAE3B9-890A-6FD0-B933-E936CC1AE2F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ABE38CE1-0B3D-6E19-D74E-D1BB043A0B13}"/>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1F6010AE-9264-B48C-97C1-86B390B24C5F}"/>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4E5F7EAB-D93E-A7D3-C746-76895C86259B}"/>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F5969913-4F10-754C-E87E-0D7A36C9F061}"/>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FA456BAE-1974-5D5D-05C1-2A5D6288EBB9}"/>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22DF55CE-37AA-6F9E-2648-7B9E33FE7511}"/>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188C7334-4C74-1F69-43B1-AC381CEEB8B6}"/>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237AE2CE-FE8E-7D32-FEF5-91F39B2F2BB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3232D425-3137-97D2-55A5-5C8B6BA9DA16}"/>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0193D760-49C9-5E5A-8744-4E3126964BDC}"/>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5AB4C5E9-3732-DFAD-B3A1-C1F3E32F604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01ACDCFD-5FAD-6F7B-AD86-C25841018BA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3558FA94-F158-790B-BF42-2F9FD0AB83D5}"/>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CBC4BCF2-0FDC-57DC-EE12-FF4825D947A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B7E019B1-4A5A-BFD9-8EA1-B24FE62E65E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0FE73BCF-7894-D971-CFC9-7F9CE8004CE1}"/>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AE9208E9-B550-C3FB-E943-51059C884B9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DED6E076-68C2-96E8-F75E-80A82F55087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1818E7D9-CAE6-E786-5FB7-399BE1BA5170}"/>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8241899D-2FA2-623F-BDBF-1169C40BBED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47379B5A-B48C-7124-9961-888CD0E93B6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F92AE8E1-027E-ED02-5655-06A98FBC929C}"/>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DD318AB4-8BC7-620A-1327-4FBB5076401D}"/>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8603B10D-2EF9-7899-D972-F1F22E676FFA}"/>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DB8ABCD3-4264-9057-2037-BAE1FDB7BF46}"/>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1EAC7963-4E01-CB72-3286-990370427AC7}"/>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45ACC4F5-961B-3EE7-9BA5-2B898BED69BF}"/>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948A29A9-0072-0F7D-31A6-C7562437DFE4}"/>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506A5083-1129-BA18-A11A-D46CBA0C6592}"/>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F9BCDD12-0D25-67D8-2B54-46137B2A343B}"/>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DD9E7D17-D15F-0B0C-5970-249B25C1B13C}"/>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CD9AEA18-2D69-D92F-BDEE-BCFC92AAA8C4}"/>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7A9F5A20-C9D0-CDB6-6442-A52DD04A82E8}"/>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640CC1F2-F350-D226-DE00-1861714FBA45}"/>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6D1B9424-3E93-4853-68D4-1639B255FD66}"/>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7AEE3E81-1572-FF71-9293-45A32352138C}"/>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7C6FFD78-7C1F-3C65-900F-18280279836B}"/>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2A905765-E45B-6D5C-CC79-53E6EB94096D}"/>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7E9A875F-F262-E6CF-27FD-6CD5B927F645}"/>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60F87D50-5FC0-8FAE-0E1C-4F12AFA3C9D9}"/>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34B645D7-EBC4-F3FB-00C7-E6C442D36070}"/>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0014F646-7CC4-0CDE-ABDC-E7ADCDF3ABB7}"/>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BAAD5308-C27F-FF9B-3F5E-E01978BD1543}"/>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3A459FA2-3EE8-5B91-7097-0972F3780118}"/>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BDF5342F-82BF-76F4-4668-5B8020DB91AD}"/>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FAAD1607-86AE-98F0-5A30-D96BA7D40C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570BB5E9-FDD9-855D-EA2C-B8DC8A696C0B}"/>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3A74883A-7F41-47D7-3981-D0208F935D1D}"/>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183CCC2D-1D4E-3F74-FCC6-FEF6AE461D01}"/>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0CEE4823-CC4E-4C0F-1DDC-DEB1980E2D6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7DCBEBC4-B68B-CE2E-233D-F2624D5AE77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A36D7878-9F4E-D817-DB76-BDCB7356094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93CCEC10-6D14-D040-353F-1D7B85BA65B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E969FAE1-485C-450C-EA61-3E6FCF43F54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EECA6794-5C53-37C3-7887-A7E1203E96A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201A4D26-53B7-EC6D-7FC8-AA4A3C59DF3B}"/>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6BD0C543-8668-A837-86FF-030D158E7FB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1C85D684-7123-C9F2-C87E-67463464D8A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D9A7AA38-681D-3BB1-4B25-18EC7546529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D0F0D1AA-81EA-794A-7007-D42A2E76498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BAEAADCC-BDD0-67C2-8157-AE8B683D1FF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5853F87B-0D24-CE35-0E2D-FF7D6D75C2C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74E2E2EA-1033-AE70-9F33-3BA5DC0DDEEE}"/>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667C0FBF-A623-4602-F105-260516A9D39E}"/>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82855BD7-538A-147C-E653-37342F05C9F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E0B16BE6-403E-DF20-E782-86A23530357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F44BA437-CC55-DC2A-BD33-625D49BC543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74EC8262-2676-6153-8B2F-08456005E31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EB53AE4D-74D0-3DDE-58FA-7DEF2BA7F7F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319BBB33-5641-7A75-31E5-76CE1468FF4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258D2C0C-362B-C0F6-AE91-7870895F75E2}"/>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25F0FA08-A756-7484-F08B-A498385292A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297A7F6D-C2E5-58D8-42CC-A87D9E4D8BC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247F4DEA-ABBA-4DCC-80CC-2B59A21F07C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F4BB7639-4440-C875-F89D-495CFEE77D4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8309FB49-CDA2-1DDC-5F62-A3A5A4B6CA3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8ADD46FD-561B-7358-F266-57D3E6CFADF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8504920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9B89A-8547-7A93-1C8B-5BCECA077B22}"/>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DE98471B-646B-7DB7-00CD-16C934DE9678}"/>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717907C4-DCD4-5BF8-6EFA-8F2CF427D91D}"/>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C46D0F5C-BFE3-9559-3E19-227765BF702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2A87A9FC-8FEB-20BF-C9B7-BB5C724F1C56}"/>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B7862BF4-CCE8-5CD8-EEE3-2CE9ABA0AF20}"/>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B369B4F9-9C03-61E6-5BBE-02E11E1953D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2B9EAF1B-85BB-1947-6F03-82085F8D5FC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4C2012DF-6596-CA83-7C4A-7EB616C76D8C}"/>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BF1E824E-2D87-E0AD-47E3-FA4DE0F397D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F47FE81F-7C85-0E5F-7A58-F829B910008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558A43EF-67ED-8ADA-EE37-20FF4AD0304E}"/>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4C5B3614-FA9C-114E-48C6-B79AB7848F6A}"/>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77D6A31F-0BFD-9198-C45A-7E6C2B62A08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A3338B51-76C8-E08D-8AE1-DA5E45CD0041}"/>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C482FCB0-FCC0-613E-6FCA-35763FDE283A}"/>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3032CC84-3758-395B-701C-870035F6F17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246FFA36-BE1B-E810-6E70-CC3906EEF5C8}"/>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0E18D148-055E-A3E2-4D64-A1107D2CE885}"/>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E274127A-3F45-65BF-6C0A-C7DEF02844BC}"/>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5AAD29EB-2FD0-796A-224E-4A3D56A064CE}"/>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11C676DB-36A1-1345-3AC2-9DD2F9F77FCA}"/>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8109263F-5169-2BEA-1354-34CAEDE3B681}"/>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227B074B-1E93-84AA-1248-D07BB0B0E9EA}"/>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08A5B3D1-8817-4270-ECB4-32935B7DDE94}"/>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DE5560B5-662F-10D3-0D51-25DC1E412FB4}"/>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C2BEA721-9FA8-1C8A-DFBE-46092643C071}"/>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A0264F47-0EDB-6C77-96DA-B1F4E337119E}"/>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3A6B32BE-ECDC-123D-A814-7905353A1331}"/>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2B344CC7-FA16-303A-F17F-E1635408296A}"/>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8C055FBF-6DF5-BF7B-BBD1-82026AF01CA5}"/>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F5DAB7DD-0357-8E1D-A239-83D157402F02}"/>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07583A5B-9E0A-63FC-7C0A-3B4A70F1089F}"/>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349C946E-B398-2882-962B-AC2F8F3BFCDC}"/>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E88C40C0-E1EF-C972-7D8E-D7AA8567F983}"/>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676D42CB-BAEB-CDC0-002C-BF91F2865FBB}"/>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662B6AB4-D12C-E97C-AAEF-2EECD32A276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2F8A56B5-11A5-04BF-1FEE-268ECD37183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D7F8FDB7-4029-73CC-26D5-58BC3C3C1EAE}"/>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40744450-376F-CA95-853D-0E78AD06164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02D2551C-EB47-8338-F69B-A27D0C04E01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68FEEFF5-BFA0-9D95-C1B9-98F19409CF07}"/>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7630996F-83F5-3C9E-79BA-AF99F327775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386CD95E-57AA-279B-5B79-5B101107EE7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2A0618A5-FE60-00F5-8A7B-1231B2FCA202}"/>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11CB8139-1C44-EAC1-8462-1B8A33396873}"/>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10543100-7A18-B0C9-9295-F53E37C4832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F3F59478-93E9-122E-6971-0C6141929469}"/>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A881409C-CCD2-47B9-3501-5B3DB88639F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9F473B73-6AD3-3805-2EF9-F90D34B1AAC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398CA023-AE6D-0879-28CE-657396D6560F}"/>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CCACB4EA-287E-E984-B924-7FF6985C0514}"/>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54DC1B58-050A-55D1-BA4C-11B67FE3424F}"/>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5E226AF0-05FD-8442-45A8-02293CC722A4}"/>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12310404-8527-4F48-DF5B-1A4F71F8DBE5}"/>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89B4E31C-2583-EBDC-18FC-1AB282C6F2EE}"/>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C075B91E-4F25-5D38-3DC1-E7612469CA6F}"/>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04C7E7D9-DC73-AE72-09E2-FD61EC5F3937}"/>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DA60A17E-CC3D-6195-9449-D5A0C6ED001C}"/>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40ECF94A-42D4-B97E-D027-E104E78BEB37}"/>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DECED301-CD36-0A65-42FF-D25A8093C115}"/>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237721E4-2F2B-8A57-6616-74ED636D8E8C}"/>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1ED6AA66-2AB2-69F3-211E-C788015A165C}"/>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4C4157AA-4342-6680-5229-F8107CC71DA0}"/>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00F45782-28A3-12D3-8E44-2DF12299E9C6}"/>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C4DDF129-F662-4EDE-DFFE-3BBFD6FFF0C1}"/>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C378385D-D96D-0B89-E87A-D656244DAEF4}"/>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7F551F00-5D8D-5BD0-9894-9373D9E55F9A}"/>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E78EBB30-79F7-DAF9-0EC0-A5C9E5A02417}"/>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C52689EF-C705-7539-BD1E-584FDD8BE63E}"/>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21731D02-72B6-B002-37AE-802F7E69E5E2}"/>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DB89C051-ECA4-4B16-AE83-14ECBFE0D2B7}"/>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F7C70303-5ED9-DBA1-7DDB-928E6E511100}"/>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63EFE269-F06E-93F1-C586-5A3D84E8E05D}"/>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FDB2DA18-22CF-F446-BDD0-CD73C7C34E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163017C7-8DD8-7009-6FB7-56ACAAC6EBB5}"/>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70FF6FBC-DC56-B992-4B4A-AD5AB1758A3B}"/>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064AB34F-94BD-479A-98C8-1639387E8630}"/>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C26EBD0B-6E30-4748-93B9-535BA8F0DF6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97DFADE8-0AE8-14F2-1CCA-330D0E0E051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C5C04BC3-A92B-E775-DD3F-5DDF1B8A71D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F5B3B798-D9C7-E367-CA4C-82393B67C60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35073CF7-80F2-6376-1FBD-E63886119CF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F1281ADF-5AE2-939B-E49B-F80F18923A4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2F6A1291-3A77-D9E8-6A05-6F91019E5652}"/>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0AABBD9A-90D3-BC0C-BE82-7D9C5E293FE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F7C8D987-50C8-DE5A-3998-D5712BE962A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FFCC5703-86EB-10E2-7BD1-04347F70C59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AC32A2D6-C599-CF70-81E9-0D040F25B25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DD8EE827-8102-AEC6-ED87-D566171B91D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A8CA4BDF-83EF-2D7F-CA55-3F91D83DA66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F69F14F3-D007-8386-105D-F5BF34F9649A}"/>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B884EBA3-482E-8F7A-E307-35AE6B7C1CD2}"/>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2D030EBE-B98A-463A-F0CA-EF1242F646D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D158B671-1F3D-6C74-7A49-C0EE3DD5895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6B5AD4B3-5560-E51E-163E-AD47CF7BF2C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53EF7621-7C04-D2DF-42DF-0B868E76DCC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0AE58373-9778-663A-1BA5-A22F79ED18F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CD027ED0-DCDA-95BF-0463-4EFEA1D12A1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EA374290-DDFF-2A64-9A37-38E0421F4520}"/>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C0A5CC97-AF57-3BB9-432A-BF7AD195171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93A486B9-9D85-B88A-0E69-A55EB4076B4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B015786A-8333-9C08-7A44-6C756D9B59F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9BF15B27-8D7B-E8C7-1995-0BC4E92DC71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4ED8ED24-4F3F-4536-BC85-93BA0F6C5CF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7B1B00E3-664C-03E4-D017-1AC7FC78E70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955339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a:extLst>
              <a:ext uri="{FF2B5EF4-FFF2-40B4-BE49-F238E27FC236}">
                <a16:creationId xmlns:a16="http://schemas.microsoft.com/office/drawing/2014/main" id="{89E5160F-4B41-E825-B8F0-78F3C7922FE0}"/>
              </a:ext>
            </a:extLst>
          </p:cNvPr>
          <p:cNvSpPr/>
          <p:nvPr/>
        </p:nvSpPr>
        <p:spPr>
          <a:xfrm>
            <a:off x="230446" y="964128"/>
            <a:ext cx="6450336" cy="1013205"/>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9" name="Freeform 2">
            <a:extLst>
              <a:ext uri="{FF2B5EF4-FFF2-40B4-BE49-F238E27FC236}">
                <a16:creationId xmlns:a16="http://schemas.microsoft.com/office/drawing/2014/main" id="{1BD831BD-9FF0-ECB6-8F5C-BCE1AE5762CE}"/>
              </a:ext>
            </a:extLst>
          </p:cNvPr>
          <p:cNvSpPr/>
          <p:nvPr/>
        </p:nvSpPr>
        <p:spPr>
          <a:xfrm>
            <a:off x="177218" y="2578445"/>
            <a:ext cx="995606" cy="1131580"/>
          </a:xfrm>
          <a:custGeom>
            <a:avLst/>
            <a:gdLst/>
            <a:ahLst/>
            <a:cxnLst/>
            <a:rect l="l" t="t" r="r" b="b"/>
            <a:pathLst>
              <a:path w="4748568" h="6249892">
                <a:moveTo>
                  <a:pt x="0" y="0"/>
                </a:moveTo>
                <a:lnTo>
                  <a:pt x="4748568" y="0"/>
                </a:lnTo>
                <a:lnTo>
                  <a:pt x="4748568" y="6249892"/>
                </a:lnTo>
                <a:lnTo>
                  <a:pt x="0" y="6249892"/>
                </a:lnTo>
                <a:lnTo>
                  <a:pt x="0" y="0"/>
                </a:lnTo>
                <a:close/>
              </a:path>
            </a:pathLst>
          </a:custGeom>
          <a:blipFill>
            <a:blip r:embed="rId2"/>
            <a:stretch>
              <a:fillRect/>
            </a:stretch>
          </a:blipFill>
        </p:spPr>
      </p:sp>
      <p:sp>
        <p:nvSpPr>
          <p:cNvPr id="17" name="Rectángulo: esquinas redondeadas 16">
            <a:extLst>
              <a:ext uri="{FF2B5EF4-FFF2-40B4-BE49-F238E27FC236}">
                <a16:creationId xmlns:a16="http://schemas.microsoft.com/office/drawing/2014/main" id="{83B54B4D-74CA-E421-38FB-D27BFA5DD1B9}"/>
              </a:ext>
            </a:extLst>
          </p:cNvPr>
          <p:cNvSpPr/>
          <p:nvPr/>
        </p:nvSpPr>
        <p:spPr>
          <a:xfrm>
            <a:off x="1164362" y="3553764"/>
            <a:ext cx="1044000" cy="396000"/>
          </a:xfrm>
          <a:prstGeom prst="roundRect">
            <a:avLst/>
          </a:prstGeom>
          <a:solidFill>
            <a:srgbClr val="FF6DA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PE" sz="1400" b="1" dirty="0">
                <a:solidFill>
                  <a:schemeClr val="tx1"/>
                </a:solidFill>
                <a:latin typeface="Arial MT"/>
              </a:rPr>
              <a:t>Lunes</a:t>
            </a:r>
          </a:p>
        </p:txBody>
      </p:sp>
      <p:sp>
        <p:nvSpPr>
          <p:cNvPr id="18" name="Rectángulo: esquinas redondeadas 17">
            <a:extLst>
              <a:ext uri="{FF2B5EF4-FFF2-40B4-BE49-F238E27FC236}">
                <a16:creationId xmlns:a16="http://schemas.microsoft.com/office/drawing/2014/main" id="{4B3EE18F-13A8-6B8D-403A-60B684E8045D}"/>
              </a:ext>
            </a:extLst>
          </p:cNvPr>
          <p:cNvSpPr/>
          <p:nvPr/>
        </p:nvSpPr>
        <p:spPr>
          <a:xfrm>
            <a:off x="2255723" y="3561714"/>
            <a:ext cx="1044000" cy="396000"/>
          </a:xfrm>
          <a:prstGeom prst="roundRect">
            <a:avLst/>
          </a:prstGeom>
          <a:solidFill>
            <a:srgbClr val="92ED1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PE" sz="1400" b="1" dirty="0">
                <a:solidFill>
                  <a:schemeClr val="tx1"/>
                </a:solidFill>
                <a:latin typeface="Arial MT"/>
              </a:rPr>
              <a:t>Martes</a:t>
            </a:r>
          </a:p>
        </p:txBody>
      </p:sp>
      <p:sp>
        <p:nvSpPr>
          <p:cNvPr id="19" name="Rectángulo: esquinas redondeadas 18">
            <a:extLst>
              <a:ext uri="{FF2B5EF4-FFF2-40B4-BE49-F238E27FC236}">
                <a16:creationId xmlns:a16="http://schemas.microsoft.com/office/drawing/2014/main" id="{F8CDD318-FF58-FEBE-6EEA-6238A5E1D642}"/>
              </a:ext>
            </a:extLst>
          </p:cNvPr>
          <p:cNvSpPr/>
          <p:nvPr/>
        </p:nvSpPr>
        <p:spPr>
          <a:xfrm>
            <a:off x="3355904" y="3561714"/>
            <a:ext cx="1044000" cy="396000"/>
          </a:xfrm>
          <a:prstGeom prst="roundRect">
            <a:avLst/>
          </a:prstGeom>
          <a:solidFill>
            <a:srgbClr val="25C1E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PE" sz="1400" b="1" dirty="0">
                <a:solidFill>
                  <a:schemeClr val="tx1"/>
                </a:solidFill>
                <a:latin typeface="Arial MT"/>
              </a:rPr>
              <a:t>Miércoles</a:t>
            </a:r>
          </a:p>
        </p:txBody>
      </p:sp>
      <p:sp>
        <p:nvSpPr>
          <p:cNvPr id="20" name="Rectángulo: esquinas redondeadas 19">
            <a:extLst>
              <a:ext uri="{FF2B5EF4-FFF2-40B4-BE49-F238E27FC236}">
                <a16:creationId xmlns:a16="http://schemas.microsoft.com/office/drawing/2014/main" id="{3D0774EA-690A-BBD1-BBB5-D62947236757}"/>
              </a:ext>
            </a:extLst>
          </p:cNvPr>
          <p:cNvSpPr/>
          <p:nvPr/>
        </p:nvSpPr>
        <p:spPr>
          <a:xfrm>
            <a:off x="305481" y="4197583"/>
            <a:ext cx="720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21" name="Rectángulo: esquinas redondeadas 20">
            <a:extLst>
              <a:ext uri="{FF2B5EF4-FFF2-40B4-BE49-F238E27FC236}">
                <a16:creationId xmlns:a16="http://schemas.microsoft.com/office/drawing/2014/main" id="{F87A7394-0643-9F22-509A-FFAB77DCC134}"/>
              </a:ext>
            </a:extLst>
          </p:cNvPr>
          <p:cNvSpPr/>
          <p:nvPr/>
        </p:nvSpPr>
        <p:spPr>
          <a:xfrm>
            <a:off x="305481" y="4704740"/>
            <a:ext cx="720000" cy="396000"/>
          </a:xfrm>
          <a:prstGeom prst="roundRect">
            <a:avLst/>
          </a:prstGeom>
          <a:solidFill>
            <a:srgbClr val="FFFF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22" name="Rectángulo: esquinas redondeadas 21">
            <a:extLst>
              <a:ext uri="{FF2B5EF4-FFF2-40B4-BE49-F238E27FC236}">
                <a16:creationId xmlns:a16="http://schemas.microsoft.com/office/drawing/2014/main" id="{98A2F8D4-186B-26F3-AA9C-425588D566F6}"/>
              </a:ext>
            </a:extLst>
          </p:cNvPr>
          <p:cNvSpPr/>
          <p:nvPr/>
        </p:nvSpPr>
        <p:spPr>
          <a:xfrm>
            <a:off x="305481" y="5251074"/>
            <a:ext cx="720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23" name="Rectángulo: esquinas redondeadas 22">
            <a:extLst>
              <a:ext uri="{FF2B5EF4-FFF2-40B4-BE49-F238E27FC236}">
                <a16:creationId xmlns:a16="http://schemas.microsoft.com/office/drawing/2014/main" id="{241205F1-EE40-0B60-8D43-89AEB6722505}"/>
              </a:ext>
            </a:extLst>
          </p:cNvPr>
          <p:cNvSpPr/>
          <p:nvPr/>
        </p:nvSpPr>
        <p:spPr>
          <a:xfrm>
            <a:off x="305481" y="5783631"/>
            <a:ext cx="720000" cy="396000"/>
          </a:xfrm>
          <a:prstGeom prst="roundRect">
            <a:avLst/>
          </a:prstGeom>
          <a:solidFill>
            <a:srgbClr val="FFFF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24" name="Rectángulo: esquinas redondeadas 23">
            <a:extLst>
              <a:ext uri="{FF2B5EF4-FFF2-40B4-BE49-F238E27FC236}">
                <a16:creationId xmlns:a16="http://schemas.microsoft.com/office/drawing/2014/main" id="{7506C39E-4CC2-FFE5-2731-C043BB24E2FC}"/>
              </a:ext>
            </a:extLst>
          </p:cNvPr>
          <p:cNvSpPr/>
          <p:nvPr/>
        </p:nvSpPr>
        <p:spPr>
          <a:xfrm>
            <a:off x="305481" y="6341064"/>
            <a:ext cx="720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25" name="Rectángulo: esquinas redondeadas 24">
            <a:extLst>
              <a:ext uri="{FF2B5EF4-FFF2-40B4-BE49-F238E27FC236}">
                <a16:creationId xmlns:a16="http://schemas.microsoft.com/office/drawing/2014/main" id="{FE57A967-CE17-7989-0BC2-DF4121250778}"/>
              </a:ext>
            </a:extLst>
          </p:cNvPr>
          <p:cNvSpPr/>
          <p:nvPr/>
        </p:nvSpPr>
        <p:spPr>
          <a:xfrm>
            <a:off x="305481" y="6873621"/>
            <a:ext cx="720000" cy="396000"/>
          </a:xfrm>
          <a:prstGeom prst="roundRect">
            <a:avLst/>
          </a:prstGeom>
          <a:solidFill>
            <a:srgbClr val="FFFF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26" name="Rectángulo: esquinas redondeadas 25">
            <a:extLst>
              <a:ext uri="{FF2B5EF4-FFF2-40B4-BE49-F238E27FC236}">
                <a16:creationId xmlns:a16="http://schemas.microsoft.com/office/drawing/2014/main" id="{EDA9EFB9-C81D-CA5F-4131-B98ED71AC662}"/>
              </a:ext>
            </a:extLst>
          </p:cNvPr>
          <p:cNvSpPr/>
          <p:nvPr/>
        </p:nvSpPr>
        <p:spPr>
          <a:xfrm>
            <a:off x="305481" y="7406178"/>
            <a:ext cx="720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27" name="Rectángulo: esquinas redondeadas 26">
            <a:extLst>
              <a:ext uri="{FF2B5EF4-FFF2-40B4-BE49-F238E27FC236}">
                <a16:creationId xmlns:a16="http://schemas.microsoft.com/office/drawing/2014/main" id="{67E7EE51-EABC-4602-CF70-D2FB2479C83F}"/>
              </a:ext>
            </a:extLst>
          </p:cNvPr>
          <p:cNvSpPr/>
          <p:nvPr/>
        </p:nvSpPr>
        <p:spPr>
          <a:xfrm>
            <a:off x="305481" y="7951435"/>
            <a:ext cx="720000" cy="396000"/>
          </a:xfrm>
          <a:prstGeom prst="roundRect">
            <a:avLst/>
          </a:prstGeom>
          <a:solidFill>
            <a:srgbClr val="FFFF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28" name="Rectángulo: esquinas redondeadas 27">
            <a:extLst>
              <a:ext uri="{FF2B5EF4-FFF2-40B4-BE49-F238E27FC236}">
                <a16:creationId xmlns:a16="http://schemas.microsoft.com/office/drawing/2014/main" id="{7873E371-E76B-A6EB-364C-C421AB7ED24B}"/>
              </a:ext>
            </a:extLst>
          </p:cNvPr>
          <p:cNvSpPr/>
          <p:nvPr/>
        </p:nvSpPr>
        <p:spPr>
          <a:xfrm>
            <a:off x="1164362" y="4704740"/>
            <a:ext cx="1044000" cy="396000"/>
          </a:xfrm>
          <a:prstGeom prst="roundRect">
            <a:avLst/>
          </a:prstGeom>
          <a:solidFill>
            <a:srgbClr val="FF6DA2">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29" name="Rectángulo: esquinas redondeadas 28">
            <a:extLst>
              <a:ext uri="{FF2B5EF4-FFF2-40B4-BE49-F238E27FC236}">
                <a16:creationId xmlns:a16="http://schemas.microsoft.com/office/drawing/2014/main" id="{C23EA5C7-F80A-1E05-0E41-95D9622956B0}"/>
              </a:ext>
            </a:extLst>
          </p:cNvPr>
          <p:cNvSpPr/>
          <p:nvPr/>
        </p:nvSpPr>
        <p:spPr>
          <a:xfrm>
            <a:off x="1164362" y="5251074"/>
            <a:ext cx="1044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30" name="Rectángulo: esquinas redondeadas 29">
            <a:extLst>
              <a:ext uri="{FF2B5EF4-FFF2-40B4-BE49-F238E27FC236}">
                <a16:creationId xmlns:a16="http://schemas.microsoft.com/office/drawing/2014/main" id="{3FFCFCB9-F5B7-F2B2-1943-0B816A3700FD}"/>
              </a:ext>
            </a:extLst>
          </p:cNvPr>
          <p:cNvSpPr/>
          <p:nvPr/>
        </p:nvSpPr>
        <p:spPr>
          <a:xfrm>
            <a:off x="1164362" y="5783631"/>
            <a:ext cx="1044000" cy="396000"/>
          </a:xfrm>
          <a:prstGeom prst="roundRect">
            <a:avLst/>
          </a:prstGeom>
          <a:solidFill>
            <a:srgbClr val="FF6DA2">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31" name="Rectángulo: esquinas redondeadas 30">
            <a:extLst>
              <a:ext uri="{FF2B5EF4-FFF2-40B4-BE49-F238E27FC236}">
                <a16:creationId xmlns:a16="http://schemas.microsoft.com/office/drawing/2014/main" id="{3EE49A93-CE22-83B5-F9FE-05D28E128169}"/>
              </a:ext>
            </a:extLst>
          </p:cNvPr>
          <p:cNvSpPr/>
          <p:nvPr/>
        </p:nvSpPr>
        <p:spPr>
          <a:xfrm>
            <a:off x="1164362" y="6873621"/>
            <a:ext cx="1044000" cy="396000"/>
          </a:xfrm>
          <a:prstGeom prst="roundRect">
            <a:avLst/>
          </a:prstGeom>
          <a:solidFill>
            <a:srgbClr val="FF6DA2">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32" name="Rectángulo: esquinas redondeadas 31">
            <a:extLst>
              <a:ext uri="{FF2B5EF4-FFF2-40B4-BE49-F238E27FC236}">
                <a16:creationId xmlns:a16="http://schemas.microsoft.com/office/drawing/2014/main" id="{27B6EC8E-81B8-ABDA-A6E7-EFB234BC5D73}"/>
              </a:ext>
            </a:extLst>
          </p:cNvPr>
          <p:cNvSpPr/>
          <p:nvPr/>
        </p:nvSpPr>
        <p:spPr>
          <a:xfrm>
            <a:off x="1164362" y="7406178"/>
            <a:ext cx="1044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33" name="Rectángulo: esquinas redondeadas 32">
            <a:extLst>
              <a:ext uri="{FF2B5EF4-FFF2-40B4-BE49-F238E27FC236}">
                <a16:creationId xmlns:a16="http://schemas.microsoft.com/office/drawing/2014/main" id="{362BBEF9-9644-F9C0-7232-930A64574736}"/>
              </a:ext>
            </a:extLst>
          </p:cNvPr>
          <p:cNvSpPr/>
          <p:nvPr/>
        </p:nvSpPr>
        <p:spPr>
          <a:xfrm>
            <a:off x="1164362" y="7951435"/>
            <a:ext cx="1044000" cy="396000"/>
          </a:xfrm>
          <a:prstGeom prst="roundRect">
            <a:avLst/>
          </a:prstGeom>
          <a:solidFill>
            <a:srgbClr val="FF6DA2">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34" name="Rectángulo: esquinas redondeadas 33">
            <a:extLst>
              <a:ext uri="{FF2B5EF4-FFF2-40B4-BE49-F238E27FC236}">
                <a16:creationId xmlns:a16="http://schemas.microsoft.com/office/drawing/2014/main" id="{0306D1D9-38AD-6A55-3F80-67654925FD7C}"/>
              </a:ext>
            </a:extLst>
          </p:cNvPr>
          <p:cNvSpPr/>
          <p:nvPr/>
        </p:nvSpPr>
        <p:spPr>
          <a:xfrm>
            <a:off x="2255723" y="4712690"/>
            <a:ext cx="1044000" cy="396000"/>
          </a:xfrm>
          <a:prstGeom prst="roundRect">
            <a:avLst/>
          </a:prstGeom>
          <a:solidFill>
            <a:srgbClr val="92ED18">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35" name="Rectángulo: esquinas redondeadas 34">
            <a:extLst>
              <a:ext uri="{FF2B5EF4-FFF2-40B4-BE49-F238E27FC236}">
                <a16:creationId xmlns:a16="http://schemas.microsoft.com/office/drawing/2014/main" id="{77DBF37E-1F1B-BE5F-3D55-2B03E1564587}"/>
              </a:ext>
            </a:extLst>
          </p:cNvPr>
          <p:cNvSpPr/>
          <p:nvPr/>
        </p:nvSpPr>
        <p:spPr>
          <a:xfrm>
            <a:off x="2255723" y="5259024"/>
            <a:ext cx="1044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36" name="Rectángulo: esquinas redondeadas 35">
            <a:extLst>
              <a:ext uri="{FF2B5EF4-FFF2-40B4-BE49-F238E27FC236}">
                <a16:creationId xmlns:a16="http://schemas.microsoft.com/office/drawing/2014/main" id="{550B4643-0F3B-DE93-9EA7-28A4D7B15995}"/>
              </a:ext>
            </a:extLst>
          </p:cNvPr>
          <p:cNvSpPr/>
          <p:nvPr/>
        </p:nvSpPr>
        <p:spPr>
          <a:xfrm>
            <a:off x="2255723" y="5791581"/>
            <a:ext cx="1044000" cy="396000"/>
          </a:xfrm>
          <a:prstGeom prst="roundRect">
            <a:avLst/>
          </a:prstGeom>
          <a:solidFill>
            <a:srgbClr val="92ED18">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37" name="Rectángulo: esquinas redondeadas 36">
            <a:extLst>
              <a:ext uri="{FF2B5EF4-FFF2-40B4-BE49-F238E27FC236}">
                <a16:creationId xmlns:a16="http://schemas.microsoft.com/office/drawing/2014/main" id="{0F4CFB0B-1BBA-A47A-A598-66898F584A96}"/>
              </a:ext>
            </a:extLst>
          </p:cNvPr>
          <p:cNvSpPr/>
          <p:nvPr/>
        </p:nvSpPr>
        <p:spPr>
          <a:xfrm>
            <a:off x="2255723" y="6881571"/>
            <a:ext cx="1044000" cy="396000"/>
          </a:xfrm>
          <a:prstGeom prst="roundRect">
            <a:avLst/>
          </a:prstGeom>
          <a:solidFill>
            <a:srgbClr val="92ED18">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38" name="Rectángulo: esquinas redondeadas 37">
            <a:extLst>
              <a:ext uri="{FF2B5EF4-FFF2-40B4-BE49-F238E27FC236}">
                <a16:creationId xmlns:a16="http://schemas.microsoft.com/office/drawing/2014/main" id="{0E2BFC20-B3A7-6BBB-F0F4-2DC796F54783}"/>
              </a:ext>
            </a:extLst>
          </p:cNvPr>
          <p:cNvSpPr/>
          <p:nvPr/>
        </p:nvSpPr>
        <p:spPr>
          <a:xfrm>
            <a:off x="2255723" y="7414128"/>
            <a:ext cx="1044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39" name="Rectángulo: esquinas redondeadas 38">
            <a:extLst>
              <a:ext uri="{FF2B5EF4-FFF2-40B4-BE49-F238E27FC236}">
                <a16:creationId xmlns:a16="http://schemas.microsoft.com/office/drawing/2014/main" id="{6F2F8DAD-4737-7D7B-B13E-9C0CF67ED274}"/>
              </a:ext>
            </a:extLst>
          </p:cNvPr>
          <p:cNvSpPr/>
          <p:nvPr/>
        </p:nvSpPr>
        <p:spPr>
          <a:xfrm>
            <a:off x="2255723" y="7959385"/>
            <a:ext cx="1044000" cy="396000"/>
          </a:xfrm>
          <a:prstGeom prst="roundRect">
            <a:avLst/>
          </a:prstGeom>
          <a:solidFill>
            <a:srgbClr val="92ED18">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40" name="Rectángulo: esquinas redondeadas 39">
            <a:extLst>
              <a:ext uri="{FF2B5EF4-FFF2-40B4-BE49-F238E27FC236}">
                <a16:creationId xmlns:a16="http://schemas.microsoft.com/office/drawing/2014/main" id="{AD6992B7-BC67-3873-F1F1-DF4E5882EBF2}"/>
              </a:ext>
            </a:extLst>
          </p:cNvPr>
          <p:cNvSpPr/>
          <p:nvPr/>
        </p:nvSpPr>
        <p:spPr>
          <a:xfrm>
            <a:off x="3355904" y="4712690"/>
            <a:ext cx="1044000" cy="396000"/>
          </a:xfrm>
          <a:prstGeom prst="roundRect">
            <a:avLst/>
          </a:prstGeom>
          <a:solidFill>
            <a:srgbClr val="25C1E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41" name="Rectángulo: esquinas redondeadas 40">
            <a:extLst>
              <a:ext uri="{FF2B5EF4-FFF2-40B4-BE49-F238E27FC236}">
                <a16:creationId xmlns:a16="http://schemas.microsoft.com/office/drawing/2014/main" id="{B1923E6F-F098-CC05-DBB6-CC7BD5A23D27}"/>
              </a:ext>
            </a:extLst>
          </p:cNvPr>
          <p:cNvSpPr/>
          <p:nvPr/>
        </p:nvSpPr>
        <p:spPr>
          <a:xfrm>
            <a:off x="3355904" y="5259024"/>
            <a:ext cx="1044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42" name="Rectángulo: esquinas redondeadas 41">
            <a:extLst>
              <a:ext uri="{FF2B5EF4-FFF2-40B4-BE49-F238E27FC236}">
                <a16:creationId xmlns:a16="http://schemas.microsoft.com/office/drawing/2014/main" id="{EF3ECBC8-CCED-E09D-ED54-85A0C044B139}"/>
              </a:ext>
            </a:extLst>
          </p:cNvPr>
          <p:cNvSpPr/>
          <p:nvPr/>
        </p:nvSpPr>
        <p:spPr>
          <a:xfrm>
            <a:off x="3355904" y="5791581"/>
            <a:ext cx="1044000" cy="396000"/>
          </a:xfrm>
          <a:prstGeom prst="roundRect">
            <a:avLst/>
          </a:prstGeom>
          <a:solidFill>
            <a:srgbClr val="25C1E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43" name="Rectángulo: esquinas redondeadas 42">
            <a:extLst>
              <a:ext uri="{FF2B5EF4-FFF2-40B4-BE49-F238E27FC236}">
                <a16:creationId xmlns:a16="http://schemas.microsoft.com/office/drawing/2014/main" id="{5E6F45CD-54AC-DB21-88E5-223831278A4A}"/>
              </a:ext>
            </a:extLst>
          </p:cNvPr>
          <p:cNvSpPr/>
          <p:nvPr/>
        </p:nvSpPr>
        <p:spPr>
          <a:xfrm>
            <a:off x="3355904" y="6881571"/>
            <a:ext cx="1044000" cy="396000"/>
          </a:xfrm>
          <a:prstGeom prst="roundRect">
            <a:avLst/>
          </a:prstGeom>
          <a:solidFill>
            <a:srgbClr val="25C1E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44" name="Rectángulo: esquinas redondeadas 43">
            <a:extLst>
              <a:ext uri="{FF2B5EF4-FFF2-40B4-BE49-F238E27FC236}">
                <a16:creationId xmlns:a16="http://schemas.microsoft.com/office/drawing/2014/main" id="{004E501F-EEEC-C0FC-C7FF-8C42D8D4830E}"/>
              </a:ext>
            </a:extLst>
          </p:cNvPr>
          <p:cNvSpPr/>
          <p:nvPr/>
        </p:nvSpPr>
        <p:spPr>
          <a:xfrm>
            <a:off x="3355904" y="7414128"/>
            <a:ext cx="1044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45" name="Rectángulo: esquinas redondeadas 44">
            <a:extLst>
              <a:ext uri="{FF2B5EF4-FFF2-40B4-BE49-F238E27FC236}">
                <a16:creationId xmlns:a16="http://schemas.microsoft.com/office/drawing/2014/main" id="{3607C2AD-AB62-A4F3-CF0B-14AE3E7B904E}"/>
              </a:ext>
            </a:extLst>
          </p:cNvPr>
          <p:cNvSpPr/>
          <p:nvPr/>
        </p:nvSpPr>
        <p:spPr>
          <a:xfrm>
            <a:off x="3355904" y="7959385"/>
            <a:ext cx="1044000" cy="396000"/>
          </a:xfrm>
          <a:prstGeom prst="roundRect">
            <a:avLst/>
          </a:prstGeom>
          <a:solidFill>
            <a:srgbClr val="25C1E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46" name="Rectángulo: esquinas redondeadas 45">
            <a:extLst>
              <a:ext uri="{FF2B5EF4-FFF2-40B4-BE49-F238E27FC236}">
                <a16:creationId xmlns:a16="http://schemas.microsoft.com/office/drawing/2014/main" id="{DC8D3901-A41D-396A-7D1F-0500BD552BB8}"/>
              </a:ext>
            </a:extLst>
          </p:cNvPr>
          <p:cNvSpPr/>
          <p:nvPr/>
        </p:nvSpPr>
        <p:spPr>
          <a:xfrm>
            <a:off x="4447265" y="4712690"/>
            <a:ext cx="1044000" cy="396000"/>
          </a:xfrm>
          <a:prstGeom prst="roundRect">
            <a:avLst/>
          </a:prstGeom>
          <a:solidFill>
            <a:srgbClr val="CA51F4">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47" name="Rectángulo: esquinas redondeadas 46">
            <a:extLst>
              <a:ext uri="{FF2B5EF4-FFF2-40B4-BE49-F238E27FC236}">
                <a16:creationId xmlns:a16="http://schemas.microsoft.com/office/drawing/2014/main" id="{92B31A97-3C61-ED1F-8D28-8682E1C2385D}"/>
              </a:ext>
            </a:extLst>
          </p:cNvPr>
          <p:cNvSpPr/>
          <p:nvPr/>
        </p:nvSpPr>
        <p:spPr>
          <a:xfrm>
            <a:off x="4447265" y="5259024"/>
            <a:ext cx="1044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48" name="Rectángulo: esquinas redondeadas 47">
            <a:extLst>
              <a:ext uri="{FF2B5EF4-FFF2-40B4-BE49-F238E27FC236}">
                <a16:creationId xmlns:a16="http://schemas.microsoft.com/office/drawing/2014/main" id="{404A4C38-58BC-CCC9-5633-43790B51BB71}"/>
              </a:ext>
            </a:extLst>
          </p:cNvPr>
          <p:cNvSpPr/>
          <p:nvPr/>
        </p:nvSpPr>
        <p:spPr>
          <a:xfrm>
            <a:off x="4447265" y="5791581"/>
            <a:ext cx="1044000" cy="396000"/>
          </a:xfrm>
          <a:prstGeom prst="roundRect">
            <a:avLst/>
          </a:prstGeom>
          <a:solidFill>
            <a:srgbClr val="CA51F4">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49" name="Rectángulo: esquinas redondeadas 48">
            <a:extLst>
              <a:ext uri="{FF2B5EF4-FFF2-40B4-BE49-F238E27FC236}">
                <a16:creationId xmlns:a16="http://schemas.microsoft.com/office/drawing/2014/main" id="{F300C5BC-807F-8259-061E-22B424EFECC7}"/>
              </a:ext>
            </a:extLst>
          </p:cNvPr>
          <p:cNvSpPr/>
          <p:nvPr/>
        </p:nvSpPr>
        <p:spPr>
          <a:xfrm>
            <a:off x="4447265" y="6881571"/>
            <a:ext cx="1044000" cy="396000"/>
          </a:xfrm>
          <a:prstGeom prst="roundRect">
            <a:avLst/>
          </a:prstGeom>
          <a:solidFill>
            <a:srgbClr val="CA51F4">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50" name="Rectángulo: esquinas redondeadas 49">
            <a:extLst>
              <a:ext uri="{FF2B5EF4-FFF2-40B4-BE49-F238E27FC236}">
                <a16:creationId xmlns:a16="http://schemas.microsoft.com/office/drawing/2014/main" id="{081C75AD-CC53-1468-641E-77DDDFCA802B}"/>
              </a:ext>
            </a:extLst>
          </p:cNvPr>
          <p:cNvSpPr/>
          <p:nvPr/>
        </p:nvSpPr>
        <p:spPr>
          <a:xfrm>
            <a:off x="4447265" y="7414128"/>
            <a:ext cx="1044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51" name="Rectángulo: esquinas redondeadas 50">
            <a:extLst>
              <a:ext uri="{FF2B5EF4-FFF2-40B4-BE49-F238E27FC236}">
                <a16:creationId xmlns:a16="http://schemas.microsoft.com/office/drawing/2014/main" id="{BD69D77E-B785-72D5-5981-5296ED95B482}"/>
              </a:ext>
            </a:extLst>
          </p:cNvPr>
          <p:cNvSpPr/>
          <p:nvPr/>
        </p:nvSpPr>
        <p:spPr>
          <a:xfrm>
            <a:off x="4447265" y="7959385"/>
            <a:ext cx="1044000" cy="396000"/>
          </a:xfrm>
          <a:prstGeom prst="roundRect">
            <a:avLst/>
          </a:prstGeom>
          <a:solidFill>
            <a:srgbClr val="CA51F4">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52" name="Rectángulo: esquinas redondeadas 51">
            <a:extLst>
              <a:ext uri="{FF2B5EF4-FFF2-40B4-BE49-F238E27FC236}">
                <a16:creationId xmlns:a16="http://schemas.microsoft.com/office/drawing/2014/main" id="{63AF1105-3628-7393-0CA7-B23A9EB0E649}"/>
              </a:ext>
            </a:extLst>
          </p:cNvPr>
          <p:cNvSpPr/>
          <p:nvPr/>
        </p:nvSpPr>
        <p:spPr>
          <a:xfrm>
            <a:off x="5547446" y="4712690"/>
            <a:ext cx="1044000" cy="396000"/>
          </a:xfrm>
          <a:prstGeom prst="roundRect">
            <a:avLst/>
          </a:prstGeom>
          <a:solidFill>
            <a:srgbClr val="FF99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53" name="Rectángulo: esquinas redondeadas 52">
            <a:extLst>
              <a:ext uri="{FF2B5EF4-FFF2-40B4-BE49-F238E27FC236}">
                <a16:creationId xmlns:a16="http://schemas.microsoft.com/office/drawing/2014/main" id="{A46D5495-4476-121A-817B-3D718A6BF21C}"/>
              </a:ext>
            </a:extLst>
          </p:cNvPr>
          <p:cNvSpPr/>
          <p:nvPr/>
        </p:nvSpPr>
        <p:spPr>
          <a:xfrm>
            <a:off x="5547446" y="5259024"/>
            <a:ext cx="1044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54" name="Rectángulo: esquinas redondeadas 53">
            <a:extLst>
              <a:ext uri="{FF2B5EF4-FFF2-40B4-BE49-F238E27FC236}">
                <a16:creationId xmlns:a16="http://schemas.microsoft.com/office/drawing/2014/main" id="{76F8A332-7664-81ED-3B69-88A461A1D340}"/>
              </a:ext>
            </a:extLst>
          </p:cNvPr>
          <p:cNvSpPr/>
          <p:nvPr/>
        </p:nvSpPr>
        <p:spPr>
          <a:xfrm>
            <a:off x="5547446" y="5791581"/>
            <a:ext cx="1044000" cy="396000"/>
          </a:xfrm>
          <a:prstGeom prst="roundRect">
            <a:avLst/>
          </a:prstGeom>
          <a:solidFill>
            <a:srgbClr val="FF99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55" name="Rectángulo: esquinas redondeadas 54">
            <a:extLst>
              <a:ext uri="{FF2B5EF4-FFF2-40B4-BE49-F238E27FC236}">
                <a16:creationId xmlns:a16="http://schemas.microsoft.com/office/drawing/2014/main" id="{3F633325-7C65-3AF7-7D70-F2775AA7AC1D}"/>
              </a:ext>
            </a:extLst>
          </p:cNvPr>
          <p:cNvSpPr/>
          <p:nvPr/>
        </p:nvSpPr>
        <p:spPr>
          <a:xfrm>
            <a:off x="1159442" y="6336314"/>
            <a:ext cx="5432004"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56" name="Rectángulo: esquinas redondeadas 55">
            <a:extLst>
              <a:ext uri="{FF2B5EF4-FFF2-40B4-BE49-F238E27FC236}">
                <a16:creationId xmlns:a16="http://schemas.microsoft.com/office/drawing/2014/main" id="{B986E047-9E5B-8C1C-539A-45A2CE416514}"/>
              </a:ext>
            </a:extLst>
          </p:cNvPr>
          <p:cNvSpPr/>
          <p:nvPr/>
        </p:nvSpPr>
        <p:spPr>
          <a:xfrm>
            <a:off x="5547446" y="6881571"/>
            <a:ext cx="1044000" cy="396000"/>
          </a:xfrm>
          <a:prstGeom prst="roundRect">
            <a:avLst/>
          </a:prstGeom>
          <a:solidFill>
            <a:srgbClr val="FF99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57" name="Rectángulo: esquinas redondeadas 56">
            <a:extLst>
              <a:ext uri="{FF2B5EF4-FFF2-40B4-BE49-F238E27FC236}">
                <a16:creationId xmlns:a16="http://schemas.microsoft.com/office/drawing/2014/main" id="{F7F9FB7C-7629-702B-3E70-E1FC32414CEA}"/>
              </a:ext>
            </a:extLst>
          </p:cNvPr>
          <p:cNvSpPr/>
          <p:nvPr/>
        </p:nvSpPr>
        <p:spPr>
          <a:xfrm>
            <a:off x="5547446" y="7414128"/>
            <a:ext cx="1044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58" name="Rectángulo: esquinas redondeadas 57">
            <a:extLst>
              <a:ext uri="{FF2B5EF4-FFF2-40B4-BE49-F238E27FC236}">
                <a16:creationId xmlns:a16="http://schemas.microsoft.com/office/drawing/2014/main" id="{BD06D755-4B7E-BC78-2960-0768A0B09991}"/>
              </a:ext>
            </a:extLst>
          </p:cNvPr>
          <p:cNvSpPr/>
          <p:nvPr/>
        </p:nvSpPr>
        <p:spPr>
          <a:xfrm>
            <a:off x="5547446" y="7959385"/>
            <a:ext cx="1044000" cy="396000"/>
          </a:xfrm>
          <a:prstGeom prst="roundRect">
            <a:avLst/>
          </a:prstGeom>
          <a:solidFill>
            <a:srgbClr val="FF99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61" name="Rectángulo: esquinas redondeadas 60">
            <a:extLst>
              <a:ext uri="{FF2B5EF4-FFF2-40B4-BE49-F238E27FC236}">
                <a16:creationId xmlns:a16="http://schemas.microsoft.com/office/drawing/2014/main" id="{2938A227-5AB8-CF4D-52AA-E5292EDF6575}"/>
              </a:ext>
            </a:extLst>
          </p:cNvPr>
          <p:cNvSpPr/>
          <p:nvPr/>
        </p:nvSpPr>
        <p:spPr>
          <a:xfrm>
            <a:off x="4447265" y="3561714"/>
            <a:ext cx="1044000" cy="396000"/>
          </a:xfrm>
          <a:prstGeom prst="roundRect">
            <a:avLst/>
          </a:prstGeom>
          <a:solidFill>
            <a:srgbClr val="CA51F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PE" sz="1400" b="1" dirty="0">
                <a:solidFill>
                  <a:schemeClr val="tx1"/>
                </a:solidFill>
                <a:latin typeface="Arial MT"/>
              </a:rPr>
              <a:t>Jueves</a:t>
            </a:r>
          </a:p>
        </p:txBody>
      </p:sp>
      <p:sp>
        <p:nvSpPr>
          <p:cNvPr id="65" name="Rectángulo: esquinas redondeadas 64">
            <a:extLst>
              <a:ext uri="{FF2B5EF4-FFF2-40B4-BE49-F238E27FC236}">
                <a16:creationId xmlns:a16="http://schemas.microsoft.com/office/drawing/2014/main" id="{0FAB2ED0-47ED-4076-E3C7-A6C2CC4BDC8B}"/>
              </a:ext>
            </a:extLst>
          </p:cNvPr>
          <p:cNvSpPr/>
          <p:nvPr/>
        </p:nvSpPr>
        <p:spPr>
          <a:xfrm>
            <a:off x="5547446" y="3561714"/>
            <a:ext cx="1044000" cy="396000"/>
          </a:xfrm>
          <a:prstGeom prst="roundRect">
            <a:avLst/>
          </a:prstGeom>
          <a:solidFill>
            <a:srgbClr val="FF99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PE" sz="1400" b="1" dirty="0">
                <a:solidFill>
                  <a:schemeClr val="tx1"/>
                </a:solidFill>
                <a:latin typeface="Arial MT"/>
              </a:rPr>
              <a:t>Viernes</a:t>
            </a:r>
          </a:p>
        </p:txBody>
      </p:sp>
      <p:sp>
        <p:nvSpPr>
          <p:cNvPr id="70" name="Rectángulo: esquinas redondeadas 69">
            <a:extLst>
              <a:ext uri="{FF2B5EF4-FFF2-40B4-BE49-F238E27FC236}">
                <a16:creationId xmlns:a16="http://schemas.microsoft.com/office/drawing/2014/main" id="{EEBA5FEC-5F42-7204-E5E5-E938DB39AE7F}"/>
              </a:ext>
            </a:extLst>
          </p:cNvPr>
          <p:cNvSpPr/>
          <p:nvPr/>
        </p:nvSpPr>
        <p:spPr>
          <a:xfrm>
            <a:off x="305481" y="3553764"/>
            <a:ext cx="720000" cy="396000"/>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PE" sz="1400" b="1" dirty="0">
                <a:solidFill>
                  <a:schemeClr val="tx1"/>
                </a:solidFill>
                <a:latin typeface="Arial MT"/>
              </a:rPr>
              <a:t>Hora</a:t>
            </a:r>
          </a:p>
        </p:txBody>
      </p:sp>
      <p:sp>
        <p:nvSpPr>
          <p:cNvPr id="74" name="Rectángulo: esquinas redondeadas 73">
            <a:extLst>
              <a:ext uri="{FF2B5EF4-FFF2-40B4-BE49-F238E27FC236}">
                <a16:creationId xmlns:a16="http://schemas.microsoft.com/office/drawing/2014/main" id="{5BA6E5FA-FBA3-360F-8544-02B2AE235523}"/>
              </a:ext>
            </a:extLst>
          </p:cNvPr>
          <p:cNvSpPr/>
          <p:nvPr/>
        </p:nvSpPr>
        <p:spPr>
          <a:xfrm>
            <a:off x="305481" y="8480236"/>
            <a:ext cx="720000"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75" name="Rectángulo: esquinas redondeadas 74">
            <a:extLst>
              <a:ext uri="{FF2B5EF4-FFF2-40B4-BE49-F238E27FC236}">
                <a16:creationId xmlns:a16="http://schemas.microsoft.com/office/drawing/2014/main" id="{099416FC-8DD3-5916-8450-2DCC5BCCB531}"/>
              </a:ext>
            </a:extLst>
          </p:cNvPr>
          <p:cNvSpPr/>
          <p:nvPr/>
        </p:nvSpPr>
        <p:spPr>
          <a:xfrm>
            <a:off x="1159442" y="8481595"/>
            <a:ext cx="5432004"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76" name="Rectángulo: esquinas redondeadas 75">
            <a:extLst>
              <a:ext uri="{FF2B5EF4-FFF2-40B4-BE49-F238E27FC236}">
                <a16:creationId xmlns:a16="http://schemas.microsoft.com/office/drawing/2014/main" id="{E666EEAB-3C54-7AA6-C3B1-6F3E993D0219}"/>
              </a:ext>
            </a:extLst>
          </p:cNvPr>
          <p:cNvSpPr/>
          <p:nvPr/>
        </p:nvSpPr>
        <p:spPr>
          <a:xfrm>
            <a:off x="1159442" y="4201688"/>
            <a:ext cx="5432004" cy="3960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110" name="Rectángulo: esquinas redondeadas 109">
            <a:extLst>
              <a:ext uri="{FF2B5EF4-FFF2-40B4-BE49-F238E27FC236}">
                <a16:creationId xmlns:a16="http://schemas.microsoft.com/office/drawing/2014/main" id="{80324DCD-0523-B962-AC08-625DB45DC48F}"/>
              </a:ext>
            </a:extLst>
          </p:cNvPr>
          <p:cNvSpPr/>
          <p:nvPr/>
        </p:nvSpPr>
        <p:spPr>
          <a:xfrm>
            <a:off x="230447" y="361504"/>
            <a:ext cx="6450336"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143" name="Imagen 142">
            <a:extLst>
              <a:ext uri="{FF2B5EF4-FFF2-40B4-BE49-F238E27FC236}">
                <a16:creationId xmlns:a16="http://schemas.microsoft.com/office/drawing/2014/main" id="{28B84CB5-D23F-54DB-1D44-00C646A512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6370" y="650555"/>
            <a:ext cx="4325435" cy="1562901"/>
          </a:xfrm>
          <a:prstGeom prst="rect">
            <a:avLst/>
          </a:prstGeom>
        </p:spPr>
      </p:pic>
      <p:pic>
        <p:nvPicPr>
          <p:cNvPr id="2" name="Imagen 1">
            <a:extLst>
              <a:ext uri="{FF2B5EF4-FFF2-40B4-BE49-F238E27FC236}">
                <a16:creationId xmlns:a16="http://schemas.microsoft.com/office/drawing/2014/main" id="{4A8CEB84-EDEC-BE38-A2AE-FCA4B1C2479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3550"/>
          <a:stretch/>
        </p:blipFill>
        <p:spPr>
          <a:xfrm>
            <a:off x="4408637" y="2550787"/>
            <a:ext cx="1223374" cy="1006186"/>
          </a:xfrm>
          <a:prstGeom prst="rect">
            <a:avLst/>
          </a:prstGeom>
        </p:spPr>
      </p:pic>
      <p:pic>
        <p:nvPicPr>
          <p:cNvPr id="3" name="Imagen 2">
            <a:extLst>
              <a:ext uri="{FF2B5EF4-FFF2-40B4-BE49-F238E27FC236}">
                <a16:creationId xmlns:a16="http://schemas.microsoft.com/office/drawing/2014/main" id="{ABB76B75-56C6-2929-C433-25866DC3607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8617"/>
          <a:stretch/>
        </p:blipFill>
        <p:spPr>
          <a:xfrm>
            <a:off x="2327167" y="2578445"/>
            <a:ext cx="1201921" cy="969457"/>
          </a:xfrm>
          <a:prstGeom prst="rect">
            <a:avLst/>
          </a:prstGeom>
        </p:spPr>
      </p:pic>
      <p:pic>
        <p:nvPicPr>
          <p:cNvPr id="4" name="Imagen 3">
            <a:extLst>
              <a:ext uri="{FF2B5EF4-FFF2-40B4-BE49-F238E27FC236}">
                <a16:creationId xmlns:a16="http://schemas.microsoft.com/office/drawing/2014/main" id="{DB394597-84F2-BD4D-5175-2C3A75E45B5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33870"/>
          <a:stretch/>
        </p:blipFill>
        <p:spPr>
          <a:xfrm>
            <a:off x="1229005" y="2550336"/>
            <a:ext cx="944209" cy="1006637"/>
          </a:xfrm>
          <a:prstGeom prst="rect">
            <a:avLst/>
          </a:prstGeom>
        </p:spPr>
      </p:pic>
      <p:pic>
        <p:nvPicPr>
          <p:cNvPr id="5" name="Imagen 4">
            <a:extLst>
              <a:ext uri="{FF2B5EF4-FFF2-40B4-BE49-F238E27FC236}">
                <a16:creationId xmlns:a16="http://schemas.microsoft.com/office/drawing/2014/main" id="{7349D868-85A4-0A7D-CDD7-05A66976762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32414"/>
          <a:stretch/>
        </p:blipFill>
        <p:spPr>
          <a:xfrm>
            <a:off x="3317276" y="2569375"/>
            <a:ext cx="1068916" cy="987598"/>
          </a:xfrm>
          <a:prstGeom prst="rect">
            <a:avLst/>
          </a:prstGeom>
        </p:spPr>
      </p:pic>
      <p:pic>
        <p:nvPicPr>
          <p:cNvPr id="6" name="Imagen 5">
            <a:extLst>
              <a:ext uri="{FF2B5EF4-FFF2-40B4-BE49-F238E27FC236}">
                <a16:creationId xmlns:a16="http://schemas.microsoft.com/office/drawing/2014/main" id="{DC4F2165-FDFF-D0B0-6ED2-6C084DF07DD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27656"/>
          <a:stretch/>
        </p:blipFill>
        <p:spPr>
          <a:xfrm>
            <a:off x="5640743" y="2617949"/>
            <a:ext cx="973398" cy="942072"/>
          </a:xfrm>
          <a:prstGeom prst="rect">
            <a:avLst/>
          </a:prstGeom>
        </p:spPr>
      </p:pic>
      <p:pic>
        <p:nvPicPr>
          <p:cNvPr id="12" name="Picture 2">
            <a:extLst>
              <a:ext uri="{FF2B5EF4-FFF2-40B4-BE49-F238E27FC236}">
                <a16:creationId xmlns:a16="http://schemas.microsoft.com/office/drawing/2014/main" id="{DCE50D44-F426-0322-70D6-5A13588887E1}"/>
              </a:ext>
            </a:extLst>
          </p:cNvPr>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4732" b="99054" l="2305" r="89894">
                        <a14:foregroundMark x1="15780" y1="14932" x2="2482" y2="54784"/>
                        <a14:foregroundMark x1="25532" y1="10095" x2="34574" y2="8307"/>
                        <a14:foregroundMark x1="34574" y1="8307" x2="54078" y2="9569"/>
                        <a14:foregroundMark x1="54078" y1="9569" x2="59574" y2="11672"/>
                        <a14:foregroundMark x1="55851" y1="6099" x2="34574" y2="4942"/>
                        <a14:foregroundMark x1="33511" y1="26183" x2="26064" y2="39012"/>
                        <a14:foregroundMark x1="26064" y1="39012" x2="26064" y2="39012"/>
                        <a14:foregroundMark x1="68085" y1="28076" x2="58865" y2="42692"/>
                        <a14:foregroundMark x1="21454" y1="30389" x2="16135" y2="43218"/>
                        <a14:foregroundMark x1="28191" y1="31335" x2="20213" y2="42797"/>
                        <a14:foregroundMark x1="29965" y1="30179" x2="25177" y2="35752"/>
                        <a14:foregroundMark x1="35106" y1="33544" x2="29965" y2="36698"/>
                        <a14:foregroundMark x1="61525" y1="27971" x2="57447" y2="35647"/>
                        <a14:foregroundMark x1="67908" y1="33123" x2="67908" y2="36278"/>
                        <a14:foregroundMark x1="59397" y1="29338" x2="56738" y2="33123"/>
                        <a14:foregroundMark x1="53723" y1="29232" x2="52482" y2="35226"/>
                        <a14:foregroundMark x1="50355" y1="56993" x2="50177" y2="60673"/>
                        <a14:foregroundMark x1="63121" y1="58780" x2="62589" y2="61094"/>
                        <a14:foregroundMark x1="26418" y1="95584" x2="34574" y2="90957"/>
                        <a14:foregroundMark x1="34574" y1="90957" x2="34574" y2="90957"/>
                        <a14:foregroundMark x1="24823" y1="96635" x2="31206" y2="94217"/>
                        <a14:foregroundMark x1="22695" y1="96951" x2="23404" y2="95058"/>
                        <a14:foregroundMark x1="74823" y1="52787" x2="75887" y2="62671"/>
                        <a14:foregroundMark x1="61170" y1="59832" x2="68617" y2="60463"/>
                        <a14:foregroundMark x1="82624" y1="52050" x2="82624" y2="69926"/>
                        <a14:foregroundMark x1="78369" y1="71188" x2="72518" y2="54048"/>
                        <a14:foregroundMark x1="72518" y1="54048" x2="75887" y2="46898"/>
                        <a14:foregroundMark x1="81028" y1="50578" x2="85638" y2="57413"/>
                        <a14:foregroundMark x1="85816" y1="51314" x2="87589" y2="57624"/>
                        <a14:foregroundMark x1="57979" y1="31020" x2="53546" y2="35857"/>
                        <a14:foregroundMark x1="47163" y1="45952" x2="42730" y2="46898"/>
                        <a14:foregroundMark x1="38830" y1="46372" x2="45567" y2="45741"/>
                        <a14:foregroundMark x1="44326" y1="46162" x2="50177" y2="47003"/>
                        <a14:foregroundMark x1="49291" y1="47003" x2="38652" y2="46477"/>
                        <a14:foregroundMark x1="39716" y1="46477" x2="54787" y2="44479"/>
                        <a14:foregroundMark x1="50355" y1="45110" x2="41312" y2="47319"/>
                        <a14:foregroundMark x1="41312" y1="47319" x2="40603" y2="46583"/>
                        <a14:foregroundMark x1="60106" y1="93586" x2="62943" y2="96109"/>
                        <a14:foregroundMark x1="63475" y1="97897" x2="54965" y2="97371"/>
                        <a14:foregroundMark x1="73759" y1="64248" x2="69504" y2="67613"/>
                        <a14:foregroundMark x1="60638" y1="98528" x2="53191" y2="97687"/>
                        <a14:foregroundMark x1="63652" y1="98423" x2="51773" y2="97056"/>
                        <a14:foregroundMark x1="22340" y1="96425" x2="24823" y2="93481"/>
                        <a14:foregroundMark x1="22518" y1="95899" x2="23759" y2="93165"/>
                        <a14:foregroundMark x1="24823" y1="98318" x2="33511" y2="96109"/>
                        <a14:foregroundMark x1="28191" y1="97897" x2="34752" y2="96635"/>
                        <a14:foregroundMark x1="27305" y1="98843" x2="31383" y2="97897"/>
                        <a14:foregroundMark x1="24823" y1="98633" x2="21986" y2="94111"/>
                        <a14:foregroundMark x1="21809" y1="98107" x2="24645" y2="98318"/>
                        <a14:foregroundMark x1="24113" y1="98528" x2="25887" y2="99054"/>
                        <a14:foregroundMark x1="53901" y1="97476" x2="50709" y2="96425"/>
                        <a14:foregroundMark x1="48759" y1="45741" x2="40071" y2="43113"/>
                        <a14:foregroundMark x1="40071" y1="43113" x2="36170" y2="47108"/>
                        <a14:foregroundMark x1="42199" y1="46162" x2="53014" y2="46898"/>
                        <a14:foregroundMark x1="53014" y1="46898" x2="58511" y2="46477"/>
                      </a14:backgroundRemoval>
                    </a14:imgEffect>
                  </a14:imgLayer>
                </a14:imgProps>
              </a:ext>
              <a:ext uri="{28A0092B-C50C-407E-A947-70E740481C1C}">
                <a14:useLocalDpi xmlns:a14="http://schemas.microsoft.com/office/drawing/2010/main" val="0"/>
              </a:ext>
            </a:extLst>
          </a:blip>
          <a:srcRect/>
          <a:stretch>
            <a:fillRect/>
          </a:stretch>
        </p:blipFill>
        <p:spPr bwMode="auto">
          <a:xfrm>
            <a:off x="624871" y="953785"/>
            <a:ext cx="604134" cy="1018673"/>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upo 12">
            <a:extLst>
              <a:ext uri="{FF2B5EF4-FFF2-40B4-BE49-F238E27FC236}">
                <a16:creationId xmlns:a16="http://schemas.microsoft.com/office/drawing/2014/main" id="{447D4376-FC79-3446-EB83-0F5B6CC238A4}"/>
              </a:ext>
            </a:extLst>
          </p:cNvPr>
          <p:cNvGrpSpPr/>
          <p:nvPr/>
        </p:nvGrpSpPr>
        <p:grpSpPr>
          <a:xfrm rot="16200000">
            <a:off x="3325996" y="-2365600"/>
            <a:ext cx="206008" cy="6098771"/>
            <a:chOff x="6363126" y="1068524"/>
            <a:chExt cx="232096" cy="7870106"/>
          </a:xfrm>
        </p:grpSpPr>
        <p:grpSp>
          <p:nvGrpSpPr>
            <p:cNvPr id="14" name="Grupo 13">
              <a:extLst>
                <a:ext uri="{FF2B5EF4-FFF2-40B4-BE49-F238E27FC236}">
                  <a16:creationId xmlns:a16="http://schemas.microsoft.com/office/drawing/2014/main" id="{27D41137-D0AC-D671-1A5D-9E6F0F74A84D}"/>
                </a:ext>
              </a:extLst>
            </p:cNvPr>
            <p:cNvGrpSpPr/>
            <p:nvPr/>
          </p:nvGrpSpPr>
          <p:grpSpPr>
            <a:xfrm>
              <a:off x="6363127" y="1068524"/>
              <a:ext cx="232095" cy="3884476"/>
              <a:chOff x="5707970" y="2690022"/>
              <a:chExt cx="232095" cy="3884476"/>
            </a:xfrm>
          </p:grpSpPr>
          <p:grpSp>
            <p:nvGrpSpPr>
              <p:cNvPr id="90" name="Grupo 89">
                <a:extLst>
                  <a:ext uri="{FF2B5EF4-FFF2-40B4-BE49-F238E27FC236}">
                    <a16:creationId xmlns:a16="http://schemas.microsoft.com/office/drawing/2014/main" id="{59CC92A3-D835-103C-7173-BBE318652BA9}"/>
                  </a:ext>
                </a:extLst>
              </p:cNvPr>
              <p:cNvGrpSpPr/>
              <p:nvPr/>
            </p:nvGrpSpPr>
            <p:grpSpPr>
              <a:xfrm rot="16200000">
                <a:off x="4880225" y="3517767"/>
                <a:ext cx="1887583" cy="232094"/>
                <a:chOff x="2622620" y="2060894"/>
                <a:chExt cx="1887583" cy="232094"/>
              </a:xfrm>
            </p:grpSpPr>
            <p:sp>
              <p:nvSpPr>
                <p:cNvPr id="98" name="Rectángulo 97">
                  <a:extLst>
                    <a:ext uri="{FF2B5EF4-FFF2-40B4-BE49-F238E27FC236}">
                      <a16:creationId xmlns:a16="http://schemas.microsoft.com/office/drawing/2014/main" id="{51113D0F-8A11-0EA9-A4B3-41A35F2F715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19AB9C04-02C2-7553-AD13-0BC6AA31B3C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DD5155AF-C0C8-6693-387F-CFAEE5A3ADE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1F5BB9A3-803C-41C1-646C-1EE10BD8153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EE850389-B8D4-9B67-71CF-5B3811EB8AC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5D261A5B-ADF4-B977-0E99-B79EF397B53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1" name="Grupo 90">
                <a:extLst>
                  <a:ext uri="{FF2B5EF4-FFF2-40B4-BE49-F238E27FC236}">
                    <a16:creationId xmlns:a16="http://schemas.microsoft.com/office/drawing/2014/main" id="{AB796DD2-11D0-D484-1620-0F7F40F82435}"/>
                  </a:ext>
                </a:extLst>
              </p:cNvPr>
              <p:cNvGrpSpPr/>
              <p:nvPr/>
            </p:nvGrpSpPr>
            <p:grpSpPr>
              <a:xfrm rot="16200000">
                <a:off x="4880226" y="5514660"/>
                <a:ext cx="1887583" cy="232094"/>
                <a:chOff x="2622620" y="2060894"/>
                <a:chExt cx="1887583" cy="232094"/>
              </a:xfrm>
            </p:grpSpPr>
            <p:sp>
              <p:nvSpPr>
                <p:cNvPr id="92" name="Rectángulo 91">
                  <a:extLst>
                    <a:ext uri="{FF2B5EF4-FFF2-40B4-BE49-F238E27FC236}">
                      <a16:creationId xmlns:a16="http://schemas.microsoft.com/office/drawing/2014/main" id="{48934079-8140-F61F-F03D-E5F54A4C32D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3" name="Rectángulo 92">
                  <a:extLst>
                    <a:ext uri="{FF2B5EF4-FFF2-40B4-BE49-F238E27FC236}">
                      <a16:creationId xmlns:a16="http://schemas.microsoft.com/office/drawing/2014/main" id="{4459D2EE-A708-9128-3817-EC389AB5D6B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C548261F-863C-D6A9-FE36-A930D6996B6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5" name="Rectángulo 94">
                  <a:extLst>
                    <a:ext uri="{FF2B5EF4-FFF2-40B4-BE49-F238E27FC236}">
                      <a16:creationId xmlns:a16="http://schemas.microsoft.com/office/drawing/2014/main" id="{C25983D0-1966-6067-6596-7D15C5B3E4C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6" name="Rectángulo 95">
                  <a:extLst>
                    <a:ext uri="{FF2B5EF4-FFF2-40B4-BE49-F238E27FC236}">
                      <a16:creationId xmlns:a16="http://schemas.microsoft.com/office/drawing/2014/main" id="{13937E9E-1562-D6F4-1D83-D9B80A2D696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7" name="Rectángulo 96">
                  <a:extLst>
                    <a:ext uri="{FF2B5EF4-FFF2-40B4-BE49-F238E27FC236}">
                      <a16:creationId xmlns:a16="http://schemas.microsoft.com/office/drawing/2014/main" id="{3572ABA0-6538-1ADB-F31C-AA861403CCC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15" name="Grupo 14">
              <a:extLst>
                <a:ext uri="{FF2B5EF4-FFF2-40B4-BE49-F238E27FC236}">
                  <a16:creationId xmlns:a16="http://schemas.microsoft.com/office/drawing/2014/main" id="{F386A36F-228E-2C10-D68E-C26D9261CE91}"/>
                </a:ext>
              </a:extLst>
            </p:cNvPr>
            <p:cNvGrpSpPr/>
            <p:nvPr/>
          </p:nvGrpSpPr>
          <p:grpSpPr>
            <a:xfrm>
              <a:off x="6363126" y="5054154"/>
              <a:ext cx="232095" cy="3884476"/>
              <a:chOff x="5707970" y="2690022"/>
              <a:chExt cx="232095" cy="3884476"/>
            </a:xfrm>
          </p:grpSpPr>
          <p:grpSp>
            <p:nvGrpSpPr>
              <p:cNvPr id="16" name="Grupo 15">
                <a:extLst>
                  <a:ext uri="{FF2B5EF4-FFF2-40B4-BE49-F238E27FC236}">
                    <a16:creationId xmlns:a16="http://schemas.microsoft.com/office/drawing/2014/main" id="{658BB1E1-3B1D-D21F-C4BB-D962E9FFE42E}"/>
                  </a:ext>
                </a:extLst>
              </p:cNvPr>
              <p:cNvGrpSpPr/>
              <p:nvPr/>
            </p:nvGrpSpPr>
            <p:grpSpPr>
              <a:xfrm rot="16200000">
                <a:off x="4880225" y="3517767"/>
                <a:ext cx="1887583" cy="232094"/>
                <a:chOff x="2622620" y="2060894"/>
                <a:chExt cx="1887583" cy="232094"/>
              </a:xfrm>
            </p:grpSpPr>
            <p:sp>
              <p:nvSpPr>
                <p:cNvPr id="84" name="Rectángulo 83">
                  <a:extLst>
                    <a:ext uri="{FF2B5EF4-FFF2-40B4-BE49-F238E27FC236}">
                      <a16:creationId xmlns:a16="http://schemas.microsoft.com/office/drawing/2014/main" id="{675DFFD9-C63F-7A3A-9C7B-815E66B6E59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359E70C0-9D45-08F6-D887-9713BBA2E99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62835AFA-B148-0FF5-D461-AF4384B16F2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C2930858-02FA-A4F2-5BC3-329517FC61C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D34AAEEA-924B-9F41-83F9-ADE1976A9AB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4834265B-0236-3908-2CB6-53C623536AF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77" name="Grupo 76">
                <a:extLst>
                  <a:ext uri="{FF2B5EF4-FFF2-40B4-BE49-F238E27FC236}">
                    <a16:creationId xmlns:a16="http://schemas.microsoft.com/office/drawing/2014/main" id="{FF34B28A-8817-2AC3-A308-B2AA8F2D9BDB}"/>
                  </a:ext>
                </a:extLst>
              </p:cNvPr>
              <p:cNvGrpSpPr/>
              <p:nvPr/>
            </p:nvGrpSpPr>
            <p:grpSpPr>
              <a:xfrm rot="16200000">
                <a:off x="4880226" y="5514660"/>
                <a:ext cx="1887583" cy="232094"/>
                <a:chOff x="2622620" y="2060894"/>
                <a:chExt cx="1887583" cy="232094"/>
              </a:xfrm>
            </p:grpSpPr>
            <p:sp>
              <p:nvSpPr>
                <p:cNvPr id="78" name="Rectángulo 77">
                  <a:extLst>
                    <a:ext uri="{FF2B5EF4-FFF2-40B4-BE49-F238E27FC236}">
                      <a16:creationId xmlns:a16="http://schemas.microsoft.com/office/drawing/2014/main" id="{DA468AB6-0F81-1DE0-FF30-409535AC7A6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79" name="Rectángulo 78">
                  <a:extLst>
                    <a:ext uri="{FF2B5EF4-FFF2-40B4-BE49-F238E27FC236}">
                      <a16:creationId xmlns:a16="http://schemas.microsoft.com/office/drawing/2014/main" id="{6377FB0B-2728-FE9F-166A-62C5EE5CF9F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0" name="Rectángulo 79">
                  <a:extLst>
                    <a:ext uri="{FF2B5EF4-FFF2-40B4-BE49-F238E27FC236}">
                      <a16:creationId xmlns:a16="http://schemas.microsoft.com/office/drawing/2014/main" id="{1358F90F-BA17-E8A6-60C5-9E6D9F158F5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1" name="Rectángulo 80">
                  <a:extLst>
                    <a:ext uri="{FF2B5EF4-FFF2-40B4-BE49-F238E27FC236}">
                      <a16:creationId xmlns:a16="http://schemas.microsoft.com/office/drawing/2014/main" id="{F597D3A6-9B88-18D3-AA5D-EA7F5446668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2" name="Rectángulo 81">
                  <a:extLst>
                    <a:ext uri="{FF2B5EF4-FFF2-40B4-BE49-F238E27FC236}">
                      <a16:creationId xmlns:a16="http://schemas.microsoft.com/office/drawing/2014/main" id="{557B66D9-3C09-DBC4-6A70-849DEC56616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3" name="Rectángulo 82">
                  <a:extLst>
                    <a:ext uri="{FF2B5EF4-FFF2-40B4-BE49-F238E27FC236}">
                      <a16:creationId xmlns:a16="http://schemas.microsoft.com/office/drawing/2014/main" id="{4A00FEEB-C6E3-B804-861B-E44592761AC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1823770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03286-EB4F-A71B-DF39-05C79EAA4882}"/>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532ECD3F-DF15-AF2D-DCE8-A44486E64371}"/>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0CDFE126-3AF1-D41E-519D-C200D420DE31}"/>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DB153120-E5EF-3437-3CB4-2A7F8F75B3F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B15173CF-1924-353C-96DF-C5B3D4262F0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B8411DCE-5984-5C0A-B6D5-1A82C4775977}"/>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7634FD95-FAA1-2999-EA07-B9B7CFF4D00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15D5440E-9909-DA6C-1235-AE91295C4B4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284B4288-CB24-D7F1-3250-3CA097D90AC9}"/>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C9ED349C-3C0E-2A90-EE32-51A06C51251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5F484B8F-CA60-D91C-3FD8-9BAE2E63D11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B9B50A3C-EEF8-E5CA-B6EA-A49D43BB01CF}"/>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25226F47-02FA-D481-C1DC-1348B79197B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FCBF0AFA-8C41-EF0E-A2AA-A90EAB58F69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BA4C2DA3-4945-5822-B7E5-38F1C2C073BA}"/>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7F25A257-A9FA-D2C6-4D8B-D6A935BEC59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391A2813-852B-8A53-618F-74FCA7DF0EF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0E4E1FB3-BE59-657C-2BD9-17A72ED82902}"/>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139186B9-4BA7-AA46-F7D0-2C356902D2F5}"/>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8AECD88A-52F5-9175-25E8-5C6440786322}"/>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E475F78A-8948-C8B4-8F18-4AFC545D9A08}"/>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FFB25325-4AD9-ADB4-F982-9AFD1DAC25D4}"/>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D3D10827-3CB5-9679-901E-D9AF90A05FCC}"/>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FAF5F9BF-1AA5-10D7-264A-0EF017751D23}"/>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685D95EA-FE02-D121-320E-E38ECF2C2B2A}"/>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A7955F63-391E-F374-DE89-ADCDB24212D7}"/>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7051DF07-236D-BC22-CAFF-80D32DC5C33A}"/>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0C231E4E-7177-3962-8123-2DA719D097AE}"/>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BF7BB0AB-0129-4A61-F4F2-834F7D97F0FC}"/>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0482292C-56F5-F5AF-68EE-15136999CB42}"/>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D66EFA58-5C89-0EDC-5047-EA9C1F1663AA}"/>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46FC282D-88B6-E742-8364-7A0CB00E3F83}"/>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2E236AC3-0B29-8E86-AF35-47FAB14665E7}"/>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374C8AC9-550A-EF90-CB4C-99D280A62BFD}"/>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37A5A600-CDA1-1D39-352B-9C14041C4D32}"/>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6303C0F8-25BB-3AC7-3FB5-F2B6CCB755D4}"/>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945E22C4-CEC4-58DC-A244-EB8FA980619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5C40CEF1-E271-6E33-1FB8-49515EC035C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B46D2EC5-01E4-82ED-E719-F32789AE1D70}"/>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2CD38499-5AAC-08F5-02AB-FA241833EBA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FF0CE858-5088-B98F-BC04-B489A635AE5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DD1E12FB-3D62-D9A9-2681-0D3958513347}"/>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F3EE770E-C713-EF5F-6DF1-97340977604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6D345BD5-95DD-6227-D34A-4E22CF9B49B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FBC64DB4-67D8-C27C-5ABA-C6F25F4E3E53}"/>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EB4C8C3F-87CF-80EF-10C6-116D957B2ED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EA3507E6-BD9A-0C61-98CC-CEF0E30F33E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E00291DF-AD70-DFF7-F54A-F89FAE133C4E}"/>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288288DE-FD4C-8EA2-180B-93F59F3D499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F353ADA8-CBF6-289A-6240-E480278750C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107899D8-7B76-1821-F1FF-BC27DA65066F}"/>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7B92589C-CE15-BA89-ED87-64A57B168843}"/>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74BFD195-68E0-A5EB-7CCE-2358AFFBE22F}"/>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51AEEFE0-214F-F252-234A-F38E8CBD43DC}"/>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B9DB7A36-D35A-9BDA-F45C-85FDBEDD01E6}"/>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A5E0100D-D366-3092-5B6E-4611D77B4841}"/>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8525CDBA-064A-84C8-3933-046AA0784B4C}"/>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B7A39DAA-1581-72FD-BA8E-13CC9CE2EC7B}"/>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8AD622F5-AE93-FFA3-E0A6-7CCAE0984C8F}"/>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44B47329-FC71-F520-7D13-40DACD4F9774}"/>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D07F6EB8-B882-3361-4758-9FFB1F06DD6F}"/>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D619EACF-BCD4-D339-9810-EEBFA95EDDC7}"/>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A2D98962-8966-87EC-5A05-A2A3CB266E3D}"/>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BC89BCDA-5C9B-119A-8F96-3AFAB2AD626B}"/>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EB08ECE0-CCA2-A33B-40F7-23E93EFE9F73}"/>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AE02F00A-4191-2125-9979-38F8A0E858F3}"/>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490F403E-061B-EE2E-9BE8-4E1A99FA8E3E}"/>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95783C4B-FF6F-AA6D-15B3-830C066A9CBA}"/>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C5801795-8361-6776-2A2E-2887A99F4FE6}"/>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A8EBA652-E0F2-681E-51C1-53E4188AD1FB}"/>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11732239-00C3-92AE-0FD6-56B9F8BFF136}"/>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51AC903E-07FC-8520-1D79-276DE3D4B77D}"/>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073B7313-44E9-E654-5919-1478EFF79881}"/>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6540C7C4-BF55-4064-52D6-24CE00F45ABF}"/>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FEC8B8D1-2F85-1652-03A3-CF5D867E8D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8DBD53F0-929F-2F21-A705-7B84B63C89F3}"/>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9CE523A3-F57E-F74C-701F-8D9DA50C63AA}"/>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AA0A05F5-A72B-E1A3-6B1A-1B3DD0BED080}"/>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9203A696-FC95-7527-87E8-AE6A93AE767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73F0109E-5B05-FDB7-FE5D-E59A281E57D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8D78E690-C3BC-B293-AC0C-42296A03B60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A1A84148-2466-5B62-6628-5EA8A44A3EA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C58DC53E-BD6F-3F69-6309-A68E03E41B5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E95FEC3D-1505-A7EE-3161-937435E65FE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017511B3-7365-EE31-6384-7EC183F3706F}"/>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67156736-8529-B445-5519-9CFB5DD4FFD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5865EFA7-3037-B239-430E-00D613DF7DF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5B4F5B4F-9F3D-260F-6C0E-7BA268A970D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0273B841-8ACF-5431-B6E8-2E51BB0FC6C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B231841B-14DA-6912-C5E1-64FB857E7FC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BADE4A1E-65EC-4242-175D-8235ECB8F00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B4001297-0013-01BE-6457-9B25390B0E3B}"/>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AF0A2083-3AB6-F093-5FC9-A9542D38322B}"/>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23C1AD4E-2253-94D5-F7EB-5F472844CC8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A8965C28-13A6-9A10-D699-E4862992286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2417C667-7EAE-FBBB-975D-A59514BE9FD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89F5024A-9DDB-45D7-3B26-D946B6290FA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8F06E995-2917-1EFD-3D11-1302CEEF677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9F9AE3B9-4533-75B5-A755-ACDBD6F525C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E6988B05-B318-8493-9E29-8FF1BF29D1DC}"/>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A3ACB7AA-A8FF-2082-BD24-E80197B0EED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2616E137-9859-9DB6-873C-AC5E042F232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E8B41603-9194-60AB-9741-828B01DC362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9901F6A1-B6D9-44BD-02BF-ADCBB658D5B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2A8DE1BE-1DAB-79EC-8E38-33514432DFF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C853C850-7EA7-2EEC-B14E-16F4301B2C3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3864640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EC32D-865F-B13E-E56E-11A2FA1F04D3}"/>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FA8B64A3-FCD2-80F6-25DA-505EE4FD7025}"/>
              </a:ext>
            </a:extLst>
          </p:cNvPr>
          <p:cNvSpPr/>
          <p:nvPr/>
        </p:nvSpPr>
        <p:spPr>
          <a:xfrm>
            <a:off x="2288909" y="4167389"/>
            <a:ext cx="2019153" cy="621177"/>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A300784B-BFB7-827C-36A0-506737973610}"/>
              </a:ext>
            </a:extLst>
          </p:cNvPr>
          <p:cNvSpPr/>
          <p:nvPr/>
        </p:nvSpPr>
        <p:spPr>
          <a:xfrm>
            <a:off x="4980915" y="4167384"/>
            <a:ext cx="673051" cy="621177"/>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1B75464F-67AF-02A4-C434-EA36089FFF75}"/>
              </a:ext>
            </a:extLst>
          </p:cNvPr>
          <p:cNvSpPr/>
          <p:nvPr/>
        </p:nvSpPr>
        <p:spPr>
          <a:xfrm>
            <a:off x="942911" y="4788522"/>
            <a:ext cx="4038307" cy="2484706"/>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EDC904B2-E944-0417-4B9B-D30F12732A81}"/>
              </a:ext>
            </a:extLst>
          </p:cNvPr>
          <p:cNvGraphicFramePr>
            <a:graphicFrameLocks noGrp="1"/>
          </p:cNvGraphicFramePr>
          <p:nvPr>
            <p:extLst>
              <p:ext uri="{D42A27DB-BD31-4B8C-83A1-F6EECF244321}">
                <p14:modId xmlns:p14="http://schemas.microsoft.com/office/powerpoint/2010/main" val="1061331770"/>
              </p:ext>
            </p:extLst>
          </p:nvPr>
        </p:nvGraphicFramePr>
        <p:xfrm>
          <a:off x="357485" y="4016464"/>
          <a:ext cx="6159166" cy="3088350"/>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0">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514725">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1</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2</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3</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r>
                        <a:rPr lang="es-ES" sz="2000" b="1" dirty="0">
                          <a:latin typeface="Arial" panose="020B0604020202020204" pitchFamily="34" charset="0"/>
                          <a:cs typeface="Arial" panose="020B0604020202020204" pitchFamily="34" charset="0"/>
                        </a:rPr>
                        <a:t>4</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b="1" dirty="0">
                          <a:latin typeface="Arial" panose="020B0604020202020204" pitchFamily="34" charset="0"/>
                          <a:cs typeface="Arial" panose="020B0604020202020204" pitchFamily="34" charset="0"/>
                        </a:rPr>
                        <a:t>5</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6</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10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12</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14725">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13</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14</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15</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16</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17</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18</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19</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14725">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20</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21</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22</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23</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24</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25</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b="1" dirty="0">
                          <a:latin typeface="Arial" panose="020B0604020202020204" pitchFamily="34" charset="0"/>
                          <a:cs typeface="Arial" panose="020B0604020202020204" pitchFamily="34" charset="0"/>
                        </a:rPr>
                        <a:t>26</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27</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r>
                        <a:rPr lang="es-ES" sz="2000" b="1" dirty="0">
                          <a:latin typeface="Arial" panose="020B0604020202020204" pitchFamily="34" charset="0"/>
                          <a:cs typeface="Arial" panose="020B0604020202020204" pitchFamily="34" charset="0"/>
                        </a:rPr>
                        <a:t>30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14725">
                <a:tc>
                  <a:txBody>
                    <a:bodyPr/>
                    <a:lstStyle/>
                    <a:p>
                      <a:pPr marR="92710" algn="l">
                        <a:lnSpc>
                          <a:spcPct val="100000"/>
                        </a:lnSpc>
                        <a:spcBef>
                          <a:spcPts val="385"/>
                        </a:spcBef>
                      </a:pPr>
                      <a:endParaRPr sz="2000"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1AA58606-DF36-A225-00B3-64A8FA41B7AA}"/>
              </a:ext>
            </a:extLst>
          </p:cNvPr>
          <p:cNvGraphicFramePr>
            <a:graphicFrameLocks noGrp="1"/>
          </p:cNvGraphicFramePr>
          <p:nvPr>
            <p:extLst>
              <p:ext uri="{D42A27DB-BD31-4B8C-83A1-F6EECF244321}">
                <p14:modId xmlns:p14="http://schemas.microsoft.com/office/powerpoint/2010/main" val="567669277"/>
              </p:ext>
            </p:extLst>
          </p:nvPr>
        </p:nvGraphicFramePr>
        <p:xfrm>
          <a:off x="357485" y="3489743"/>
          <a:ext cx="6159167" cy="473026"/>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1">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473026">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2" name="Imagen 1">
            <a:extLst>
              <a:ext uri="{FF2B5EF4-FFF2-40B4-BE49-F238E27FC236}">
                <a16:creationId xmlns:a16="http://schemas.microsoft.com/office/drawing/2014/main" id="{B8E64BCB-01AC-2B84-0830-7D55E8C3CE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335" y="1214358"/>
            <a:ext cx="4903874" cy="2315319"/>
          </a:xfrm>
          <a:prstGeom prst="rect">
            <a:avLst/>
          </a:prstGeom>
        </p:spPr>
      </p:pic>
      <p:sp>
        <p:nvSpPr>
          <p:cNvPr id="10" name="Rectángulo 9">
            <a:extLst>
              <a:ext uri="{FF2B5EF4-FFF2-40B4-BE49-F238E27FC236}">
                <a16:creationId xmlns:a16="http://schemas.microsoft.com/office/drawing/2014/main" id="{03F876CB-8645-84AD-48AA-906EF73EE288}"/>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BADAD573-968E-C0B3-D7FF-9956056D22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2" name="Grupo 11">
            <a:extLst>
              <a:ext uri="{FF2B5EF4-FFF2-40B4-BE49-F238E27FC236}">
                <a16:creationId xmlns:a16="http://schemas.microsoft.com/office/drawing/2014/main" id="{1577CBEC-1D25-05EF-C17A-A3B79DA3D2D4}"/>
              </a:ext>
            </a:extLst>
          </p:cNvPr>
          <p:cNvGrpSpPr/>
          <p:nvPr/>
        </p:nvGrpSpPr>
        <p:grpSpPr>
          <a:xfrm>
            <a:off x="4784020" y="72758"/>
            <a:ext cx="1887583" cy="232094"/>
            <a:chOff x="2622620" y="2060894"/>
            <a:chExt cx="1887583" cy="232094"/>
          </a:xfrm>
        </p:grpSpPr>
        <p:sp>
          <p:nvSpPr>
            <p:cNvPr id="13" name="Rectángulo 12">
              <a:extLst>
                <a:ext uri="{FF2B5EF4-FFF2-40B4-BE49-F238E27FC236}">
                  <a16:creationId xmlns:a16="http://schemas.microsoft.com/office/drawing/2014/main" id="{A536D0DA-DD2D-15DB-571F-B28D1E3B7C5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257C9946-F027-2504-00FB-4BB5DF6F62F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A8E80587-8EB4-0B36-C3E3-D74632927AB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Rectángulo 15">
              <a:extLst>
                <a:ext uri="{FF2B5EF4-FFF2-40B4-BE49-F238E27FC236}">
                  <a16:creationId xmlns:a16="http://schemas.microsoft.com/office/drawing/2014/main" id="{1FAB76A8-DE58-1510-6C0B-CA40A856F25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17E116DF-D9C6-C419-A274-7F3016F3F9D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F04D81C5-3A85-9456-4631-78A5615AA45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Imagen 18">
            <a:extLst>
              <a:ext uri="{FF2B5EF4-FFF2-40B4-BE49-F238E27FC236}">
                <a16:creationId xmlns:a16="http://schemas.microsoft.com/office/drawing/2014/main" id="{1C26A4FB-022D-79BF-463A-8D519240C26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0" name="Rectángulo: esquinas redondeadas 19">
            <a:extLst>
              <a:ext uri="{FF2B5EF4-FFF2-40B4-BE49-F238E27FC236}">
                <a16:creationId xmlns:a16="http://schemas.microsoft.com/office/drawing/2014/main" id="{BA78B93A-3864-CE8D-FB58-43DDB456C111}"/>
              </a:ext>
            </a:extLst>
          </p:cNvPr>
          <p:cNvSpPr/>
          <p:nvPr/>
        </p:nvSpPr>
        <p:spPr>
          <a:xfrm>
            <a:off x="390263" y="7490564"/>
            <a:ext cx="6111005" cy="2076769"/>
          </a:xfrm>
          <a:prstGeom prst="roundRect">
            <a:avLst/>
          </a:prstGeom>
          <a:solidFill>
            <a:srgbClr val="CCCCFF"/>
          </a:solidFill>
          <a:ln w="57150">
            <a:solidFill>
              <a:srgbClr val="7030A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1" name="CuadroTexto 20">
            <a:extLst>
              <a:ext uri="{FF2B5EF4-FFF2-40B4-BE49-F238E27FC236}">
                <a16:creationId xmlns:a16="http://schemas.microsoft.com/office/drawing/2014/main" id="{DDB46A01-DF44-156A-3EEB-055FF1CF0E90}"/>
              </a:ext>
            </a:extLst>
          </p:cNvPr>
          <p:cNvSpPr txBox="1"/>
          <p:nvPr/>
        </p:nvSpPr>
        <p:spPr>
          <a:xfrm>
            <a:off x="526619" y="7757167"/>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3" name="Picture 2">
            <a:extLst>
              <a:ext uri="{FF2B5EF4-FFF2-40B4-BE49-F238E27FC236}">
                <a16:creationId xmlns:a16="http://schemas.microsoft.com/office/drawing/2014/main" id="{82845ECB-C8F6-367C-E543-79CBB60FEE3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7768" y="8109284"/>
            <a:ext cx="789765" cy="148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749164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A5030B-F505-E2C4-6A71-C4238F04B657}"/>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720505CE-163D-AB5E-E091-6F4C981245FA}"/>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E2C48A31-9E06-C308-68FD-F841F18B0DB2}"/>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D42F4AAE-489D-F336-1B02-D627B589AA63}"/>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753E4175-AB85-A6D9-72B3-1D046252142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782CB69B-E3C6-9209-E7A4-09A3D84D67A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F16B15ED-B1F2-0E61-0CCF-B2BD46C34A11}"/>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8498A37D-DC57-A077-D53F-6E9ABCD2D6EA}"/>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5B298087-25DD-A447-8E4A-89291F3D96A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EC29FE9A-EFF4-3514-906C-D6CA097BD43B}"/>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52CFFA95-F054-6DD9-FC4B-191047DBF44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F35809A6-86C9-A544-FA96-BA6AC8B87FA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9CC3C169-1405-6A5B-231B-A8B8D7C88A9C}"/>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E39394B2-01CD-BFE2-B12F-39F032527FC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2FE1C4C4-6924-A464-64D9-DEAC3A14E81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8EF1F7C7-1B0D-FF91-3233-396A98067BCE}"/>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B7197A31-B0B8-A8E9-7776-735CC0D2705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F062499B-81D2-D99C-4FAC-A34D58F056F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22A21BB1-FE68-82A1-3830-94F923B5CCBB}"/>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F27C4123-D28F-65C1-46DB-97F73EF892E9}"/>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64EB58FD-5720-E709-331D-67DC3FEDCAD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A86F1A8C-9D69-E741-6E8A-99D1C9CB01A6}"/>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36B97BB0-4BD5-401D-30F6-742669149D06}"/>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F9B78FAF-2F68-3B7C-CDB2-089B0CA84751}"/>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8F8FE0CA-7CD7-53EA-480D-A3535883C301}"/>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C7D3D119-D2F8-0E22-546D-0BDAE9A01BFF}"/>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F46B9E7A-77D7-47E0-AA21-4E504E2A16C9}"/>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63CAD3FB-6BDE-63DA-ED60-4B52F3F4F17A}"/>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E3E03900-5D23-F4FB-B563-E99C9B632D98}"/>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26A5B2AB-A5A5-D465-85C5-E33C6ADBDD1A}"/>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2065AD14-754C-DB2C-13BD-8BBC01906FF8}"/>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B82C2D28-ACBA-191C-0CD2-65FDC9916FC2}"/>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55E3A7D4-6A4E-EBE5-D732-89B8A0B3086C}"/>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03E3E18A-399F-67D6-23DC-D41411C774E0}"/>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5A3DB70F-A841-8A2B-ABD1-CC014287FDD8}"/>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86554F85-920C-11E4-AD68-57B0AB27FF67}"/>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ADB655E1-9FA4-7A05-1F85-844E195B10D4}"/>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F1D0CD64-6BD6-1F23-4145-F96F2A94B4B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7D0B24B3-70CE-B83F-2689-99C003B57DB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F981CA6F-3448-F060-61A6-BE5610CEA25F}"/>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0463F74D-95CD-B967-907A-2C4477F6D0C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52F876A0-8128-6476-1908-E7A6879D754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25FA1304-EFF0-B7DC-3466-18A8B5C899EF}"/>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6594CC5F-49B6-1970-A484-8ABAC618261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C9F23301-187F-88BE-D1F8-1C988A5EC7B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F4E64561-1A31-85DF-E820-0FF0598232E4}"/>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BBA3E8FE-0C7C-1870-3660-DFF13F5F7BF0}"/>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FA325263-627A-20BA-7395-01BA6BDD699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1DFAFE24-469A-93C9-3ACA-C8D58758D8FD}"/>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6663E5A9-491F-A7B0-1434-AB526002BE3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9DD8C6B8-A702-6B59-94A3-18367E19604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7DFB7A5D-497C-69C8-5569-9C654F77BCC2}"/>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5ADF60BA-9905-65EB-A982-E93539DA136D}"/>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36DA95D1-7F22-30A9-9215-E79755E93E0E}"/>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D0788A08-C334-4F47-75B5-07411B8F3CC9}"/>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00ABDCDA-4BE5-194D-1951-0F763CFEA593}"/>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B573A997-EB42-6F2B-A4E1-2D92E4BE75E7}"/>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A425BAC6-B932-7528-9C8A-F80C05FBB9D5}"/>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4867E4AE-4CCC-A291-572B-11224DB8399B}"/>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32226C80-E714-8B78-EB2F-AB2FAFC0345D}"/>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FB200ADE-37A0-76F5-A960-3CD837B476BF}"/>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65BB8922-7278-BA87-8B52-12C94409896D}"/>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CDF92B02-95B5-CBBA-D6E2-55CE5BDC956F}"/>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AB2CBFB7-685D-765D-385B-E90966D0BE8F}"/>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530615D1-FE38-FE45-143D-E9340CD898EE}"/>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481DE101-532D-20A9-305D-B7E7BF42369F}"/>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C8902D8F-3E5E-7D9A-84A7-9D51474EEF5E}"/>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9908E696-7199-39DF-E75D-C14FEF94D8C2}"/>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DA4FB806-A0D7-A4F4-6ACC-D476F4C5D47D}"/>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894743BE-75B1-4839-FAF6-3650EF520378}"/>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895B1EDA-6CA9-7390-7848-19DB206F7A1B}"/>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5FF48131-5BD5-66B9-AAF0-79A306B463E4}"/>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4FCA2E8E-8DC3-FA56-FA51-EA2F6234A1DB}"/>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B8F6B3A6-F572-DFDF-AC72-5D497FB4CB3E}"/>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ED8B12B3-2581-9488-1B57-F8714D836E10}"/>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6D57FA39-7584-ECE4-BFB2-04FE4929A4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2F863F0F-74D6-5818-24BF-6C3B928F4640}"/>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5B0EAD98-9DFC-6353-77C9-9C75ED9A1AC1}"/>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AA7FE038-594C-559B-124C-4CC36CDE5653}"/>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D4F05FF1-6CE6-8C06-4859-90CA1EEC66F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5CFDEABA-2A4C-C22F-01EE-4D0F7CD19CA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E7FE58AC-DE1F-7869-FC5B-9E47A5245AB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E48F518B-8BCF-AE2E-1A46-42A98501BD7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5C465421-71B5-C5B0-8E91-710C6B20663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345ADBE2-6EB7-E01B-4267-F6EF4F28789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EFFF37D7-10E4-4685-05E5-0CD033FA05B3}"/>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EE3CC258-E568-CFC5-F1F8-32F0D701346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04E0B47A-D0EE-C6CD-D759-161A62DBECF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477CCEA0-D2BD-5583-10A0-C57EAD2E202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CC0413C6-5527-BE2C-01BA-E970AD9EAC6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C39A3545-9637-6C44-9235-25E47254EE4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928C0B59-51E7-37BC-9B04-9F85280AEF4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4FB797A3-5488-4549-9E14-1EE8480189A3}"/>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862847D6-CFB6-7E78-2669-341F8A4E7696}"/>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38967AB6-2D5C-F65C-CE90-4A75C679274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74FF02B7-4FEF-CDBC-04EC-2404417E784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FF207A69-EFA0-E953-1F70-2B51BEC004F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A51D96D1-1045-52E7-BDC8-191314377D6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D4B72B7A-387A-2D3D-7361-9A07B87D251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78BC0C6C-5661-F0E6-7A09-A6B975FBEF2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FE09B898-E647-B41B-F5A5-0B580C7F7F72}"/>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C34EAAA5-AFF4-994F-E3DC-446FE607E86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6ED6EC31-6ECF-5F68-4CD8-A0D0260142B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72A2FD66-0DD2-A3C0-4D4F-E10BBC7D940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7BED3216-ECC3-A6D2-626F-02BBDA299CC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A32F4B23-8B24-4E72-C38B-90E962D6BF2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CCC1374A-BC15-4ACF-8602-0ED50FE8A55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406396454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E72D6-A34B-85FC-AFD9-4607A92CEE02}"/>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A0A1C228-6BA0-832F-9CE1-02989E2141C4}"/>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3EAE55BE-B5B1-BBD3-E5B2-FC5AE83F2483}"/>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D59238F9-8E5A-9470-E23E-155AB1C9EA7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2FE7BB46-B73B-3D46-95E6-E815E351F4A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E79A8272-2FBC-9A20-40E6-80D48AF524C4}"/>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70F3E16B-99F2-7E6B-7D0A-32C7DACC8A3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8AA65D13-BDCD-D56E-093A-8D182504F75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11C70235-EA02-E1DD-0709-02CBA5A6AFB1}"/>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FD7A6C14-6ECE-82DD-46B5-4E3BFCC7FC4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65E8B8DA-B71F-AA56-8B3D-49F8E879C8E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5B74C3B0-2636-2E4B-661A-66B5C2650A4D}"/>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7E521AFF-4511-2418-B523-3906A206B13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7C1D3119-8CFF-51F7-1FA6-F6FAE0474E9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5113ABB1-8E4A-FA84-A514-329C440A2E9D}"/>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1D7EF9E0-0B86-3C45-1B70-AE800FF94DD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17C8ECE9-1A79-325C-255F-EDDF099BBC5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50E16511-2D1D-0DA4-6F27-C24D43C8A358}"/>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D56E77B9-922F-9AC2-7D31-286960C391B3}"/>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1830447A-C359-6053-AB69-893A1243312D}"/>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CCF09FCC-935D-1714-9947-132F97EF03BB}"/>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BC2D15ED-3D3C-5D38-9C98-AF10FDAC1DC0}"/>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8E9211F9-74F7-750F-122A-B764CC7DD2A1}"/>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9B4AA57E-190D-5E93-5C79-E6B0A803719A}"/>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26BCA5AD-AB30-A2A4-BCDE-85C8FCFB6C1C}"/>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F11FB144-D8B7-9856-3455-E8430BDB0C3D}"/>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E53FD9FD-1A64-D3CA-CDCA-4F453465F34C}"/>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E0A7051D-CFC1-8D7C-D62E-20873872A65F}"/>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0414844E-C182-CC2E-DFB8-68F59F00E531}"/>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0A65B959-ADF4-6617-31B8-73F1770BCAA7}"/>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5D5DE4DC-7308-ABB2-2F72-880407E7FFA0}"/>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26C899AF-F89A-88DC-B2A6-FD336DB7BDB7}"/>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7379072E-1112-3117-E5CD-D4599BA3446A}"/>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9751D4DA-34DD-571C-0869-E286B38F3F34}"/>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81104347-546B-F535-78F6-5B71E3671CFC}"/>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C94E1A39-559B-999F-5023-D599EACC568E}"/>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5DFA4A7E-D78D-9108-9B19-0AAE576E143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A2B9B448-FCE4-0C90-BBC1-0E42E1EB8C3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05933C40-A122-71B6-D4BE-339BB5F8FD97}"/>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4B4ED5A0-D0DC-BDD5-850F-A083D70115A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CB24E43B-5AC8-C766-F241-3ECB79A5C8B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667A5814-CAAB-1747-62CB-A6A3B813A2EE}"/>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68CE11F5-3012-977E-5326-651870050B9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2BE712FB-340A-89DC-A921-47C2F2148426}"/>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979A9B55-04D8-C8CD-37C4-765EE61D410B}"/>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3AD75B33-256C-8C08-C0C5-A577B3ACEDE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265A2A73-6DEB-A8AD-B2AD-116BF828CA2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F035D934-7341-FFBB-A362-9FB5B89FF3DC}"/>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E518AFB9-1CD1-1088-5C9D-1E9DFC7AD3D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DB450F95-0984-E70B-6D88-50C060A7058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D8161E44-9FB7-6D22-F823-9A3AF2701040}"/>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FD5F57A7-DFDC-E37E-FFC6-7FC395D31938}"/>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05150E9D-6421-EBFE-8F3B-8F6B7E254CF1}"/>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572E9D30-96C5-2410-1329-16598E927AAD}"/>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409F8B89-2D39-F4E7-1E4A-09F11AA6F1B8}"/>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024C59C1-3115-1356-CF56-A894AF0F264A}"/>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3DDCF79F-6C5D-BB43-BAA7-B4627742E0AC}"/>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8E86E393-84FD-49B7-C982-A423A64D7106}"/>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A80E7C80-6D8B-A48A-AE2C-7FEA69205E49}"/>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5A1D2EBE-C464-BF10-77DB-1BF6E65BEC89}"/>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527CA761-55E2-1F62-20FA-5ABEDDA177DC}"/>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8B8C1190-9C6A-4B46-3970-131DFFB610D9}"/>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49D58B6C-DD77-088D-46C9-EF259F938B66}"/>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4B2F205F-0078-144A-29AB-9FB0B626AFE0}"/>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EF6CA9F0-26D9-276F-40DB-48A14771DF3F}"/>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228CE3D9-B597-76A5-ADBF-AB0E0F4FAADE}"/>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F3350628-CFEF-1EEB-7227-0E324D92D73B}"/>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19BCEEE2-4D95-1213-03D0-1A40C6BC7032}"/>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B7442CCD-CEB5-A24C-7483-9ADDB288946E}"/>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4D5601C9-E93E-F5B7-9C38-C9F32C870C4B}"/>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0B46EEC9-BFEF-A2CC-0282-9E7DE7FD0DD7}"/>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31DEF6AB-766C-C39A-375A-EC53FD1CB688}"/>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DAFA563B-34FA-7E86-3B43-D8502584FD90}"/>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7E09436F-DB2A-0D94-8E3F-5D317EF9B49E}"/>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F843DBBF-4D14-BBB6-79A4-4047DCBC88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E3C5E9A5-C7B6-0FB8-8E8C-642D868E87BF}"/>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FC114CBB-C888-92EA-5A49-15D9EBAED98E}"/>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C4211367-A738-0BCC-5487-AEEDD7AB74E2}"/>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DD5F1F6F-BA4E-BEEE-84FB-D8C36F6BB9E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4CD8B217-88C6-EF73-75B1-0CBF7778C4B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E5038336-5344-7415-3C2C-F6B11EEA1A3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FF15DA24-382C-0ACF-CFF6-BAD66A5AA0E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8BE99532-6873-C20A-CEEE-877A102E476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A040180F-E613-405D-DB42-79E7EAE0EA4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A16F5132-2092-E65B-B4F9-93FC97F9D088}"/>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85A0D533-AA47-F8F9-1BC4-88C8D30E504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0531B1C0-E186-5E8E-034B-C2E8D1C0960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275B81F6-AEFA-90F7-E101-6BB1C404204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B52C19F5-DF6D-35F1-85F1-0D51B6F14BD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D3E8F5AF-9FB7-D6F8-55F0-7FBFADEC00D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996DCF6C-6A53-8480-90E2-009A59522F0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663EA8A1-2CF2-EE67-DAAD-5061F345C8F5}"/>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F6F5A283-1215-DDC9-3C1A-2CC93B850905}"/>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3214B398-F9AA-3E78-6491-D02B59895E3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5DCDA49A-E6AA-B7DD-FD99-F235F35B246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DD399772-7838-B993-6690-8849B693878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AF8F3943-E3E5-47DD-70A2-5E3F6362DC1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19BC4F21-60DD-DBA5-880A-1C74D429154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AEE40569-FCF5-A5C1-BA89-130DEAA976B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977D326B-F465-627B-DF83-5BA5D799B064}"/>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D663D7C5-4BAD-2BC7-6603-50B18F1C423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79FA3532-D845-FD39-7FFB-C749981B758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9DC167A6-02C1-956C-DED5-0948FB4FAF4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D69182C5-4F14-C7BD-277C-18DBC8AA02E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2337285A-645A-A7F3-BD9B-1299764152F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EF2283EE-FD01-E021-399F-B921FD11DF5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37819292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5E672-A715-89A9-C0E6-C39B86240793}"/>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50A13AF1-4519-F847-32F1-C01DB53C4AF0}"/>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086A3A4F-DF48-7434-528B-817B0C0A0F56}"/>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59E5E3FA-F6BA-96C2-27F7-C3B7C376D37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7ABE9429-4EB0-57E2-32E3-A270854712B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E46728C9-6BF3-A2E0-AFD9-8956DF1C98C0}"/>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79AF5736-AE74-A34C-D03E-B554D599D95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7D48028B-5703-E07F-18DA-ACB5D652764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553D54F8-7AE3-F7BC-D637-6429158B5DC3}"/>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F89E06DF-582E-CA6E-431D-383092A8B35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5DAE45F8-5F16-0AF2-CDA7-66E353AE6C1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3DEF5CE2-8478-D3FE-D1FB-1F11642E849A}"/>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E7A5C645-E7B4-51CD-5B6B-65A7405757E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D77EB5DC-0CCC-F31B-CD4E-FCB9594879C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B82D47B5-DE8F-C64B-66B8-77D06BD35EFC}"/>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C4013470-5528-3DAA-87A6-FD4B2231E9E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1C9D7E6F-09D7-72A4-D294-FA1ADA495CB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F9B672E4-49EF-B670-2A2D-FB03C9BDA714}"/>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D5865380-AAEE-6B82-01E5-715D8F371F65}"/>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80707D42-007C-0114-3EB3-A2C468EEFEA7}"/>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183FCDEB-0B0D-01B2-3934-AFC083C5205A}"/>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CF5D07C1-0EBA-743B-2554-85F902FAC598}"/>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422E57CA-98AA-B87C-26FA-54B94D4EF527}"/>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EAB3DF54-13B7-5ED1-2E46-73F447162DB4}"/>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0E51F476-66A2-A841-554E-4003AE471AF8}"/>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2B0B764C-9C32-165F-7D25-69FC932A94DA}"/>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265712B2-DA52-785F-291F-BBEE0B200A3F}"/>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43A8BBFF-7C2D-31E0-A26F-B37ED2D95861}"/>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D5E3D850-14A8-FF47-F610-7D8B0D49515F}"/>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39E3AFA0-3CCB-19AC-959F-37E9BD0FE635}"/>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31D302BB-C903-E5DD-34EA-C9747D9F12B4}"/>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0B2F378E-D5F1-7352-3C73-9B31A9FC07E2}"/>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0246728D-923C-19C7-2182-19D139774521}"/>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5E1DFC60-29DA-C3C5-C9A8-9775554E2B57}"/>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DAF0DC3B-6F34-D816-AA8B-C4ACCDDB5575}"/>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7967F808-A282-D0B8-3E6D-C4AB65C8DD2A}"/>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14967586-DCF6-601D-D521-8F72EF97940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D650E88E-23E5-D2F1-8017-113A00FA140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913F9F96-0252-904E-F60E-8710B714016C}"/>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4B5785C1-9D10-D7F1-07D3-9EF4AB85F5F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1D44965A-570C-11E0-4060-E5CFE82FB746}"/>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C69E2B52-100A-7B6F-C1FB-CD1693CD1B82}"/>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C2B17BD1-46BA-78DB-CE2A-982BD7CE030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F95E1202-E678-BFFB-7C7F-98364F29E88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A4D7A2DE-AC3C-D49F-6420-6C0F776A9B01}"/>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DE2338C1-24B5-F1C8-86E8-6BA07BAAA03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446D443E-D511-C78D-1954-33871A238EC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1EE4DB1D-235F-1DC4-5DBE-1527201C7841}"/>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10A20D96-8ADF-F739-CFDF-A255485B5090}"/>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FD4203CF-8FC7-C43C-31D5-E695EFB6478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1A4ED789-8DEA-562E-5924-C32F2F1A09CC}"/>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D481D279-CE7F-E598-067F-233BE03C4568}"/>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D90DC671-0837-358F-8F79-7038A177F4DE}"/>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FA5E0E1B-0AFC-9CAE-9FFC-F61D70CC77D1}"/>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61FAA844-30EA-3A3B-0E8C-B082D9A7AAE6}"/>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9F848762-1A9D-AA50-573A-B95F6A24CDE4}"/>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A1FA090B-BDC7-38F3-B029-7C95DDAEE639}"/>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70C1D9D4-E24B-1E83-CDAA-685DFE9C33D3}"/>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B18B7058-4516-2142-CE5B-DB52ED57F19F}"/>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7F598C97-2883-8D94-9AB8-6CA4D73C8FB8}"/>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81B509F8-D00A-13B3-1920-09D267544ABC}"/>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4777F1CA-7742-68F9-BB1C-E857B144984F}"/>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C4A827F6-C050-21E6-6F3F-66F151939979}"/>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23628FC7-5B0E-79FD-A2BC-528A3EBE09A0}"/>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697E6110-DD5E-EC9A-5D7B-803DEFA5AD0E}"/>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148DB6E3-E97A-B53A-E638-38A40D402F23}"/>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C13D97E0-5C10-B6FA-AA87-D5519A14E060}"/>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48B33D38-DB6A-28D8-62C8-DA5F80678E5C}"/>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1067C71C-EF91-E3A4-4E7C-737C3BAF8BD7}"/>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19FD26B0-25A0-009E-286D-6FF1725C3081}"/>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979064AD-3069-0E58-5517-270FF52FD409}"/>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E9B4A55F-359D-822B-54A9-B2D72C828626}"/>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AFA7FD9D-06E0-27D6-081F-50112065D174}"/>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51219CC8-FCC0-E0F1-F703-D13F63E32BBF}"/>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4BE7C0E0-CD8B-AB5C-0E43-B634E988D1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9C881502-4EA2-F5F2-77AE-7209E0EE6536}"/>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B392EF78-36E3-1954-79E3-D08B998310E3}"/>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E511A34D-A452-ED7B-5F1B-91CAB27B6997}"/>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B133746D-0BE1-6456-90E2-A4E4DC3D158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0286D80A-9950-0958-994B-06F443CE388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027E0EC7-02EA-770C-BE90-6897935F99D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F31F9A35-A91D-9ED7-46B6-2CDB0751A9C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88DC71CE-525C-6542-C49D-73B8569116A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B541393C-F1E3-4BA3-6438-F558BE80B64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07DE3687-572B-0417-0034-009898739231}"/>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4AF225D9-FB6C-F4D3-CC32-4AB5252CBA4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0F4C6EBF-B4DB-CAFA-EA29-4A1D7157A54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6BCF97FA-E4D7-027A-8445-A8929FC4BEB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A00344B8-07B4-BE94-CDF6-91DB73112A3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C7F1E049-0B72-36C2-358C-D4D4449C5B2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F328870F-504B-4EEA-D003-061B8E4CD5F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1396BFBA-15A5-7486-576C-9471BBD10DB8}"/>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19861EE5-0AA8-EF39-65B5-C4E8A3B1E903}"/>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3CCB03AB-CE13-397B-7BFF-5ACF8E4AB78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A9CB764F-A539-0940-CA41-A39D69BB04C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21E944BA-C305-9B1F-9FF5-98E882A4F6A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E6D9558B-E9AD-401B-8DDE-EB875ED3A99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CC7C3515-ED2E-8026-5452-746FAEDD113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99385A77-3684-02E3-C599-91F8AB21AB2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CB5E3E67-A9B5-730A-5369-7D4E29BCA864}"/>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91E2D35B-7119-2F00-27FC-DC27E68EB40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F3FC54A0-9487-9046-9C06-118D0A54CDD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8CBC4D2A-11E4-C5B6-C977-ADEFE115389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D3A88C81-6AC5-B31B-E4C6-1A8BCB69AD2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C3A06D35-5A6F-D09C-B25D-C5B26110A99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A615492F-8D02-F61A-1B77-EC6BE827216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37297071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46696-C77B-B8AB-226F-C7BC14BEAF96}"/>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D321DD0C-8413-0094-B0B5-C2F575CF7F24}"/>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7ED7E3A6-F79A-BC4D-728C-0AD8EEF4C973}"/>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7CD15CB8-5F2C-6323-FE2C-C5F57FB79BA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E687A7C0-DEF5-5D8D-F961-F5A885612F4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CAD1F4AA-6319-DABC-1194-53DA42DADF83}"/>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2237CF9E-24BB-33BF-BBD6-A80EBEC6C80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31371D64-77D2-E2AC-FE9F-D871CC309B0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306E40C2-3BCE-2F8D-5D3F-2E956795CD4E}"/>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C99CDBBF-856C-3410-3738-9ABF28EA96F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50CAE2C2-3E5C-7E84-C1DC-E5B756C7767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5CA76C7F-E3D5-4A21-5370-C1769A04095E}"/>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4903FF73-372B-8DB4-10D8-8500AF4959C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A1587F56-454B-F151-5EA5-C905715C1F3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6BD8E35C-1CA8-4D17-67A8-7EDBBABDECBE}"/>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36CC061E-1D84-0A83-6955-C3AB82112ED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2E3920E2-7104-EADB-EE7E-66DBF106D23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4DAC0973-825C-58B7-A511-A15CFDD05F13}"/>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35E06B1F-7D6F-4DEC-894C-EB6594376A0A}"/>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582DFD7B-5A60-3B8C-56D4-230D07E8D128}"/>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0F2C818F-3249-6B7B-DE3D-61E0570F1B62}"/>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D504853C-8588-F52C-5003-3E05009C059A}"/>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5352E3FD-F915-B243-31EA-8A292E1845C1}"/>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55F2511C-99C0-85A1-5E7C-F440BDFEC9E7}"/>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1122C7CB-1B2A-7D3B-F0D2-886345548B1F}"/>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60FD97B3-7810-75BD-3162-E843ADAE3E61}"/>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CE1439C2-E033-88E5-F99D-134DC9044EF7}"/>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F425F385-B948-6D30-558F-835F176C6687}"/>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5C3B0006-9C4B-8D5E-8F46-A1C2B8264B68}"/>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21C8CE30-92A3-1C07-938B-D642313DD1A4}"/>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B5386518-117D-CB1F-E9FB-F8957F97C0B8}"/>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FCF61D83-ABBB-BBB5-E8AF-89D56F214650}"/>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2CB64936-4428-BCC8-7C26-A4853B998371}"/>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25B4446E-72BA-44A2-67CA-3EE3FEE09DD3}"/>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A9415A26-3161-19F7-1911-60E304A89DC7}"/>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89F1639C-1C64-9BBF-C747-4D436813C379}"/>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8A644885-7169-3E5D-9BEE-858D65E4254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4D6FC9DE-C884-6C50-05C8-3F63A6E6D8E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4D4662CA-314F-7DF1-130B-BD392658DBF3}"/>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3CE0F5B0-BA89-0F61-60B9-1E755DDAA09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9F64545E-5032-37F3-5474-94A871F797C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F8FB4927-851D-C729-401F-B4C385D335F8}"/>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17F089E9-B6C4-F478-6787-0C8D0FADE84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2C0F9510-8CDD-2B03-DF61-933E762B709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9F2D626F-0A88-D0D6-004D-9F3F210BF99E}"/>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67A625AF-172F-45DA-D6EA-D6BEEE73748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C95B3062-49AD-ABAD-6625-F582CAF8D21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807FB9AA-CAF7-DC79-5F96-7542FAF3858B}"/>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B185EC8A-1D33-B5E9-EB39-4FC20045D96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A223364C-3777-2636-5089-E5AA1CD4215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D7559FB3-394F-3D04-C242-8DD0339D0E3C}"/>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E87E4328-3D41-F694-484D-93BF437CDE7D}"/>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22C808D3-ED42-479C-6923-89FD133B02A7}"/>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CBFF08DF-BDF7-03D7-B47E-52366CF7BB25}"/>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FDCC020B-2711-0E9B-ABD2-24C661CE97EE}"/>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ED5E506B-BBF5-EE0F-2703-AE7D4D147BFC}"/>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8D6F4969-03AF-C4FE-346D-77C86BBD3E5D}"/>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1436CC64-AE6A-D83D-6441-A7275DB01716}"/>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474CB91B-75A2-940E-2554-F4CD86D3FAFC}"/>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2A5F1907-0CC3-4CD8-3804-0F583079594D}"/>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7F20B324-1E69-1873-ABB1-EF9F9DEB4245}"/>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97EA112E-D000-1E50-105C-BA843BC6F099}"/>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03AC5634-0039-77D3-6E13-7274800FD472}"/>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7958FDA5-8906-E366-B48A-316A50B904C8}"/>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D874C664-72CD-FD26-E989-F25648EE9962}"/>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8B1054A6-F56C-CFBA-A00B-B3AA5F5D8B72}"/>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417507DE-D707-A1D2-7001-7A78F86E1847}"/>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0FC0D912-8069-5EB5-7948-F4F616BF0B13}"/>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285E8DC6-1699-968A-7BAD-C81268F9F71B}"/>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B8AA53B5-1053-F23C-5FA2-CA0A1318C183}"/>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325ECD55-55E5-41D4-BB52-821589ABA78C}"/>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0BEDC290-2567-CE2B-54FA-159E1E182621}"/>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883199FE-18FB-8948-AE6E-4424E8839E66}"/>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BC660766-6565-3BE4-34AA-8542823B44D4}"/>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DD299670-34EB-9E7A-CE9C-758469F26A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7DBC0059-E057-07D9-CF15-7201CCDA5089}"/>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9B775FB8-DB1A-C563-7267-E1A394A4521E}"/>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BE417B07-600B-DAE8-023C-D70E11227D86}"/>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2FFC7E72-EBEF-ADCC-B387-C2007F116D0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9813E14B-060A-3A45-D5D7-5BDE5234C3B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D3A77DCF-99B5-D117-7E6A-7DAF73DED3C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9C8D07CF-05D6-C4F5-6D38-BE8B851149E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8A11D28A-04EC-11C2-BBBE-D002C2A59F9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17ADCA82-457F-D181-3EBD-AD5CD39FDF4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C0A05CE6-5E6B-9ABE-FA20-EE4772FDBBF3}"/>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CCBD4C76-B114-9386-A12C-465C21085CB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CA24E2BE-3EDD-56EE-4906-CF195D0EE05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46C467B8-1645-84A9-E70C-59BF67D3146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F6C71CF7-0B31-2440-5B3D-882E2122068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83356730-9AD1-AC5B-F63D-5F04F9ED15D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6D0CCCFC-1A6E-F8E7-7034-61389C4E995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3A67C575-21A2-0879-9867-E8D655CF5496}"/>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5A569E4E-FAE2-F84B-0E43-93B9133E7C81}"/>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677B36AF-04BB-FA0E-0BEF-33988E938AA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F4290F66-7DEF-5176-BFF2-6765F318AA7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FD655ACE-4ADD-7D65-E3AE-1110F14AA7A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6458025F-F52D-1F71-9FED-1CC894E9AEE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7FAB62AD-A930-B678-D6B5-48C3B20F93A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BBE79281-00B4-E8AB-C162-4FB090B7BE1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EA4127F9-EF72-009C-3E43-48241BDB5E68}"/>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20F6748F-F266-96FF-E77E-1A025CB23FC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BDF8D9F3-379B-D01C-4DFD-B22A5D7FEBF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522EF5A6-5573-0099-EFF6-A9A95370F5D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A02646F4-3EE6-2090-E464-D1ACDC3FB8E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86489DDA-5F3B-4A0A-60CA-1F9FB39E4C5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70BCFFCC-7AE8-5281-FB7C-20CDD970A41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9611720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11A9C-3E99-9A22-3D91-59FD52293AC4}"/>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160754F9-2EC0-A8A7-F3F7-54E2EDAC9C49}"/>
              </a:ext>
            </a:extLst>
          </p:cNvPr>
          <p:cNvSpPr/>
          <p:nvPr/>
        </p:nvSpPr>
        <p:spPr>
          <a:xfrm>
            <a:off x="2288909" y="4167389"/>
            <a:ext cx="2019153" cy="621177"/>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DD6EE6AB-152F-E42F-14A9-3DB5D5DBCE12}"/>
              </a:ext>
            </a:extLst>
          </p:cNvPr>
          <p:cNvSpPr/>
          <p:nvPr/>
        </p:nvSpPr>
        <p:spPr>
          <a:xfrm>
            <a:off x="4980915" y="4167384"/>
            <a:ext cx="673051" cy="621177"/>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AC9ED202-40F1-647D-BC04-B8F182D452DC}"/>
              </a:ext>
            </a:extLst>
          </p:cNvPr>
          <p:cNvSpPr/>
          <p:nvPr/>
        </p:nvSpPr>
        <p:spPr>
          <a:xfrm>
            <a:off x="942911" y="4788522"/>
            <a:ext cx="4038307" cy="2484706"/>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1E1C962F-204C-541C-A3AD-1B794EB603DF}"/>
              </a:ext>
            </a:extLst>
          </p:cNvPr>
          <p:cNvGraphicFramePr>
            <a:graphicFrameLocks noGrp="1"/>
          </p:cNvGraphicFramePr>
          <p:nvPr>
            <p:extLst>
              <p:ext uri="{D42A27DB-BD31-4B8C-83A1-F6EECF244321}">
                <p14:modId xmlns:p14="http://schemas.microsoft.com/office/powerpoint/2010/main" val="547720852"/>
              </p:ext>
            </p:extLst>
          </p:nvPr>
        </p:nvGraphicFramePr>
        <p:xfrm>
          <a:off x="357485" y="4016464"/>
          <a:ext cx="6159166" cy="3088350"/>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0">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514725">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1</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r>
                        <a:rPr lang="es-ES" sz="2000" b="1" dirty="0">
                          <a:latin typeface="Arial" panose="020B0604020202020204" pitchFamily="34" charset="0"/>
                          <a:cs typeface="Arial" panose="020B0604020202020204" pitchFamily="34" charset="0"/>
                        </a:rPr>
                        <a:t>2</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b="1" dirty="0">
                          <a:latin typeface="Arial" panose="020B0604020202020204" pitchFamily="34" charset="0"/>
                          <a:cs typeface="Arial" panose="020B0604020202020204" pitchFamily="34" charset="0"/>
                        </a:rPr>
                        <a:t>3</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4</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5</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6</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14725">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11</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12</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13</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14</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15</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16</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17</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14725">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18</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19</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20</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21</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22</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23</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b="1" dirty="0">
                          <a:latin typeface="Arial" panose="020B0604020202020204" pitchFamily="34" charset="0"/>
                          <a:cs typeface="Arial" panose="020B0604020202020204" pitchFamily="34" charset="0"/>
                        </a:rPr>
                        <a:t>24</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25</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26</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r>
                        <a:rPr lang="es-ES" sz="2000" b="1" dirty="0">
                          <a:latin typeface="Arial" panose="020B0604020202020204" pitchFamily="34" charset="0"/>
                          <a:cs typeface="Arial" panose="020B0604020202020204" pitchFamily="34" charset="0"/>
                        </a:rPr>
                        <a:t>28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29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30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r>
                        <a:rPr lang="es-ES" sz="2000" b="1" dirty="0">
                          <a:latin typeface="Arial" panose="020B0604020202020204" pitchFamily="34" charset="0"/>
                          <a:cs typeface="Arial" panose="020B0604020202020204" pitchFamily="34" charset="0"/>
                        </a:rPr>
                        <a:t>31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14725">
                <a:tc>
                  <a:txBody>
                    <a:bodyPr/>
                    <a:lstStyle/>
                    <a:p>
                      <a:pPr marR="92710" algn="l">
                        <a:lnSpc>
                          <a:spcPct val="100000"/>
                        </a:lnSpc>
                        <a:spcBef>
                          <a:spcPts val="385"/>
                        </a:spcBef>
                      </a:pP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0F4F895D-EB29-ADB5-7224-67116E9C3D57}"/>
              </a:ext>
            </a:extLst>
          </p:cNvPr>
          <p:cNvGraphicFramePr>
            <a:graphicFrameLocks noGrp="1"/>
          </p:cNvGraphicFramePr>
          <p:nvPr>
            <p:extLst>
              <p:ext uri="{D42A27DB-BD31-4B8C-83A1-F6EECF244321}">
                <p14:modId xmlns:p14="http://schemas.microsoft.com/office/powerpoint/2010/main" val="1336585833"/>
              </p:ext>
            </p:extLst>
          </p:nvPr>
        </p:nvGraphicFramePr>
        <p:xfrm>
          <a:off x="357485" y="3489743"/>
          <a:ext cx="6159167" cy="473026"/>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1">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473026">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10" name="Imagen 9">
            <a:extLst>
              <a:ext uri="{FF2B5EF4-FFF2-40B4-BE49-F238E27FC236}">
                <a16:creationId xmlns:a16="http://schemas.microsoft.com/office/drawing/2014/main" id="{20C0C7C1-A856-523F-BFF1-556F9D98C0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265" y="1101589"/>
            <a:ext cx="5199364" cy="2416891"/>
          </a:xfrm>
          <a:prstGeom prst="rect">
            <a:avLst/>
          </a:prstGeom>
        </p:spPr>
      </p:pic>
      <p:sp>
        <p:nvSpPr>
          <p:cNvPr id="2" name="Rectángulo 1">
            <a:extLst>
              <a:ext uri="{FF2B5EF4-FFF2-40B4-BE49-F238E27FC236}">
                <a16:creationId xmlns:a16="http://schemas.microsoft.com/office/drawing/2014/main" id="{FEB799FD-244F-491C-D364-8FD8081FA238}"/>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A319831C-AD8A-19C0-6BF7-8C1B509519D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2" name="Grupo 11">
            <a:extLst>
              <a:ext uri="{FF2B5EF4-FFF2-40B4-BE49-F238E27FC236}">
                <a16:creationId xmlns:a16="http://schemas.microsoft.com/office/drawing/2014/main" id="{A9BB1114-D037-3C24-6EFF-E2AAC445BE5A}"/>
              </a:ext>
            </a:extLst>
          </p:cNvPr>
          <p:cNvGrpSpPr/>
          <p:nvPr/>
        </p:nvGrpSpPr>
        <p:grpSpPr>
          <a:xfrm>
            <a:off x="4784020" y="121398"/>
            <a:ext cx="1887583" cy="232094"/>
            <a:chOff x="2622620" y="2060894"/>
            <a:chExt cx="1887583" cy="232094"/>
          </a:xfrm>
        </p:grpSpPr>
        <p:sp>
          <p:nvSpPr>
            <p:cNvPr id="13" name="Rectángulo 12">
              <a:extLst>
                <a:ext uri="{FF2B5EF4-FFF2-40B4-BE49-F238E27FC236}">
                  <a16:creationId xmlns:a16="http://schemas.microsoft.com/office/drawing/2014/main" id="{33222E34-B681-B0EB-6721-291A4CB3EB5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4757BFD6-DE6E-0F3E-BDB7-982F9B2D7A5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9B0D2688-5182-12BE-2094-5EC83EDEA9E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Rectángulo 15">
              <a:extLst>
                <a:ext uri="{FF2B5EF4-FFF2-40B4-BE49-F238E27FC236}">
                  <a16:creationId xmlns:a16="http://schemas.microsoft.com/office/drawing/2014/main" id="{49D43B42-D086-67CA-2FE3-B9B48F9B7AD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79474C20-A58E-DBAC-7EAE-B64E6E87C56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754AFCA2-3B7C-E736-B840-DFE4BD0BE42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Imagen 18">
            <a:extLst>
              <a:ext uri="{FF2B5EF4-FFF2-40B4-BE49-F238E27FC236}">
                <a16:creationId xmlns:a16="http://schemas.microsoft.com/office/drawing/2014/main" id="{7676434C-EF72-58B7-D9A2-094A2D551F1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0" name="Rectángulo: esquinas redondeadas 19">
            <a:extLst>
              <a:ext uri="{FF2B5EF4-FFF2-40B4-BE49-F238E27FC236}">
                <a16:creationId xmlns:a16="http://schemas.microsoft.com/office/drawing/2014/main" id="{C4EB832A-DECE-413B-A5C8-C31B72AD1FF4}"/>
              </a:ext>
            </a:extLst>
          </p:cNvPr>
          <p:cNvSpPr/>
          <p:nvPr/>
        </p:nvSpPr>
        <p:spPr>
          <a:xfrm>
            <a:off x="390263" y="7490564"/>
            <a:ext cx="6111005" cy="2076769"/>
          </a:xfrm>
          <a:prstGeom prst="roundRect">
            <a:avLst/>
          </a:prstGeom>
          <a:solidFill>
            <a:srgbClr val="FFFF99"/>
          </a:solidFill>
          <a:ln w="57150">
            <a:solidFill>
              <a:srgbClr val="FFFF0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1" name="CuadroTexto 20">
            <a:extLst>
              <a:ext uri="{FF2B5EF4-FFF2-40B4-BE49-F238E27FC236}">
                <a16:creationId xmlns:a16="http://schemas.microsoft.com/office/drawing/2014/main" id="{5F7F5140-2CE1-A941-DE0D-B0AC811E68A3}"/>
              </a:ext>
            </a:extLst>
          </p:cNvPr>
          <p:cNvSpPr txBox="1"/>
          <p:nvPr/>
        </p:nvSpPr>
        <p:spPr>
          <a:xfrm>
            <a:off x="526619" y="7757167"/>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3" name="Imagen 2">
            <a:extLst>
              <a:ext uri="{FF2B5EF4-FFF2-40B4-BE49-F238E27FC236}">
                <a16:creationId xmlns:a16="http://schemas.microsoft.com/office/drawing/2014/main" id="{F0D28FA8-1DD5-14C2-40E3-5A09F75F5B3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933032" y="8528948"/>
            <a:ext cx="647108" cy="1162367"/>
          </a:xfrm>
          <a:prstGeom prst="rect">
            <a:avLst/>
          </a:prstGeom>
          <a:effectLst>
            <a:glow rad="127000">
              <a:schemeClr val="bg1"/>
            </a:glow>
          </a:effectLst>
        </p:spPr>
      </p:pic>
    </p:spTree>
    <p:extLst>
      <p:ext uri="{BB962C8B-B14F-4D97-AF65-F5344CB8AC3E}">
        <p14:creationId xmlns:p14="http://schemas.microsoft.com/office/powerpoint/2010/main" val="426299447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288F5-E4F3-830A-6C25-FB3D3788BD01}"/>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C19973A7-CD9B-405B-CF17-3F5FD25CF28A}"/>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6BB35B61-DB56-9C14-5BA8-A8BA5B1AA574}"/>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B193D663-3080-BFA6-1BA8-310655D38F57}"/>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CF2D652E-F8AF-8B3C-F4E1-7F11F92F9A0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38AF5A95-FBBC-31C1-9A1F-46F73398B70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1058B23F-711F-5A63-F31A-8A4287D299DC}"/>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36CD2917-A0AC-67CD-B9F9-C75C106CEFF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6B42CDFF-67A3-DC49-6FF6-5636238FF50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8C379E8C-16F7-C546-1D10-BF10D723E73D}"/>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67476438-0721-1D17-ACE0-C3BCDAF6741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4D8645CB-AAD4-A180-5FBC-793B53A5913B}"/>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392D39DF-5CC1-5E97-AED3-3806D6C34060}"/>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3C973209-02D0-15C4-8A76-8A4CB1D3187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62778032-37B4-4EE8-2A74-7C2C11FCD34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2E61D739-31F4-4EB2-A821-2DA7EADFD9B0}"/>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F7749EEA-5BC6-6EDF-C189-86616F960DB3}"/>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28D65EC5-1E94-DF1F-78DE-BB16E11AEED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47D47352-911C-8290-3ADB-4DE8791A056E}"/>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2EA55B1D-7941-1A5B-A7C3-05BEE3ABF022}"/>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6ECF80F5-C327-F38C-18AE-C9158AC9204D}"/>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B644BA11-17E0-DF31-24FA-1D8828CD08D9}"/>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912AE893-7E25-9008-0694-7945B0EA73A5}"/>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C9239D5D-B0D8-2054-828B-DD07F93BFD36}"/>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A9E1FB19-EE87-65AA-3ACF-864200AA2AC3}"/>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C43AD884-5086-567A-4574-D0042E150461}"/>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0BFB980E-92AE-AD57-D316-98ECB2F79101}"/>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1C87B343-C554-EE3E-7976-7D361084BBFA}"/>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6F8B9ADC-A188-6AF7-43D6-DF1BE2C1EFE8}"/>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6C150417-8173-E577-3E4C-D35120A7AAB3}"/>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A73B8C68-9B54-34BC-6E86-3C2C11AF8660}"/>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70516D21-1D7C-2ED9-6576-3B44EBE6B7DB}"/>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F950C6E6-C301-1C3C-FD89-4FAF15988CDC}"/>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DF479259-0D9B-99D2-8571-1124E012DCC3}"/>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55D49C8A-87DE-6F11-F9F4-B908F2E4EEE6}"/>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02720700-5382-FF35-E7F0-45A408112060}"/>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F50A78F7-51DB-6297-A9C2-D9A4373607C3}"/>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2BD82627-39A2-8D47-09A9-1670AAD33E9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01A5BA97-6CE4-2BBD-F5B1-86E74FA1911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9425468D-85A4-53B5-44CF-7130AEA2CC33}"/>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FBA3EE41-09A5-8A86-196D-36841E469F5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0C1A5E29-934C-3F9B-3503-081A75990A0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BF7B7148-D98B-2D11-02B6-B0E9B06FB533}"/>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CAD99D95-3979-AE4B-8429-7C1B9DB7B1D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5725BF00-6D69-E2DE-D5FD-FC9651AC4BE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CD2F631F-A114-E4CE-012F-3C3D5E4C7E08}"/>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BF869E0C-FDF1-3DC8-F387-E02C705A193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EF54F439-2CFE-4F34-9136-852AB8B6CB8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B0542FCE-74F3-7F3C-0AA0-2F5456BBE1EB}"/>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E5BECEB1-84C1-A712-1F9E-06468B5FAAA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ABF5755A-6341-E14A-6A6D-E0BAEE3565C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D77C3B29-EA9F-B90D-06D3-884F25AAD264}"/>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7915C4C0-7B60-0661-591A-9384A27F1844}"/>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721C1896-D18F-0724-7C22-817EDF0B6723}"/>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B89AE1F0-E0D6-67A6-D2BE-53102085390C}"/>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663A7991-6BD7-3899-A70C-81FFE417F1CB}"/>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81C4D97C-4BD0-7F47-22DD-7C495314500B}"/>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2FE75A82-D651-FFC0-ED71-29949AE7FECA}"/>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B7DE778B-8135-D385-318C-0F45DA1969DE}"/>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2AA5D8CC-DBB7-FF93-4477-970027DAF8E2}"/>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A414874C-0622-AA6C-BC7C-ED471FDA1742}"/>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03BB1D43-AB32-303D-C395-FA663334B559}"/>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E1B65A93-F3D5-C635-6A54-82BED7E981AD}"/>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18484A07-35B7-E41F-C81F-AD016A3499F1}"/>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1AAF94C2-AAF4-9952-8A0C-B207A8F5F23F}"/>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63AAFEE3-CB87-A5C5-852B-05A7F88A12B2}"/>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9B5E2D32-BCAC-5A9F-3649-6EDF4AE85485}"/>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03C0529A-C3FE-D031-0204-E329DACCC8F3}"/>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A5F0D9F3-BBC2-BD61-C613-125DC35BA51F}"/>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C1A7E0E8-F04B-4669-7FE8-9001D77866C8}"/>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C4CD502B-FF17-6372-7467-550D682970B4}"/>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F8183AAB-051F-E9BC-0634-47F5CA886DBF}"/>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1463FB4B-B9AF-6896-D070-8F6838B9FB68}"/>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4FC8DCD1-BEBE-87CF-2192-7B10E290CBDA}"/>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2D65991E-85CA-E369-1403-F33BD843B026}"/>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4B84FFF8-17C2-8CC5-8E71-2A9F789444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51B23540-9D59-43F1-6F8E-B80E24A7912D}"/>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0B9CD109-9D96-A945-985C-61CE2DA8BEA9}"/>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E74E818B-EB25-C927-BFAD-35F74A31776E}"/>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1FA79940-4811-320B-B96E-80912B89887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F3097265-85CE-D174-71C0-BD02BBCFCBB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8D4AD868-CE9A-46AE-FD39-B712E7C4FD0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1389D962-A20A-A714-D0AB-98CCD4DF627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70D0C1DE-FABF-95EA-D954-D932743F633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4C4A7234-446E-ED9C-4328-CFF97A05ECC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C7CFFC43-B05D-2025-05DD-0C32F0274E42}"/>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9C2271B1-A45B-D97D-8996-81F58E34EBC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100CB752-3CCE-AD9B-C8E4-2CD496FFC40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DD07C966-7DED-9EB0-E7C1-C514EDDB221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E7756BB7-0572-EB85-AC3F-D1DE2470048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A9AA3C03-1DD9-2996-2FE8-13951A552FF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0C621E7D-6C69-49F0-4CB6-9884A4595A4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29983A68-57C3-1EA4-0DBD-7C8EC340936A}"/>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7A3A214C-9C11-FCD3-AA5A-DBA97A61D254}"/>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903E065B-2E93-4498-1DDA-48E25A8E7A9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882001AC-8B37-3223-4AC3-A601DAB5E51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3402BC29-FF41-6B2E-15B3-446DB7B3581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B6161F91-03A2-324B-CB09-3045483693C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533E60BB-C9E2-3518-CF64-36B51AE7169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85B5CAC4-571A-F28F-DCEC-00379E9247E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8118DC68-4AC3-5972-BCE5-D5C09CF1343B}"/>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DC1F3454-5B01-6282-8E3E-9FF9F3E6944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675269D0-5895-5B29-FD37-393E16EB7A5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14614A9B-E6AB-5896-F067-CE4D86EC70C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C5C6C9C3-DA95-C059-50B3-4C374FD1A35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38EC78EC-6730-5C47-4505-FA18A9CCEDE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40D9FAFB-1B52-C1BB-F27C-775B8ED0CB1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8455182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4E056-DF3A-4D04-122F-E0E8CFCC2E59}"/>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6E61EBF7-E908-EDF4-B225-2239C6143345}"/>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6516959F-D21C-C9A5-2E02-7AEE5BAAC7C6}"/>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1540FF1B-3396-8C21-D7B6-2584914551F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C052C512-59AB-272B-F612-FC640B0E906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93418831-E853-2BE1-6885-F29CF9B5819F}"/>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07F9A9CD-678B-660D-C944-8697AEF7521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4D10958F-4AB9-B688-307A-75EC0ADE42C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D2ACBFEA-BAD8-3A6F-11CC-DA6DF10DE808}"/>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D30E9D7E-53FE-9BBB-C98B-37455806E04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C761AC37-F891-241B-13C7-14027F5FF6F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80E591EB-B0E2-9414-E951-29FD4F93F32B}"/>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47446E86-D4C5-3AB2-B68D-8D7174769A4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4CAAC514-1553-549E-9EB6-88BE892142C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027D1540-4464-079D-CD7C-B89B242D95C7}"/>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06018B13-2843-F17E-60FD-28BB40C7AC9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F03C3566-417B-9513-84DD-85D7B409CFA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0B6FF4D9-45CB-CA2A-3E6D-CA686D0CB577}"/>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CC6D624D-6346-BD21-7BC9-533E51782EE7}"/>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0EC5EC1B-D1FD-4AB6-ACDE-A50044B3BE73}"/>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FE768C19-A26D-2C62-623B-E60300B07F15}"/>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87FADBD8-355D-782F-09F1-8C9E106CBB28}"/>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037C4ABB-BA22-7054-3809-FB959E7A11F8}"/>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09081DFC-83AA-5512-C194-2DF0C932CE73}"/>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09E46E19-DAF0-4787-D04B-3AD155C3A60E}"/>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A7C1A8B1-1865-AF72-5500-03038E959F28}"/>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69F4A1AF-D805-E23F-BE81-5526E03C50C0}"/>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13D8622F-A84C-F8CF-5106-E7C1D536E5B4}"/>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AF833028-24F2-774F-D387-E04CC569BE9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D8A4FF6F-8A61-142C-BE7A-321D066999C6}"/>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56ACA478-24B6-6A2A-07BC-F87BB73DC34A}"/>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454FFDC3-DA01-CB58-5680-DB8BD63517AC}"/>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CAD6D448-F537-2BE8-BC85-A7F9C6DE945B}"/>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99E3E90B-A08D-9436-D4AD-959E99BC397D}"/>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01E32CE4-D484-80DF-02B8-7938B17F848A}"/>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E212668F-C3A4-57EF-815D-3E960ED76FC3}"/>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BE2250AE-CA2C-7D5B-A4E9-C1569A65680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15499563-E06A-DBE0-BBB8-777B069AEBC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D8246FCB-63B3-688E-4EDB-49FB355C0BCA}"/>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5CEF198C-F4AF-8A9B-1CB1-C1109724CBD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27B612B9-90AC-180F-342F-59F013C2CCD6}"/>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AB07A101-9591-C5C5-AF5F-762F5CBDA2C4}"/>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DEBD5C52-A5E6-C994-3169-47697374722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787D4838-386F-D7D4-3E38-B9D2AB4B6EB6}"/>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54A9261F-8D8B-86CC-0392-5943D7F7C807}"/>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93570387-A33A-0AC4-F499-90136CEC7BE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2C5251B6-54E6-98CF-7DF5-A7049D4EB9D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198B8B54-76E0-622B-1316-4A351CF14D5D}"/>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DD9B315B-128B-7E2B-6B7C-7A2756E9D4A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A8756539-C4F9-605A-F6F2-A1FFC406D20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3111019A-EDAB-65A6-D98D-2D378AFFF06E}"/>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85AC2AA3-46DA-9397-69B2-A51C31300E9F}"/>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2B2A036F-A6C2-4753-8A73-1C50116967C3}"/>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C702E223-CE8D-3A95-F131-3323E329962D}"/>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B897415A-2140-9839-E448-EB945D505E0D}"/>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D32D3BEA-DCA1-27B4-DA50-A4B2924591F7}"/>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C6529E47-12A6-C632-986D-EF81A0F03F10}"/>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6071FF47-7D74-F9BF-4E37-6F03EDABB70B}"/>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C16F0DEA-6EB1-9D60-79A9-E5E6F8F68626}"/>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BAA67A5D-02D5-39EA-DBA2-49B845000A27}"/>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5F44A592-A2A7-427D-EB5E-F6BD22047491}"/>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6C0071C7-49DC-5A08-9D04-BD6D6D105F8E}"/>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DA90E5ED-5A55-11F8-15A5-2DE88759596B}"/>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944D9396-5A72-0EC6-A924-00465170907B}"/>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C0E13C6A-E983-AEB0-FEAF-40AEA4CAFC46}"/>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C32A8CBD-C316-EE03-554F-4C6F4EF6F86E}"/>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5F4C3F03-6AAE-7926-F04A-2D16EBE2F952}"/>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1EF9D31D-A6C3-50F3-75B9-85C5868CA506}"/>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0C9A3A38-A6F2-5AB7-1338-A37455A104FF}"/>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F6992205-A415-3F4B-0E0C-04754A97EA32}"/>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4124A706-02CB-3693-3189-E0632AD5DDA9}"/>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B19DC0EB-7058-308A-9715-7E0A119EA87A}"/>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17676B96-30AC-61CB-824B-51EBF6C1C283}"/>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44B41D69-8028-3967-7D93-CAABFCF576FD}"/>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D844A5E7-0268-9FAE-BFD6-59E46622EE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65BF5AC1-01ED-F096-7660-22DE1561FC78}"/>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730225D2-1EF0-AEAC-9032-03664D73CFE2}"/>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EE5947EF-7C70-C8BB-BEDE-FB7BA6D8F6E5}"/>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3FD2E7A5-8758-9E74-D8C2-C0DA75E1273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3529607F-A759-CFBA-AA88-72144F5AEAF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4250266D-ECB5-7712-FDA2-87CB5BE6DD8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75E06B1B-7FD7-901E-F201-117A6A821A2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5BD6BF0A-C50B-5730-D874-FFC4ADE814A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048604B5-7A41-3170-AE33-554DDF22104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E1D042D7-35E4-0D86-00EA-C4C3FDFE2A2C}"/>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FC41DC4E-E7CD-CA0C-C49B-55CFF3464E4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EC755EAA-E2D9-3458-5D07-2A989404DF7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65791A6F-317C-98D3-A335-CC86FA2543A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8D90DE6E-F182-2949-AE0D-1288B3ECF61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F5C5CEDB-DD77-E973-11D1-0F09996AE1D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5E657E40-7008-11A2-C644-5A03B83A464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E3082540-9FFE-5AF4-B6FC-3BA28392A6DA}"/>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3A66B078-02DF-1A6F-30E3-A079359246FA}"/>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8487D55C-FB09-7C00-6634-16A0FFD41EE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58B91E91-ACA7-1731-B46E-2CDE857464F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A2E5F8E6-2AEB-4242-67A3-4A2633B4DA0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C94A5EB7-4D0D-0603-F413-28942316321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9E36C462-D52A-F7B3-E826-8180203C1C4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7C5D918F-12D5-E888-A6E5-A32D847A585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BFB80098-0030-88F0-10B8-3C19C2E919E9}"/>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545DDB7D-ACC5-499E-5617-DBA636C6211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512436AD-B908-2D40-BECF-717F1BBD7B5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4D295A75-998F-E3D8-22F2-C1989CABEEE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DB949797-D3C7-7CCF-0DC6-6AE0B544231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0A8763E0-67D7-9BD7-7B93-21D5308D3DB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53165E89-8FDD-A246-0363-364C163950F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58959000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32C1D-BC36-F837-7B48-DA46C110063D}"/>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99822FE7-72C1-45DF-8A8E-D53C5C90A198}"/>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2FDC44CE-2EE6-FE78-2DDB-72431C7C0359}"/>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08B3988F-86D3-3EF4-39E5-59B006C7FB2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B873802C-0DA1-E710-1514-476FC6F825A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79E95B40-7B42-8B3A-B793-B5D1FDA3CB96}"/>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ECE406B6-34C2-D10F-D3C1-43C7D7D873E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86ABBFA3-3683-D06D-E732-7D3D49C1312B}"/>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B4CF8FD5-66C9-328E-A7B5-7625532F9C32}"/>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6833BF58-B522-B9BE-D766-A67C66A0DF9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14B2500F-F895-9663-9083-D438B2CA538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04218F36-8889-2D4E-052E-1010B0CCC6C0}"/>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E41B55C4-F25E-69CB-733A-E5669D50BEE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AC6430F7-BA38-E23D-6F41-86FC235A73A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4AF6895A-BC8C-4544-F59F-CE2F753A0B82}"/>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DF4BB3A3-E37B-ECF8-9034-B8CE1C09E6C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E08E4C9C-B7A4-F53F-8A56-06BA7D41005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28EF4EE3-1EEA-D386-095B-1C662C0CEE1C}"/>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6E1C5C1C-59F7-4878-8C4F-3B48EB4BFA08}"/>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E11A8AB7-F34E-BE78-CC63-FA5A49095B22}"/>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26637883-7AC1-180A-B75E-9CF72D5283D0}"/>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EE7617CD-3F3D-63B0-06EC-2668EBA575AE}"/>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46AC64B1-D8F5-30C7-F89B-6E185D5A3B34}"/>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DC45C105-312D-ACEB-CCA0-543F8012C288}"/>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BE27CEEB-2B6F-306E-2DDE-8F038C4A6EA2}"/>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610BD820-E6B9-A8BC-771E-FC85DFA793A8}"/>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4C666B1C-9241-103F-BA89-4F8924CAE24C}"/>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58D6F8B3-6023-B409-3E05-1E17CDEBC9E9}"/>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87C91919-80E1-0EFA-7335-1EC1821ED79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51FEF6DB-8CAD-6CEA-E388-E749AA62EC64}"/>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8DB61371-0021-3AAE-9AD4-70CCAF79F053}"/>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C686B006-BA0F-E573-ED76-72CB6B0BC2D2}"/>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11B966BB-A43C-0557-5BFB-0099C9A309C8}"/>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752401E1-241D-8A04-2ED7-AF832C202E18}"/>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ED9CAC2A-24D4-A50B-8187-F0FAA04B3537}"/>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782129A5-02D5-F21F-DF71-B115AB26E46A}"/>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65232D4B-80AF-93AB-DDDD-07CAF13EF96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009C28FF-2BB2-C86A-1AD4-5A27EEC6B9F6}"/>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0F8E188A-51CA-3964-1B56-D3ABC104FFBD}"/>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77C27273-8489-63BC-0CFB-512AFED6375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2ACC4908-FB2B-8ADA-9E23-112E0AC9B1D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ED0ECAFD-EFAE-9BD5-28B6-748F6EB6FBA5}"/>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9C657428-4B10-731E-E989-45BD110A35A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554B7D36-FA58-4A60-6627-CECD5CC6851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3C9B33F5-64A6-188A-CD14-4196FF30C813}"/>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BBC5DAB3-3DDB-81A8-1D02-B8B37F7D48B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66D6D61A-BB98-2850-F730-C44ECCC38DA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EC06EF78-02BA-5114-776D-5FC4BA2FBF0E}"/>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FF3608F1-F83F-98BB-B258-9009AB3C8E3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45FC3D09-B86A-378C-AB46-C21BC55BD3E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2508339D-C3B5-7C20-124C-84990B90C346}"/>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98E06FDB-9BE3-1DBA-858E-7249D0F4293F}"/>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C8605B02-4B8D-1B45-697F-F8C02ACB8F6B}"/>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2155D0D0-EFF9-A8E6-EB35-F3F061083462}"/>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FCB0FC02-1E6C-E3BC-E4C7-5495438EA869}"/>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1B055FDD-520C-BAC4-CC2B-E12924D69A68}"/>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51D4532B-D39F-39E0-8A9B-1FF19FEC19D0}"/>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F75A1228-2241-D8FE-E678-DF38EC3C91A4}"/>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6AD76183-0CE5-E583-9D7E-4940813ED0DC}"/>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D0B46C4B-8053-78DA-4BEA-6916D093ABBB}"/>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CD06B5CB-295F-617C-2976-7F7775553011}"/>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E6E10B58-4379-6930-7732-CD20B3F020CF}"/>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91E3893C-2BE3-6553-0F91-E6FB2B0D2215}"/>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86FB49E2-8F22-B8A4-2246-766533D1A83E}"/>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B348E71C-E824-2C2D-DF97-ADDB001D461A}"/>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2C90BA7E-6121-D348-EBCA-75F2AD1BD7EC}"/>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411686F6-4723-09D2-DE21-8E3AA94E50ED}"/>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CD0765B9-84CD-75C8-FE9A-6C4ABCB20585}"/>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B6F1F86C-7C6A-E63F-4F20-B95981C936E9}"/>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A95AA6FD-3B9C-26FE-E097-55F3FF301AF3}"/>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E718BF63-CC9B-DC8A-6BAE-C9A69887821A}"/>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E5AB8982-8BBA-51E5-5F48-331D66E6DB11}"/>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79471306-597E-6EBF-0C2A-3398645DF453}"/>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E2B69AE1-37FB-F92E-174C-F6E923E34F30}"/>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2A46E973-220B-ECCD-1BB6-241476C4B9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6E296A7F-8F6D-D58C-37E5-C97106CDC5D5}"/>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72689B77-C422-F244-DFCC-66F458F0A13C}"/>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12114B0D-D1E3-ADDC-578C-1104260017DD}"/>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DBC65ED3-AD20-AE27-D303-B4BBA49B1B9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B21B7804-A9D9-1371-1ABD-54A55EA8EF3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C6005FE1-45F3-2C3C-960C-AD3C458546A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2ECF170D-920C-64A3-CA91-C019C0E4BF5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9942B86C-DB21-5C3B-7939-E6A23A87708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BD66ACC9-1E32-92F5-5909-A6C69743CA5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087BB2BC-E4F0-C68C-0655-FB008046E67A}"/>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7CE7101E-9BBC-A620-F1F6-0564351BAB0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73FDB330-8F49-AD99-A9D2-EA72D7D0A0B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FC22CAAA-D86A-E5DB-598B-A2EC7974F77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B5EC2971-3509-1BE8-8B71-9E0FA717822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5294149E-EA77-DD1F-BD49-27DABD6B407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4BFC1321-3FB1-1758-4A9E-FD67B108452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BE100745-5768-FFE7-9209-6348B000DA0F}"/>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FDF61DD0-921F-C14B-3792-F799F670E26D}"/>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1070E2F8-D082-C169-7E10-B5E7D471532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A16C2DCA-482C-266C-9ED5-06811CFF1F7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55DD23C6-525F-3A3A-8ED6-85EC85677A2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F51A2D48-E652-7D54-3866-1DF68B84498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A8D27B49-6E43-7BD6-CB95-ED0E865FBCC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E372FAB6-5B8D-D696-F32C-2DD17D4B9C0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F56BB80F-C48D-F76B-F94D-B094D79262D0}"/>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A869CE21-0816-74F8-F236-4D2A068437E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5A9E7CD7-9F09-384B-78E7-D500AD0CEBD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83FD4397-38C6-96F1-2CA4-889F0F5AB39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AB01BACE-277B-35BF-8F24-E3E7037BBE4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9A06C642-303F-B345-B3B8-18CDE399053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A7CC60AE-600E-4F32-003B-4642620F072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3389315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A63D6F-BC89-9383-4B69-0C83A721B3F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5337"/>
          <a:stretch/>
        </p:blipFill>
        <p:spPr>
          <a:xfrm>
            <a:off x="808972" y="243853"/>
            <a:ext cx="791521" cy="836299"/>
          </a:xfrm>
          <a:prstGeom prst="rect">
            <a:avLst/>
          </a:prstGeom>
        </p:spPr>
      </p:pic>
      <p:pic>
        <p:nvPicPr>
          <p:cNvPr id="3" name="Imagen 2">
            <a:extLst>
              <a:ext uri="{FF2B5EF4-FFF2-40B4-BE49-F238E27FC236}">
                <a16:creationId xmlns:a16="http://schemas.microsoft.com/office/drawing/2014/main" id="{9769CA38-F1E3-9745-2450-35D87C7D25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2414"/>
          <a:stretch/>
        </p:blipFill>
        <p:spPr>
          <a:xfrm>
            <a:off x="5300642" y="338086"/>
            <a:ext cx="827313" cy="772165"/>
          </a:xfrm>
          <a:prstGeom prst="rect">
            <a:avLst/>
          </a:prstGeom>
        </p:spPr>
      </p:pic>
      <p:pic>
        <p:nvPicPr>
          <p:cNvPr id="4" name="Imagen 3">
            <a:extLst>
              <a:ext uri="{FF2B5EF4-FFF2-40B4-BE49-F238E27FC236}">
                <a16:creationId xmlns:a16="http://schemas.microsoft.com/office/drawing/2014/main" id="{87650226-38FD-E7D4-A008-B3252F6013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6305" y="186015"/>
            <a:ext cx="3191161" cy="1137474"/>
          </a:xfrm>
          <a:prstGeom prst="rect">
            <a:avLst/>
          </a:prstGeom>
        </p:spPr>
      </p:pic>
      <p:sp>
        <p:nvSpPr>
          <p:cNvPr id="5" name="Rectángulo: esquinas redondeadas 4">
            <a:extLst>
              <a:ext uri="{FF2B5EF4-FFF2-40B4-BE49-F238E27FC236}">
                <a16:creationId xmlns:a16="http://schemas.microsoft.com/office/drawing/2014/main" id="{D43393BF-F2C8-70EA-B779-FA532B77D5E6}"/>
              </a:ext>
            </a:extLst>
          </p:cNvPr>
          <p:cNvSpPr/>
          <p:nvPr/>
        </p:nvSpPr>
        <p:spPr>
          <a:xfrm>
            <a:off x="230447" y="338134"/>
            <a:ext cx="6327569" cy="9329148"/>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aphicFrame>
        <p:nvGraphicFramePr>
          <p:cNvPr id="6" name="Tabla 5">
            <a:extLst>
              <a:ext uri="{FF2B5EF4-FFF2-40B4-BE49-F238E27FC236}">
                <a16:creationId xmlns:a16="http://schemas.microsoft.com/office/drawing/2014/main" id="{DA9ABA37-AC11-DEE4-52C8-7738D1F28291}"/>
              </a:ext>
            </a:extLst>
          </p:cNvPr>
          <p:cNvGraphicFramePr>
            <a:graphicFrameLocks noGrp="1"/>
          </p:cNvGraphicFramePr>
          <p:nvPr>
            <p:extLst>
              <p:ext uri="{D42A27DB-BD31-4B8C-83A1-F6EECF244321}">
                <p14:modId xmlns:p14="http://schemas.microsoft.com/office/powerpoint/2010/main" val="3174418867"/>
              </p:ext>
            </p:extLst>
          </p:nvPr>
        </p:nvGraphicFramePr>
        <p:xfrm>
          <a:off x="344845" y="1200857"/>
          <a:ext cx="6098772" cy="8171990"/>
        </p:xfrm>
        <a:graphic>
          <a:graphicData uri="http://schemas.openxmlformats.org/drawingml/2006/table">
            <a:tbl>
              <a:tblPr firstRow="1" firstCol="1" lastRow="1" lastCol="1" bandRow="1" bandCol="1">
                <a:tableStyleId>{5940675A-B579-460E-94D1-54222C63F5DA}</a:tableStyleId>
              </a:tblPr>
              <a:tblGrid>
                <a:gridCol w="285437">
                  <a:extLst>
                    <a:ext uri="{9D8B030D-6E8A-4147-A177-3AD203B41FA5}">
                      <a16:colId xmlns:a16="http://schemas.microsoft.com/office/drawing/2014/main" val="68945623"/>
                    </a:ext>
                  </a:extLst>
                </a:gridCol>
                <a:gridCol w="2074007">
                  <a:extLst>
                    <a:ext uri="{9D8B030D-6E8A-4147-A177-3AD203B41FA5}">
                      <a16:colId xmlns:a16="http://schemas.microsoft.com/office/drawing/2014/main" val="1502017860"/>
                    </a:ext>
                  </a:extLst>
                </a:gridCol>
                <a:gridCol w="1070043">
                  <a:extLst>
                    <a:ext uri="{9D8B030D-6E8A-4147-A177-3AD203B41FA5}">
                      <a16:colId xmlns:a16="http://schemas.microsoft.com/office/drawing/2014/main" val="658276981"/>
                    </a:ext>
                  </a:extLst>
                </a:gridCol>
                <a:gridCol w="1536970">
                  <a:extLst>
                    <a:ext uri="{9D8B030D-6E8A-4147-A177-3AD203B41FA5}">
                      <a16:colId xmlns:a16="http://schemas.microsoft.com/office/drawing/2014/main" val="3825823366"/>
                    </a:ext>
                  </a:extLst>
                </a:gridCol>
                <a:gridCol w="573932">
                  <a:extLst>
                    <a:ext uri="{9D8B030D-6E8A-4147-A177-3AD203B41FA5}">
                      <a16:colId xmlns:a16="http://schemas.microsoft.com/office/drawing/2014/main" val="2796799207"/>
                    </a:ext>
                  </a:extLst>
                </a:gridCol>
                <a:gridCol w="558383">
                  <a:extLst>
                    <a:ext uri="{9D8B030D-6E8A-4147-A177-3AD203B41FA5}">
                      <a16:colId xmlns:a16="http://schemas.microsoft.com/office/drawing/2014/main" val="2681432833"/>
                    </a:ext>
                  </a:extLst>
                </a:gridCol>
              </a:tblGrid>
              <a:tr h="460654">
                <a:tc>
                  <a:txBody>
                    <a:bodyPr/>
                    <a:lstStyle/>
                    <a:p>
                      <a:pPr marL="1270" algn="l">
                        <a:lnSpc>
                          <a:spcPts val="1370"/>
                        </a:lnSpc>
                      </a:pPr>
                      <a:r>
                        <a:rPr lang="es-ES" sz="1400" b="1" spc="-25" dirty="0" err="1">
                          <a:effectLst/>
                        </a:rPr>
                        <a:t>Nº</a:t>
                      </a:r>
                      <a:endParaRPr lang="es-PE" sz="1400" b="1" dirty="0">
                        <a:effectLst/>
                        <a:latin typeface="Arial MT"/>
                        <a:ea typeface="Arial MT"/>
                        <a:cs typeface="Arial MT"/>
                      </a:endParaRPr>
                    </a:p>
                  </a:txBody>
                  <a:tcPr marL="0" marR="0" marT="0" marB="0" anchor="ctr">
                    <a:solidFill>
                      <a:srgbClr val="CCFF66"/>
                    </a:solidFill>
                  </a:tcPr>
                </a:tc>
                <a:tc>
                  <a:txBody>
                    <a:bodyPr/>
                    <a:lstStyle/>
                    <a:p>
                      <a:pPr marL="87313" indent="0" algn="ctr">
                        <a:lnSpc>
                          <a:spcPts val="1380"/>
                        </a:lnSpc>
                      </a:pPr>
                      <a:r>
                        <a:rPr lang="es-ES" sz="1400" b="1" dirty="0">
                          <a:effectLst/>
                        </a:rPr>
                        <a:t>Apellidos</a:t>
                      </a:r>
                      <a:r>
                        <a:rPr lang="es-ES" sz="1400" b="1" spc="-55" dirty="0">
                          <a:effectLst/>
                        </a:rPr>
                        <a:t> </a:t>
                      </a:r>
                      <a:r>
                        <a:rPr lang="es-ES" sz="1400" b="1" dirty="0">
                          <a:effectLst/>
                        </a:rPr>
                        <a:t>y</a:t>
                      </a:r>
                      <a:r>
                        <a:rPr lang="es-ES" sz="1400" b="1" spc="-80" dirty="0">
                          <a:effectLst/>
                        </a:rPr>
                        <a:t> </a:t>
                      </a:r>
                      <a:r>
                        <a:rPr lang="es-ES" sz="1400" b="1" dirty="0">
                          <a:effectLst/>
                        </a:rPr>
                        <a:t>nombres</a:t>
                      </a:r>
                      <a:endParaRPr lang="es-PE" sz="1400" b="1" dirty="0">
                        <a:effectLst/>
                        <a:latin typeface="Arial MT"/>
                        <a:ea typeface="Arial MT"/>
                        <a:cs typeface="Arial MT"/>
                      </a:endParaRPr>
                    </a:p>
                  </a:txBody>
                  <a:tcPr marL="0" marR="0" marT="0" marB="0" anchor="ctr">
                    <a:solidFill>
                      <a:srgbClr val="FFCCFF"/>
                    </a:solidFill>
                  </a:tcPr>
                </a:tc>
                <a:tc>
                  <a:txBody>
                    <a:bodyPr/>
                    <a:lstStyle/>
                    <a:p>
                      <a:pPr marL="87313" marR="0" lvl="0" indent="0" algn="ctr" defTabSz="685800" rtl="0" eaLnBrk="1" fontAlgn="auto" latinLnBrk="0" hangingPunct="1">
                        <a:lnSpc>
                          <a:spcPts val="1380"/>
                        </a:lnSpc>
                        <a:spcBef>
                          <a:spcPts val="0"/>
                        </a:spcBef>
                        <a:spcAft>
                          <a:spcPts val="0"/>
                        </a:spcAft>
                        <a:buClrTx/>
                        <a:buSzTx/>
                        <a:buFontTx/>
                        <a:buNone/>
                        <a:tabLst/>
                        <a:defRPr/>
                      </a:pPr>
                      <a:r>
                        <a:rPr lang="es-ES" sz="1400" b="1" spc="-25" dirty="0">
                          <a:effectLst/>
                        </a:rPr>
                        <a:t>DNI</a:t>
                      </a:r>
                      <a:endParaRPr lang="es-PE" sz="1400" b="1" dirty="0">
                        <a:effectLst/>
                        <a:latin typeface="Arial MT"/>
                        <a:ea typeface="Arial MT"/>
                        <a:cs typeface="Arial MT"/>
                      </a:endParaRPr>
                    </a:p>
                    <a:p>
                      <a:pPr marL="87313" indent="0" algn="ctr">
                        <a:lnSpc>
                          <a:spcPts val="1380"/>
                        </a:lnSpc>
                      </a:pPr>
                      <a:endParaRPr lang="es-PE" sz="1400" b="1" dirty="0">
                        <a:effectLst/>
                        <a:latin typeface="Arial MT"/>
                        <a:ea typeface="Arial MT"/>
                        <a:cs typeface="Arial MT"/>
                      </a:endParaRPr>
                    </a:p>
                  </a:txBody>
                  <a:tcPr marL="0" marR="0" marT="0" marB="0" anchor="ctr">
                    <a:solidFill>
                      <a:srgbClr val="FFC000"/>
                    </a:solidFill>
                  </a:tcPr>
                </a:tc>
                <a:tc>
                  <a:txBody>
                    <a:bodyPr/>
                    <a:lstStyle/>
                    <a:p>
                      <a:pPr marL="3810" algn="ctr">
                        <a:spcBef>
                          <a:spcPts val="685"/>
                        </a:spcBef>
                      </a:pPr>
                      <a:r>
                        <a:rPr lang="es-ES" sz="1400" b="1" dirty="0">
                          <a:effectLst/>
                          <a:latin typeface="Arial MT"/>
                          <a:ea typeface="Arial MT"/>
                          <a:cs typeface="Arial MT"/>
                        </a:rPr>
                        <a:t>Teléfono</a:t>
                      </a:r>
                      <a:endParaRPr lang="es-PE" sz="1400" b="1" dirty="0">
                        <a:effectLst/>
                        <a:latin typeface="Arial MT"/>
                        <a:ea typeface="Arial MT"/>
                        <a:cs typeface="Arial MT"/>
                      </a:endParaRPr>
                    </a:p>
                  </a:txBody>
                  <a:tcPr marL="0" marR="0" marT="0" marB="0" anchor="ctr">
                    <a:solidFill>
                      <a:srgbClr val="FFFF00"/>
                    </a:solidFill>
                  </a:tcPr>
                </a:tc>
                <a:tc>
                  <a:txBody>
                    <a:bodyPr/>
                    <a:lstStyle/>
                    <a:p>
                      <a:pPr marL="180975" indent="-180975" algn="ctr">
                        <a:spcBef>
                          <a:spcPts val="685"/>
                        </a:spcBef>
                      </a:pPr>
                      <a:r>
                        <a:rPr lang="es-ES" sz="1400" b="1" spc="-10" dirty="0">
                          <a:effectLst/>
                          <a:latin typeface="Arial MT"/>
                          <a:ea typeface="Arial MT"/>
                          <a:cs typeface="Arial MT"/>
                        </a:rPr>
                        <a:t>Sexo</a:t>
                      </a:r>
                      <a:endParaRPr lang="es-PE" sz="1400" b="1" dirty="0">
                        <a:effectLst/>
                        <a:latin typeface="Arial MT"/>
                        <a:ea typeface="Arial MT"/>
                        <a:cs typeface="Arial MT"/>
                      </a:endParaRPr>
                    </a:p>
                  </a:txBody>
                  <a:tcPr marL="0" marR="0" marT="0" marB="0" anchor="ctr">
                    <a:solidFill>
                      <a:srgbClr val="CCCCFF"/>
                    </a:solidFill>
                  </a:tcPr>
                </a:tc>
                <a:tc>
                  <a:txBody>
                    <a:bodyPr/>
                    <a:lstStyle/>
                    <a:p>
                      <a:pPr marL="180975" indent="-180975" algn="ctr">
                        <a:spcBef>
                          <a:spcPts val="685"/>
                        </a:spcBef>
                      </a:pPr>
                      <a:r>
                        <a:rPr lang="es-ES" sz="1400" b="1" dirty="0">
                          <a:effectLst/>
                          <a:latin typeface="Arial MT"/>
                          <a:ea typeface="Arial MT"/>
                          <a:cs typeface="Arial MT"/>
                        </a:rPr>
                        <a:t>Edad</a:t>
                      </a:r>
                      <a:endParaRPr lang="es-PE" sz="1400" b="1" dirty="0">
                        <a:effectLst/>
                        <a:latin typeface="Arial MT"/>
                        <a:ea typeface="Arial MT"/>
                        <a:cs typeface="Arial MT"/>
                      </a:endParaRPr>
                    </a:p>
                  </a:txBody>
                  <a:tcPr marL="0" marR="0" marT="0" marB="0" anchor="ctr">
                    <a:solidFill>
                      <a:srgbClr val="66CCFF"/>
                    </a:solidFill>
                  </a:tcPr>
                </a:tc>
                <a:extLst>
                  <a:ext uri="{0D108BD9-81ED-4DB2-BD59-A6C34878D82A}">
                    <a16:rowId xmlns:a16="http://schemas.microsoft.com/office/drawing/2014/main" val="2340018890"/>
                  </a:ext>
                </a:extLst>
              </a:tr>
              <a:tr h="193528">
                <a:tc>
                  <a:txBody>
                    <a:bodyPr/>
                    <a:lstStyle/>
                    <a:p>
                      <a:pPr marL="1270" marR="1270" algn="ctr">
                        <a:lnSpc>
                          <a:spcPts val="1280"/>
                        </a:lnSpc>
                      </a:pPr>
                      <a:r>
                        <a:rPr lang="es-ES" sz="800" spc="-25">
                          <a:effectLst/>
                        </a:rPr>
                        <a:t>01</a:t>
                      </a:r>
                      <a:endParaRPr lang="es-PE" sz="700">
                        <a:effectLst/>
                        <a:latin typeface="Arial MT"/>
                        <a:ea typeface="Arial MT"/>
                        <a:cs typeface="Arial MT"/>
                      </a:endParaRPr>
                    </a:p>
                  </a:txBody>
                  <a:tcPr marL="0" marR="0" marT="0" marB="0"/>
                </a:tc>
                <a:tc>
                  <a:txBody>
                    <a:bodyPr/>
                    <a:lstStyle/>
                    <a:p>
                      <a:pPr marL="67945">
                        <a:spcBef>
                          <a:spcPts val="10"/>
                        </a:spcBef>
                      </a:pPr>
                      <a:endParaRPr lang="es-PE" sz="700" dirty="0">
                        <a:effectLst/>
                        <a:latin typeface="Arial MT"/>
                        <a:ea typeface="Arial MT"/>
                        <a:cs typeface="Arial MT"/>
                      </a:endParaRPr>
                    </a:p>
                  </a:txBody>
                  <a:tcPr marL="0" marR="0" marT="0" marB="0"/>
                </a:tc>
                <a:tc>
                  <a:txBody>
                    <a:bodyPr/>
                    <a:lstStyle/>
                    <a:p>
                      <a:pPr marL="67310">
                        <a:spcBef>
                          <a:spcPts val="10"/>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3154272900"/>
                  </a:ext>
                </a:extLst>
              </a:tr>
              <a:tr h="193528">
                <a:tc>
                  <a:txBody>
                    <a:bodyPr/>
                    <a:lstStyle/>
                    <a:p>
                      <a:pPr marL="1270" marR="1270" algn="ctr">
                        <a:lnSpc>
                          <a:spcPts val="1270"/>
                        </a:lnSpc>
                      </a:pPr>
                      <a:r>
                        <a:rPr lang="es-ES" sz="800" spc="-25">
                          <a:effectLst/>
                        </a:rPr>
                        <a:t>02</a:t>
                      </a:r>
                      <a:endParaRPr lang="es-PE" sz="70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414551294"/>
                  </a:ext>
                </a:extLst>
              </a:tr>
              <a:tr h="193528">
                <a:tc>
                  <a:txBody>
                    <a:bodyPr/>
                    <a:lstStyle/>
                    <a:p>
                      <a:pPr marL="1270" marR="1270" algn="ctr">
                        <a:lnSpc>
                          <a:spcPts val="1280"/>
                        </a:lnSpc>
                        <a:spcBef>
                          <a:spcPts val="10"/>
                        </a:spcBef>
                      </a:pPr>
                      <a:r>
                        <a:rPr lang="es-ES" sz="800" spc="-25">
                          <a:effectLst/>
                        </a:rPr>
                        <a:t>03</a:t>
                      </a:r>
                      <a:endParaRPr lang="es-PE" sz="700">
                        <a:effectLst/>
                        <a:latin typeface="Arial MT"/>
                        <a:ea typeface="Arial MT"/>
                        <a:cs typeface="Arial MT"/>
                      </a:endParaRPr>
                    </a:p>
                  </a:txBody>
                  <a:tcPr marL="0" marR="0" marT="0" marB="0"/>
                </a:tc>
                <a:tc>
                  <a:txBody>
                    <a:bodyPr/>
                    <a:lstStyle/>
                    <a:p>
                      <a:pPr marL="67945">
                        <a:spcBef>
                          <a:spcPts val="15"/>
                        </a:spcBef>
                      </a:pPr>
                      <a:endParaRPr lang="es-PE" sz="700" dirty="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600054892"/>
                  </a:ext>
                </a:extLst>
              </a:tr>
              <a:tr h="193528">
                <a:tc>
                  <a:txBody>
                    <a:bodyPr/>
                    <a:lstStyle/>
                    <a:p>
                      <a:pPr marL="1270" marR="1270" algn="ctr">
                        <a:lnSpc>
                          <a:spcPts val="1270"/>
                        </a:lnSpc>
                      </a:pPr>
                      <a:r>
                        <a:rPr lang="es-ES" sz="800" spc="-25">
                          <a:effectLst/>
                        </a:rPr>
                        <a:t>04</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3418904507"/>
                  </a:ext>
                </a:extLst>
              </a:tr>
              <a:tr h="193528">
                <a:tc>
                  <a:txBody>
                    <a:bodyPr/>
                    <a:lstStyle/>
                    <a:p>
                      <a:pPr marL="1270" marR="1270" algn="ctr">
                        <a:lnSpc>
                          <a:spcPts val="1280"/>
                        </a:lnSpc>
                        <a:spcBef>
                          <a:spcPts val="10"/>
                        </a:spcBef>
                      </a:pPr>
                      <a:r>
                        <a:rPr lang="es-ES" sz="800" spc="-25">
                          <a:effectLst/>
                        </a:rPr>
                        <a:t>05</a:t>
                      </a:r>
                      <a:endParaRPr lang="es-PE" sz="700">
                        <a:effectLst/>
                        <a:latin typeface="Arial MT"/>
                        <a:ea typeface="Arial MT"/>
                        <a:cs typeface="Arial MT"/>
                      </a:endParaRPr>
                    </a:p>
                  </a:txBody>
                  <a:tcPr marL="0" marR="0" marT="0" marB="0"/>
                </a:tc>
                <a:tc>
                  <a:txBody>
                    <a:bodyPr/>
                    <a:lstStyle/>
                    <a:p>
                      <a:pPr marL="67945">
                        <a:spcBef>
                          <a:spcPts val="15"/>
                        </a:spcBef>
                      </a:pPr>
                      <a:endParaRPr lang="es-PE" sz="700" dirty="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885816959"/>
                  </a:ext>
                </a:extLst>
              </a:tr>
              <a:tr h="193528">
                <a:tc>
                  <a:txBody>
                    <a:bodyPr/>
                    <a:lstStyle/>
                    <a:p>
                      <a:pPr marL="1270" marR="1270" algn="ctr">
                        <a:lnSpc>
                          <a:spcPts val="1270"/>
                        </a:lnSpc>
                      </a:pPr>
                      <a:r>
                        <a:rPr lang="es-ES" sz="800" spc="-25">
                          <a:effectLst/>
                        </a:rPr>
                        <a:t>06</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665951442"/>
                  </a:ext>
                </a:extLst>
              </a:tr>
              <a:tr h="193528">
                <a:tc>
                  <a:txBody>
                    <a:bodyPr/>
                    <a:lstStyle/>
                    <a:p>
                      <a:pPr marL="1270" marR="1270" algn="ctr">
                        <a:lnSpc>
                          <a:spcPts val="1280"/>
                        </a:lnSpc>
                        <a:spcBef>
                          <a:spcPts val="10"/>
                        </a:spcBef>
                      </a:pPr>
                      <a:r>
                        <a:rPr lang="es-ES" sz="800" spc="-25">
                          <a:effectLst/>
                        </a:rPr>
                        <a:t>07</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155734646"/>
                  </a:ext>
                </a:extLst>
              </a:tr>
              <a:tr h="193528">
                <a:tc>
                  <a:txBody>
                    <a:bodyPr/>
                    <a:lstStyle/>
                    <a:p>
                      <a:pPr marL="1270" marR="1270" algn="ctr">
                        <a:lnSpc>
                          <a:spcPts val="1270"/>
                        </a:lnSpc>
                      </a:pPr>
                      <a:r>
                        <a:rPr lang="es-ES" sz="800" spc="-25">
                          <a:effectLst/>
                        </a:rPr>
                        <a:t>08</a:t>
                      </a:r>
                      <a:endParaRPr lang="es-PE" sz="700">
                        <a:effectLst/>
                        <a:latin typeface="Arial MT"/>
                        <a:ea typeface="Arial MT"/>
                        <a:cs typeface="Arial MT"/>
                      </a:endParaRPr>
                    </a:p>
                  </a:txBody>
                  <a:tcPr marL="0" marR="0" marT="0" marB="0"/>
                </a:tc>
                <a:tc>
                  <a:txBody>
                    <a:bodyPr/>
                    <a:lstStyle/>
                    <a:p>
                      <a:pPr marL="67945"/>
                      <a:endParaRPr lang="es-PE" sz="700">
                        <a:effectLst/>
                        <a:latin typeface="Arial MT"/>
                        <a:ea typeface="Arial MT"/>
                        <a:cs typeface="Arial MT"/>
                      </a:endParaRPr>
                    </a:p>
                  </a:txBody>
                  <a:tcPr marL="0" marR="0" marT="0" marB="0"/>
                </a:tc>
                <a:tc>
                  <a:txBody>
                    <a:bodyPr/>
                    <a:lstStyle/>
                    <a:p>
                      <a:pPr marL="67310"/>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952643101"/>
                  </a:ext>
                </a:extLst>
              </a:tr>
              <a:tr h="193528">
                <a:tc>
                  <a:txBody>
                    <a:bodyPr/>
                    <a:lstStyle/>
                    <a:p>
                      <a:pPr marL="1270" marR="1270" algn="ctr">
                        <a:lnSpc>
                          <a:spcPts val="1280"/>
                        </a:lnSpc>
                        <a:spcBef>
                          <a:spcPts val="10"/>
                        </a:spcBef>
                      </a:pPr>
                      <a:r>
                        <a:rPr lang="es-ES" sz="800" spc="-25">
                          <a:effectLst/>
                        </a:rPr>
                        <a:t>09</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30"/>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1146169973"/>
                  </a:ext>
                </a:extLst>
              </a:tr>
              <a:tr h="193528">
                <a:tc>
                  <a:txBody>
                    <a:bodyPr/>
                    <a:lstStyle/>
                    <a:p>
                      <a:pPr marL="1270" marR="1270" algn="ctr">
                        <a:lnSpc>
                          <a:spcPts val="1270"/>
                        </a:lnSpc>
                      </a:pPr>
                      <a:r>
                        <a:rPr lang="es-ES" sz="800" spc="-25">
                          <a:effectLst/>
                        </a:rPr>
                        <a:t>10</a:t>
                      </a:r>
                      <a:endParaRPr lang="es-PE" sz="700">
                        <a:effectLst/>
                        <a:latin typeface="Arial MT"/>
                        <a:ea typeface="Arial MT"/>
                        <a:cs typeface="Arial MT"/>
                      </a:endParaRPr>
                    </a:p>
                  </a:txBody>
                  <a:tcPr marL="0" marR="0" marT="0" marB="0"/>
                </a:tc>
                <a:tc>
                  <a:txBody>
                    <a:bodyPr/>
                    <a:lstStyle/>
                    <a:p>
                      <a:pPr marL="67945">
                        <a:lnSpc>
                          <a:spcPts val="1150"/>
                        </a:lnSpc>
                      </a:pPr>
                      <a:endParaRPr lang="es-PE" sz="700">
                        <a:effectLst/>
                        <a:latin typeface="Arial MT"/>
                        <a:ea typeface="Arial MT"/>
                        <a:cs typeface="Arial MT"/>
                      </a:endParaRPr>
                    </a:p>
                  </a:txBody>
                  <a:tcPr marL="0" marR="0" marT="0" marB="0"/>
                </a:tc>
                <a:tc>
                  <a:txBody>
                    <a:bodyPr/>
                    <a:lstStyle/>
                    <a:p>
                      <a:pPr marL="67310">
                        <a:lnSpc>
                          <a:spcPts val="1150"/>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936939441"/>
                  </a:ext>
                </a:extLst>
              </a:tr>
              <a:tr h="193528">
                <a:tc>
                  <a:txBody>
                    <a:bodyPr/>
                    <a:lstStyle/>
                    <a:p>
                      <a:pPr marL="1270" marR="1270" algn="ctr">
                        <a:lnSpc>
                          <a:spcPts val="1280"/>
                        </a:lnSpc>
                        <a:spcBef>
                          <a:spcPts val="5"/>
                        </a:spcBef>
                      </a:pPr>
                      <a:r>
                        <a:rPr lang="es-ES" sz="800" spc="-25">
                          <a:effectLst/>
                        </a:rPr>
                        <a:t>11</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3564810207"/>
                  </a:ext>
                </a:extLst>
              </a:tr>
              <a:tr h="193528">
                <a:tc>
                  <a:txBody>
                    <a:bodyPr/>
                    <a:lstStyle/>
                    <a:p>
                      <a:pPr marL="1270" marR="1270" algn="ctr">
                        <a:lnSpc>
                          <a:spcPts val="1270"/>
                        </a:lnSpc>
                      </a:pPr>
                      <a:r>
                        <a:rPr lang="es-ES" sz="800" spc="-25">
                          <a:effectLst/>
                        </a:rPr>
                        <a:t>12</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393315707"/>
                  </a:ext>
                </a:extLst>
              </a:tr>
              <a:tr h="193528">
                <a:tc>
                  <a:txBody>
                    <a:bodyPr/>
                    <a:lstStyle/>
                    <a:p>
                      <a:pPr marL="1270" marR="1270" algn="ctr">
                        <a:lnSpc>
                          <a:spcPts val="1280"/>
                        </a:lnSpc>
                        <a:spcBef>
                          <a:spcPts val="10"/>
                        </a:spcBef>
                      </a:pPr>
                      <a:r>
                        <a:rPr lang="es-ES" sz="800" spc="-25">
                          <a:effectLst/>
                        </a:rPr>
                        <a:t>13</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800669736"/>
                  </a:ext>
                </a:extLst>
              </a:tr>
              <a:tr h="193528">
                <a:tc>
                  <a:txBody>
                    <a:bodyPr/>
                    <a:lstStyle/>
                    <a:p>
                      <a:pPr marL="1270" marR="1270" algn="ctr">
                        <a:lnSpc>
                          <a:spcPts val="1270"/>
                        </a:lnSpc>
                      </a:pPr>
                      <a:r>
                        <a:rPr lang="es-ES" sz="800" spc="-25">
                          <a:effectLst/>
                        </a:rPr>
                        <a:t>14</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3205902389"/>
                  </a:ext>
                </a:extLst>
              </a:tr>
              <a:tr h="193528">
                <a:tc>
                  <a:txBody>
                    <a:bodyPr/>
                    <a:lstStyle/>
                    <a:p>
                      <a:pPr marL="1270" marR="1270" algn="ctr">
                        <a:lnSpc>
                          <a:spcPts val="1280"/>
                        </a:lnSpc>
                        <a:spcBef>
                          <a:spcPts val="10"/>
                        </a:spcBef>
                      </a:pPr>
                      <a:r>
                        <a:rPr lang="es-ES" sz="800" spc="-25">
                          <a:effectLst/>
                        </a:rPr>
                        <a:t>15</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1102100744"/>
                  </a:ext>
                </a:extLst>
              </a:tr>
              <a:tr h="193528">
                <a:tc>
                  <a:txBody>
                    <a:bodyPr/>
                    <a:lstStyle/>
                    <a:p>
                      <a:pPr marL="1270" marR="1270" algn="ctr">
                        <a:lnSpc>
                          <a:spcPts val="1270"/>
                        </a:lnSpc>
                      </a:pPr>
                      <a:r>
                        <a:rPr lang="es-ES" sz="800" spc="-25">
                          <a:effectLst/>
                        </a:rPr>
                        <a:t>16</a:t>
                      </a:r>
                      <a:endParaRPr lang="es-PE" sz="700">
                        <a:effectLst/>
                        <a:latin typeface="Arial MT"/>
                        <a:ea typeface="Arial MT"/>
                        <a:cs typeface="Arial MT"/>
                      </a:endParaRPr>
                    </a:p>
                  </a:txBody>
                  <a:tcPr marL="0" marR="0" marT="0" marB="0"/>
                </a:tc>
                <a:tc>
                  <a:txBody>
                    <a:bodyPr/>
                    <a:lstStyle/>
                    <a:p>
                      <a:pPr marL="67945"/>
                      <a:endParaRPr lang="es-PE" sz="700">
                        <a:effectLst/>
                        <a:latin typeface="Arial MT"/>
                        <a:ea typeface="Arial MT"/>
                        <a:cs typeface="Arial MT"/>
                      </a:endParaRPr>
                    </a:p>
                  </a:txBody>
                  <a:tcPr marL="0" marR="0" marT="0" marB="0"/>
                </a:tc>
                <a:tc>
                  <a:txBody>
                    <a:bodyPr/>
                    <a:lstStyle/>
                    <a:p>
                      <a:pPr marL="67310"/>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512258223"/>
                  </a:ext>
                </a:extLst>
              </a:tr>
              <a:tr h="193528">
                <a:tc>
                  <a:txBody>
                    <a:bodyPr/>
                    <a:lstStyle/>
                    <a:p>
                      <a:pPr marL="1270" marR="1270" algn="ctr">
                        <a:lnSpc>
                          <a:spcPts val="1280"/>
                        </a:lnSpc>
                        <a:spcBef>
                          <a:spcPts val="10"/>
                        </a:spcBef>
                      </a:pPr>
                      <a:r>
                        <a:rPr lang="es-ES" sz="800" spc="-25">
                          <a:effectLst/>
                        </a:rPr>
                        <a:t>17</a:t>
                      </a:r>
                      <a:endParaRPr lang="es-PE" sz="700">
                        <a:effectLst/>
                        <a:latin typeface="Arial MT"/>
                        <a:ea typeface="Arial MT"/>
                        <a:cs typeface="Arial MT"/>
                      </a:endParaRPr>
                    </a:p>
                  </a:txBody>
                  <a:tcPr marL="0" marR="0" marT="0" marB="0"/>
                </a:tc>
                <a:tc>
                  <a:txBody>
                    <a:bodyPr/>
                    <a:lstStyle/>
                    <a:p>
                      <a:pPr marL="67945">
                        <a:spcBef>
                          <a:spcPts val="2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975773846"/>
                  </a:ext>
                </a:extLst>
              </a:tr>
              <a:tr h="193528">
                <a:tc>
                  <a:txBody>
                    <a:bodyPr/>
                    <a:lstStyle/>
                    <a:p>
                      <a:pPr marL="1270" marR="1270" algn="ctr">
                        <a:lnSpc>
                          <a:spcPts val="1270"/>
                        </a:lnSpc>
                      </a:pPr>
                      <a:r>
                        <a:rPr lang="es-ES" sz="800" spc="-25">
                          <a:effectLst/>
                        </a:rPr>
                        <a:t>18</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3310689088"/>
                  </a:ext>
                </a:extLst>
              </a:tr>
              <a:tr h="193528">
                <a:tc>
                  <a:txBody>
                    <a:bodyPr/>
                    <a:lstStyle/>
                    <a:p>
                      <a:pPr marL="1270" marR="1270" algn="ctr">
                        <a:lnSpc>
                          <a:spcPts val="1280"/>
                        </a:lnSpc>
                        <a:spcBef>
                          <a:spcPts val="10"/>
                        </a:spcBef>
                      </a:pPr>
                      <a:r>
                        <a:rPr lang="es-ES" sz="800" spc="-25">
                          <a:effectLst/>
                        </a:rPr>
                        <a:t>19</a:t>
                      </a:r>
                      <a:endParaRPr lang="es-PE" sz="700">
                        <a:effectLst/>
                        <a:latin typeface="Arial MT"/>
                        <a:ea typeface="Arial MT"/>
                        <a:cs typeface="Arial MT"/>
                      </a:endParaRPr>
                    </a:p>
                  </a:txBody>
                  <a:tcPr marL="0" marR="0" marT="0" marB="0"/>
                </a:tc>
                <a:tc>
                  <a:txBody>
                    <a:bodyPr/>
                    <a:lstStyle/>
                    <a:p>
                      <a:pPr marL="67945">
                        <a:spcBef>
                          <a:spcPts val="15"/>
                        </a:spcBef>
                      </a:pPr>
                      <a:endParaRPr lang="es-PE" sz="700" dirty="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082330509"/>
                  </a:ext>
                </a:extLst>
              </a:tr>
              <a:tr h="193528">
                <a:tc>
                  <a:txBody>
                    <a:bodyPr/>
                    <a:lstStyle/>
                    <a:p>
                      <a:pPr marL="1270" marR="1270" algn="ctr">
                        <a:lnSpc>
                          <a:spcPts val="1270"/>
                        </a:lnSpc>
                      </a:pPr>
                      <a:r>
                        <a:rPr lang="es-ES" sz="800" spc="-25">
                          <a:effectLst/>
                        </a:rPr>
                        <a:t>20</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72007037"/>
                  </a:ext>
                </a:extLst>
              </a:tr>
              <a:tr h="193528">
                <a:tc>
                  <a:txBody>
                    <a:bodyPr/>
                    <a:lstStyle/>
                    <a:p>
                      <a:pPr marL="1270" marR="1270" algn="ctr">
                        <a:lnSpc>
                          <a:spcPts val="1280"/>
                        </a:lnSpc>
                        <a:spcBef>
                          <a:spcPts val="10"/>
                        </a:spcBef>
                      </a:pPr>
                      <a:r>
                        <a:rPr lang="es-ES" sz="800" spc="-25">
                          <a:effectLst/>
                        </a:rPr>
                        <a:t>21</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008309659"/>
                  </a:ext>
                </a:extLst>
              </a:tr>
              <a:tr h="193528">
                <a:tc>
                  <a:txBody>
                    <a:bodyPr/>
                    <a:lstStyle/>
                    <a:p>
                      <a:pPr marL="1270" marR="1270" algn="ctr">
                        <a:lnSpc>
                          <a:spcPts val="1270"/>
                        </a:lnSpc>
                      </a:pPr>
                      <a:r>
                        <a:rPr lang="es-ES" sz="800" spc="-25">
                          <a:effectLst/>
                        </a:rPr>
                        <a:t>22</a:t>
                      </a:r>
                      <a:endParaRPr lang="es-PE" sz="70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dirty="0">
                          <a:effectLst/>
                        </a:rPr>
                        <a:t> </a:t>
                      </a: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1915096237"/>
                  </a:ext>
                </a:extLst>
              </a:tr>
              <a:tr h="193528">
                <a:tc>
                  <a:txBody>
                    <a:bodyPr/>
                    <a:lstStyle/>
                    <a:p>
                      <a:pPr marL="1270" marR="1270" algn="ctr">
                        <a:lnSpc>
                          <a:spcPts val="1280"/>
                        </a:lnSpc>
                        <a:spcBef>
                          <a:spcPts val="10"/>
                        </a:spcBef>
                      </a:pPr>
                      <a:r>
                        <a:rPr lang="es-ES" sz="800" spc="-25">
                          <a:effectLst/>
                        </a:rPr>
                        <a:t>23</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704540148"/>
                  </a:ext>
                </a:extLst>
              </a:tr>
              <a:tr h="193528">
                <a:tc>
                  <a:txBody>
                    <a:bodyPr/>
                    <a:lstStyle/>
                    <a:p>
                      <a:pPr marL="1270" marR="1270" algn="ctr">
                        <a:lnSpc>
                          <a:spcPts val="1275"/>
                        </a:lnSpc>
                      </a:pPr>
                      <a:r>
                        <a:rPr lang="es-ES" sz="800" spc="-25">
                          <a:effectLst/>
                        </a:rPr>
                        <a:t>24</a:t>
                      </a:r>
                      <a:endParaRPr lang="es-PE" sz="700">
                        <a:effectLst/>
                        <a:latin typeface="Arial MT"/>
                        <a:ea typeface="Arial MT"/>
                        <a:cs typeface="Arial MT"/>
                      </a:endParaRPr>
                    </a:p>
                  </a:txBody>
                  <a:tcPr marL="0" marR="0" marT="0" marB="0"/>
                </a:tc>
                <a:tc>
                  <a:txBody>
                    <a:bodyPr/>
                    <a:lstStyle/>
                    <a:p>
                      <a:pPr marL="67945"/>
                      <a:endParaRPr lang="es-PE" sz="700">
                        <a:effectLst/>
                        <a:latin typeface="Arial MT"/>
                        <a:ea typeface="Arial MT"/>
                        <a:cs typeface="Arial MT"/>
                      </a:endParaRPr>
                    </a:p>
                  </a:txBody>
                  <a:tcPr marL="0" marR="0" marT="0" marB="0"/>
                </a:tc>
                <a:tc>
                  <a:txBody>
                    <a:bodyPr/>
                    <a:lstStyle/>
                    <a:p>
                      <a:pPr marL="67310"/>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242656171"/>
                  </a:ext>
                </a:extLst>
              </a:tr>
              <a:tr h="193528">
                <a:tc>
                  <a:txBody>
                    <a:bodyPr/>
                    <a:lstStyle/>
                    <a:p>
                      <a:pPr marL="1270" marR="1270" algn="ctr">
                        <a:lnSpc>
                          <a:spcPts val="1280"/>
                        </a:lnSpc>
                        <a:spcBef>
                          <a:spcPts val="10"/>
                        </a:spcBef>
                      </a:pPr>
                      <a:r>
                        <a:rPr lang="es-ES" sz="800" spc="-25">
                          <a:effectLst/>
                        </a:rPr>
                        <a:t>25</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186618389"/>
                  </a:ext>
                </a:extLst>
              </a:tr>
              <a:tr h="193528">
                <a:tc>
                  <a:txBody>
                    <a:bodyPr/>
                    <a:lstStyle/>
                    <a:p>
                      <a:pPr marL="1270" marR="1270" algn="ctr">
                        <a:lnSpc>
                          <a:spcPts val="1270"/>
                        </a:lnSpc>
                      </a:pPr>
                      <a:r>
                        <a:rPr lang="es-ES" sz="800" spc="-25">
                          <a:effectLst/>
                        </a:rPr>
                        <a:t>26</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1336130286"/>
                  </a:ext>
                </a:extLst>
              </a:tr>
              <a:tr h="193528">
                <a:tc>
                  <a:txBody>
                    <a:bodyPr/>
                    <a:lstStyle/>
                    <a:p>
                      <a:pPr marL="1270" marR="1270" algn="ctr">
                        <a:lnSpc>
                          <a:spcPts val="1280"/>
                        </a:lnSpc>
                        <a:spcBef>
                          <a:spcPts val="10"/>
                        </a:spcBef>
                      </a:pPr>
                      <a:r>
                        <a:rPr lang="es-ES" sz="800" spc="-25">
                          <a:effectLst/>
                        </a:rPr>
                        <a:t>27</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3207235957"/>
                  </a:ext>
                </a:extLst>
              </a:tr>
              <a:tr h="193528">
                <a:tc>
                  <a:txBody>
                    <a:bodyPr/>
                    <a:lstStyle/>
                    <a:p>
                      <a:pPr marL="1270" marR="1270" algn="ctr">
                        <a:lnSpc>
                          <a:spcPts val="1270"/>
                        </a:lnSpc>
                      </a:pPr>
                      <a:r>
                        <a:rPr lang="es-ES" sz="800" spc="-25">
                          <a:effectLst/>
                        </a:rPr>
                        <a:t>28</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3553764291"/>
                  </a:ext>
                </a:extLst>
              </a:tr>
              <a:tr h="193528">
                <a:tc>
                  <a:txBody>
                    <a:bodyPr/>
                    <a:lstStyle/>
                    <a:p>
                      <a:pPr marL="1270" marR="1270" algn="ctr">
                        <a:lnSpc>
                          <a:spcPts val="1280"/>
                        </a:lnSpc>
                        <a:spcBef>
                          <a:spcPts val="5"/>
                        </a:spcBef>
                      </a:pPr>
                      <a:r>
                        <a:rPr lang="es-ES" sz="800" spc="-25">
                          <a:effectLst/>
                        </a:rPr>
                        <a:t>29</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1609012947"/>
                  </a:ext>
                </a:extLst>
              </a:tr>
              <a:tr h="193528">
                <a:tc>
                  <a:txBody>
                    <a:bodyPr/>
                    <a:lstStyle/>
                    <a:p>
                      <a:pPr marL="1270" marR="1270" algn="ctr">
                        <a:lnSpc>
                          <a:spcPts val="1270"/>
                        </a:lnSpc>
                      </a:pPr>
                      <a:r>
                        <a:rPr lang="es-ES" sz="800" spc="-25">
                          <a:effectLst/>
                        </a:rPr>
                        <a:t>30</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4019211678"/>
                  </a:ext>
                </a:extLst>
              </a:tr>
              <a:tr h="193528">
                <a:tc>
                  <a:txBody>
                    <a:bodyPr/>
                    <a:lstStyle/>
                    <a:p>
                      <a:pPr marL="1270" marR="1270" algn="ctr">
                        <a:lnSpc>
                          <a:spcPts val="1280"/>
                        </a:lnSpc>
                        <a:spcBef>
                          <a:spcPts val="10"/>
                        </a:spcBef>
                      </a:pPr>
                      <a:r>
                        <a:rPr lang="es-ES" sz="800" spc="-25">
                          <a:effectLst/>
                        </a:rPr>
                        <a:t>31</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1244979323"/>
                  </a:ext>
                </a:extLst>
              </a:tr>
              <a:tr h="193528">
                <a:tc>
                  <a:txBody>
                    <a:bodyPr/>
                    <a:lstStyle/>
                    <a:p>
                      <a:pPr marL="1270" marR="1270" algn="ctr">
                        <a:lnSpc>
                          <a:spcPts val="1270"/>
                        </a:lnSpc>
                      </a:pPr>
                      <a:r>
                        <a:rPr lang="es-ES" sz="800" spc="-25">
                          <a:effectLst/>
                        </a:rPr>
                        <a:t>32</a:t>
                      </a:r>
                      <a:endParaRPr lang="es-PE" sz="700">
                        <a:effectLst/>
                        <a:latin typeface="Arial MT"/>
                        <a:ea typeface="Arial MT"/>
                        <a:cs typeface="Arial MT"/>
                      </a:endParaRPr>
                    </a:p>
                  </a:txBody>
                  <a:tcPr marL="0" marR="0" marT="0" marB="0"/>
                </a:tc>
                <a:tc>
                  <a:txBody>
                    <a:bodyPr/>
                    <a:lstStyle/>
                    <a:p>
                      <a:pPr marL="67945">
                        <a:spcBef>
                          <a:spcPts val="10"/>
                        </a:spcBef>
                      </a:pPr>
                      <a:endParaRPr lang="es-PE" sz="700">
                        <a:effectLst/>
                        <a:latin typeface="Arial MT"/>
                        <a:ea typeface="Arial MT"/>
                        <a:cs typeface="Arial MT"/>
                      </a:endParaRPr>
                    </a:p>
                  </a:txBody>
                  <a:tcPr marL="0" marR="0" marT="0" marB="0"/>
                </a:tc>
                <a:tc>
                  <a:txBody>
                    <a:bodyPr/>
                    <a:lstStyle/>
                    <a:p>
                      <a:pPr marL="67310"/>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3292809492"/>
                  </a:ext>
                </a:extLst>
              </a:tr>
              <a:tr h="193528">
                <a:tc>
                  <a:txBody>
                    <a:bodyPr/>
                    <a:lstStyle/>
                    <a:p>
                      <a:pPr marL="1270" marR="1270" algn="ctr">
                        <a:lnSpc>
                          <a:spcPts val="1280"/>
                        </a:lnSpc>
                        <a:spcBef>
                          <a:spcPts val="10"/>
                        </a:spcBef>
                      </a:pPr>
                      <a:r>
                        <a:rPr lang="es-ES" sz="800" spc="-25">
                          <a:effectLst/>
                        </a:rPr>
                        <a:t>33</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4262255530"/>
                  </a:ext>
                </a:extLst>
              </a:tr>
              <a:tr h="193528">
                <a:tc>
                  <a:txBody>
                    <a:bodyPr/>
                    <a:lstStyle/>
                    <a:p>
                      <a:pPr marL="1270" marR="1270" algn="ctr">
                        <a:lnSpc>
                          <a:spcPts val="1270"/>
                        </a:lnSpc>
                      </a:pPr>
                      <a:r>
                        <a:rPr lang="es-ES" sz="800" spc="-25">
                          <a:effectLst/>
                        </a:rPr>
                        <a:t>34</a:t>
                      </a:r>
                      <a:endParaRPr lang="es-PE" sz="700">
                        <a:effectLst/>
                        <a:latin typeface="Arial MT"/>
                        <a:ea typeface="Arial MT"/>
                        <a:cs typeface="Arial MT"/>
                      </a:endParaRPr>
                    </a:p>
                  </a:txBody>
                  <a:tcPr marL="0" marR="0" marT="0" marB="0"/>
                </a:tc>
                <a:tc>
                  <a:txBody>
                    <a:bodyPr/>
                    <a:lstStyle/>
                    <a:p>
                      <a:pPr marL="67945">
                        <a:lnSpc>
                          <a:spcPts val="1145"/>
                        </a:lnSpc>
                      </a:pPr>
                      <a:endParaRPr lang="es-PE" sz="700">
                        <a:effectLst/>
                        <a:latin typeface="Arial MT"/>
                        <a:ea typeface="Arial MT"/>
                        <a:cs typeface="Arial MT"/>
                      </a:endParaRPr>
                    </a:p>
                  </a:txBody>
                  <a:tcPr marL="0" marR="0" marT="0" marB="0"/>
                </a:tc>
                <a:tc>
                  <a:txBody>
                    <a:bodyPr/>
                    <a:lstStyle/>
                    <a:p>
                      <a:pPr marL="67310">
                        <a:lnSpc>
                          <a:spcPts val="1145"/>
                        </a:lnSpc>
                      </a:pP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2278398473"/>
                  </a:ext>
                </a:extLst>
              </a:tr>
              <a:tr h="193528">
                <a:tc>
                  <a:txBody>
                    <a:bodyPr/>
                    <a:lstStyle/>
                    <a:p>
                      <a:pPr marL="1270" marR="1270" algn="ctr">
                        <a:lnSpc>
                          <a:spcPts val="1280"/>
                        </a:lnSpc>
                        <a:spcBef>
                          <a:spcPts val="10"/>
                        </a:spcBef>
                      </a:pPr>
                      <a:r>
                        <a:rPr lang="es-ES" sz="800" spc="-25">
                          <a:effectLst/>
                        </a:rPr>
                        <a:t>35</a:t>
                      </a:r>
                      <a:endParaRPr lang="es-PE" sz="700">
                        <a:effectLst/>
                        <a:latin typeface="Arial MT"/>
                        <a:ea typeface="Arial MT"/>
                        <a:cs typeface="Arial MT"/>
                      </a:endParaRPr>
                    </a:p>
                  </a:txBody>
                  <a:tcPr marL="0" marR="0" marT="0" marB="0"/>
                </a:tc>
                <a:tc>
                  <a:txBody>
                    <a:bodyPr/>
                    <a:lstStyle/>
                    <a:p>
                      <a:pPr marL="67945">
                        <a:spcBef>
                          <a:spcPts val="15"/>
                        </a:spcBef>
                      </a:pPr>
                      <a:endParaRPr lang="es-PE" sz="700">
                        <a:effectLst/>
                        <a:latin typeface="Arial MT"/>
                        <a:ea typeface="Arial MT"/>
                        <a:cs typeface="Arial MT"/>
                      </a:endParaRPr>
                    </a:p>
                  </a:txBody>
                  <a:tcPr marL="0" marR="0" marT="0" marB="0"/>
                </a:tc>
                <a:tc>
                  <a:txBody>
                    <a:bodyPr/>
                    <a:lstStyle/>
                    <a:p>
                      <a:pPr marL="67310">
                        <a:spcBef>
                          <a:spcPts val="15"/>
                        </a:spcBef>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extLst>
                  <a:ext uri="{0D108BD9-81ED-4DB2-BD59-A6C34878D82A}">
                    <a16:rowId xmlns:a16="http://schemas.microsoft.com/office/drawing/2014/main" val="196651639"/>
                  </a:ext>
                </a:extLst>
              </a:tr>
              <a:tr h="193528">
                <a:tc>
                  <a:txBody>
                    <a:bodyPr/>
                    <a:lstStyle/>
                    <a:p>
                      <a:pPr marL="1270" marR="1270" algn="ctr">
                        <a:lnSpc>
                          <a:spcPts val="1290"/>
                        </a:lnSpc>
                      </a:pPr>
                      <a:r>
                        <a:rPr lang="es-ES" sz="800" spc="-25">
                          <a:effectLst/>
                        </a:rPr>
                        <a:t>36</a:t>
                      </a:r>
                      <a:endParaRPr lang="es-PE" sz="70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r>
                        <a:rPr lang="es-ES" sz="700">
                          <a:effectLst/>
                        </a:rPr>
                        <a:t> </a:t>
                      </a:r>
                      <a:endParaRPr lang="es-PE" sz="700">
                        <a:effectLst/>
                        <a:latin typeface="Arial MT"/>
                        <a:ea typeface="Arial MT"/>
                        <a:cs typeface="Arial MT"/>
                      </a:endParaRPr>
                    </a:p>
                  </a:txBody>
                  <a:tcPr marL="0" marR="0" marT="0" marB="0"/>
                </a:tc>
                <a:tc>
                  <a:txBody>
                    <a:bodyPr/>
                    <a:lstStyle/>
                    <a:p>
                      <a:r>
                        <a:rPr lang="es-ES" sz="700" dirty="0">
                          <a:effectLst/>
                        </a:rPr>
                        <a:t> </a:t>
                      </a:r>
                      <a:endParaRPr lang="es-PE" sz="700" dirty="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407910931"/>
                  </a:ext>
                </a:extLst>
              </a:tr>
              <a:tr h="186082">
                <a:tc>
                  <a:txBody>
                    <a:bodyPr/>
                    <a:lstStyle/>
                    <a:p>
                      <a:pPr marL="1270" marR="1270" algn="ctr">
                        <a:lnSpc>
                          <a:spcPts val="1290"/>
                        </a:lnSpc>
                      </a:pPr>
                      <a:r>
                        <a:rPr lang="es-ES" sz="700" dirty="0">
                          <a:effectLst/>
                          <a:latin typeface="Arial MT"/>
                          <a:ea typeface="Arial MT"/>
                          <a:cs typeface="Arial MT"/>
                        </a:rPr>
                        <a:t>37</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3446109796"/>
                  </a:ext>
                </a:extLst>
              </a:tr>
              <a:tr h="186082">
                <a:tc>
                  <a:txBody>
                    <a:bodyPr/>
                    <a:lstStyle/>
                    <a:p>
                      <a:pPr marL="1270" marR="1270" algn="ctr">
                        <a:lnSpc>
                          <a:spcPts val="1290"/>
                        </a:lnSpc>
                      </a:pPr>
                      <a:r>
                        <a:rPr lang="es-ES" sz="700" dirty="0">
                          <a:effectLst/>
                          <a:latin typeface="Arial MT"/>
                          <a:ea typeface="Arial MT"/>
                          <a:cs typeface="Arial MT"/>
                        </a:rPr>
                        <a:t>38</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983998198"/>
                  </a:ext>
                </a:extLst>
              </a:tr>
              <a:tr h="186082">
                <a:tc>
                  <a:txBody>
                    <a:bodyPr/>
                    <a:lstStyle/>
                    <a:p>
                      <a:pPr marL="1270" marR="1270" algn="ctr">
                        <a:lnSpc>
                          <a:spcPts val="1290"/>
                        </a:lnSpc>
                      </a:pPr>
                      <a:r>
                        <a:rPr lang="es-ES" sz="700" dirty="0">
                          <a:effectLst/>
                          <a:latin typeface="Arial MT"/>
                          <a:ea typeface="Arial MT"/>
                          <a:cs typeface="Arial MT"/>
                        </a:rPr>
                        <a:t>39</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4199642598"/>
                  </a:ext>
                </a:extLst>
              </a:tr>
              <a:tr h="186082">
                <a:tc>
                  <a:txBody>
                    <a:bodyPr/>
                    <a:lstStyle/>
                    <a:p>
                      <a:pPr marL="1270" marR="1270" algn="ctr">
                        <a:lnSpc>
                          <a:spcPts val="1290"/>
                        </a:lnSpc>
                      </a:pPr>
                      <a:r>
                        <a:rPr lang="es-ES" sz="700" dirty="0">
                          <a:effectLst/>
                          <a:latin typeface="Arial MT"/>
                          <a:ea typeface="Arial MT"/>
                          <a:cs typeface="Arial MT"/>
                        </a:rPr>
                        <a:t>40</a:t>
                      </a:r>
                      <a:endParaRPr lang="es-PE" sz="700" dirty="0">
                        <a:effectLst/>
                        <a:latin typeface="Arial MT"/>
                        <a:ea typeface="Arial MT"/>
                        <a:cs typeface="Arial MT"/>
                      </a:endParaRPr>
                    </a:p>
                  </a:txBody>
                  <a:tcPr marL="0" marR="0" marT="0" marB="0"/>
                </a:tc>
                <a:tc>
                  <a:txBody>
                    <a:bodyPr/>
                    <a:lstStyle/>
                    <a:p>
                      <a:pPr marL="67945">
                        <a:lnSpc>
                          <a:spcPts val="1145"/>
                        </a:lnSpc>
                      </a:pPr>
                      <a:endParaRPr lang="es-PE" sz="700" dirty="0">
                        <a:effectLst/>
                        <a:latin typeface="Arial MT"/>
                        <a:ea typeface="Arial MT"/>
                        <a:cs typeface="Arial MT"/>
                      </a:endParaRPr>
                    </a:p>
                  </a:txBody>
                  <a:tcPr marL="0" marR="0" marT="0" marB="0"/>
                </a:tc>
                <a:tc>
                  <a:txBody>
                    <a:bodyPr/>
                    <a:lstStyle/>
                    <a:p>
                      <a:pPr marL="67310">
                        <a:lnSpc>
                          <a:spcPts val="1145"/>
                        </a:lnSpc>
                      </a:pPr>
                      <a:endParaRPr lang="es-PE" sz="700" dirty="0">
                        <a:effectLst/>
                        <a:latin typeface="Arial MT"/>
                        <a:ea typeface="Arial MT"/>
                        <a:cs typeface="Arial MT"/>
                      </a:endParaRPr>
                    </a:p>
                  </a:txBody>
                  <a:tcPr marL="0" marR="0" marT="0" marB="0"/>
                </a:tc>
                <a:tc>
                  <a:txBody>
                    <a:bodyPr/>
                    <a:lstStyle/>
                    <a:p>
                      <a:endParaRPr lang="es-PE" sz="70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tc>
                  <a:txBody>
                    <a:bodyPr/>
                    <a:lstStyle/>
                    <a:p>
                      <a:endParaRPr lang="es-PE" sz="700" dirty="0">
                        <a:effectLst/>
                        <a:latin typeface="Arial MT"/>
                        <a:ea typeface="Arial MT"/>
                        <a:cs typeface="Arial MT"/>
                      </a:endParaRPr>
                    </a:p>
                  </a:txBody>
                  <a:tcPr marL="0" marR="0" marT="0" marB="0"/>
                </a:tc>
                <a:extLst>
                  <a:ext uri="{0D108BD9-81ED-4DB2-BD59-A6C34878D82A}">
                    <a16:rowId xmlns:a16="http://schemas.microsoft.com/office/drawing/2014/main" val="2122926421"/>
                  </a:ext>
                </a:extLst>
              </a:tr>
            </a:tbl>
          </a:graphicData>
        </a:graphic>
      </p:graphicFrame>
    </p:spTree>
    <p:extLst>
      <p:ext uri="{BB962C8B-B14F-4D97-AF65-F5344CB8AC3E}">
        <p14:creationId xmlns:p14="http://schemas.microsoft.com/office/powerpoint/2010/main" val="127086820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90F7F-9642-B626-741D-FCE457E3E1B8}"/>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D86530E7-F7D7-AF93-2E5B-593DF67BAF00}"/>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D6F44F8F-B06D-DE2B-205A-A90A12C312BB}"/>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999464D8-CF19-BC29-74CB-3668B24EC93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30D54E41-0A15-8F14-9AAE-E27B68EBD66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A2757057-6057-3B96-4438-A4E148981EF9}"/>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F9CC92DF-C799-B76F-11EA-CB2884B14B4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3C4F3E73-0311-80CB-72FC-6D1856E80BD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91E61A7C-879A-152C-3AF1-93B279697335}"/>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B394949C-573C-FB9E-50F8-9D3C6CB1FF4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0822BB69-ABE7-E186-9A09-DC6AC7B5B75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EFE68AFC-DC38-075B-9913-C8454A76C121}"/>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666423B0-6AF4-8542-78DD-09F5CC16F01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1B2CDA27-2358-923C-1A0B-526225E4FDD7}"/>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59DC3291-5766-CBB9-9246-11B8BCDF39C0}"/>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4A530A0D-4B7A-28F1-CBD3-9019E43365E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256E7B5A-E2EB-4D34-E3D0-D322583353E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0FBF6889-1F65-8D24-336C-37DE311CF994}"/>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A469BC36-93FB-08E0-780E-6CFD9920C40B}"/>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219B3E3A-D859-EEA6-3BD5-9EFE99052A91}"/>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63B5F99B-ECE2-8E82-AAC0-0A3FD7B9750B}"/>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3D714B07-2533-8A83-0F04-CAEB3B8F1AE5}"/>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743BA126-4AC4-E852-F1BA-8AD10981332F}"/>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4E1F2AFE-466C-ACAC-8C9A-AC1178B86EF7}"/>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5AB278EC-FB0E-7FCB-50FC-0B0C8873E2FF}"/>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F4A8F5F6-B396-4B92-F1F6-61C5DF76FD34}"/>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A5EB4B96-06ED-B8D2-4B5E-87DBCB02DA54}"/>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5601096D-270E-4BC5-9FA6-EB5E49C5F175}"/>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4EDDF848-25A3-EBCE-B788-EF5A9DA80B4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35D4E356-9306-1BE8-7897-976E9573261B}"/>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CE868F79-5611-0C22-9812-78FA5D14D441}"/>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7445218B-1FAE-DBAC-518E-A88335E2DC58}"/>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C64FB73E-AF02-DB0C-7833-76038994811F}"/>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30161EBC-59F4-0F59-CB6D-A03E448B752B}"/>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F56477F1-AA11-05F6-B50B-9AA42EF3149C}"/>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FEC7EACD-73E2-7879-76C7-06CC87E721F4}"/>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D273F95D-0514-FDDA-FDBA-FCF9D22FDA8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854BC7E9-74D4-9F48-0B4A-C9C0D5F9EBF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B60CE773-9821-50BD-E3B5-C863F11D70AC}"/>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5D02DB0B-83FC-797E-20AC-FB227686F9E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1B218D3C-29A3-3216-5F31-A7633F84BC1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1927B6D9-B880-9C2D-ACB7-9A2B2451C687}"/>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AB8697E4-34A6-C166-7B1F-3640FE190403}"/>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B3B6ECDE-C163-5452-15C2-3C4C5194AB8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69D40410-AF2A-41C5-2F2D-80B56B03B15C}"/>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53F7F8D3-00AC-46F2-3E0F-66A1D1DC8C8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D197BA97-2FDC-DA0C-D769-9F7CDDD64CE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09087F0B-DFD1-85CC-E868-92F7A7D5F08B}"/>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28456B78-CF9F-AECA-3660-9AFEA29DE70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9BDA9C51-9D4E-BE5B-22BD-BF1D48BE59B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56B761B6-4019-90F2-CA2C-89BAE7F68556}"/>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E5064B7B-D371-4C18-6636-56740DFF37D5}"/>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1C103434-7D55-DB91-FEF5-A4121BC7DF5B}"/>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2CA5B36D-FEC6-14E0-55D9-AB73BB1C4DC6}"/>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C21DA234-B1F3-0111-17E3-042E75790CA1}"/>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21CF220A-CE0B-48B6-54A8-FAB225A82CC3}"/>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BEC5E79D-699D-EA39-DB77-81946E5500AE}"/>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777FD90E-4C52-5601-8A91-041582DF192E}"/>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3DA91F6A-2AE4-FBFE-5627-1F7CA067FAE6}"/>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4017DF8F-0E56-3933-ED0D-0353D1B0385A}"/>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5C02B95E-6C7B-A167-6100-0D52F8A6917A}"/>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70CED3B0-A1BE-1D96-E05A-EA70AD917917}"/>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3F0DE0B9-F00D-0FFD-7F43-2578AD899B79}"/>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1681A3E8-C99D-B4C7-6DB2-DEBA86A5428E}"/>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9D802C56-9223-FE64-D973-653A18BB6A3C}"/>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200A61BD-5C1E-E5FF-5398-3D784165313D}"/>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91DAF3D4-E6F4-ED98-84F6-B21A2AA3D2EA}"/>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AB477F59-8B17-32DF-3004-3F233EE8D468}"/>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171A03FC-C404-8C95-F2A2-060341278A91}"/>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37DC2CCC-3B91-0FEC-6D36-48FDAE41AE16}"/>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A2214B2F-19FD-1B9E-7C3E-1BE15B65095A}"/>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95B4A5CD-429B-338E-C104-5B61DDF83297}"/>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431ADD47-32F9-9943-37CA-354753E20804}"/>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B029F91A-2DCA-374C-AA72-2A4F428BB112}"/>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8DEC7A13-9821-55A5-4903-72F3459C89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B6AE25EC-61AF-A4C3-9F39-8B3E276E162D}"/>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3A193B45-29B6-25A2-4D82-E1B97EE7691D}"/>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66C7D7FB-A86A-DE68-22AE-26DC51D40B8F}"/>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A28FBF3F-B206-1B31-D8B4-F979BA2132E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5C44F7A0-79B2-2D6D-002D-0FF858852D4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E87544F7-CF85-3517-D55B-2C677D071E9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C44D455B-9797-3979-26B8-D3836262577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79F4DD74-AF7D-58F4-A313-2619C84AC0E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FF118BD4-31B1-9C15-50D9-C916222A89A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9129AF1E-F3D8-2D11-39E7-7DE81598AAA5}"/>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B8670951-4797-138F-F0FF-65BDE1D8ECB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15F6F0D0-FAD2-211C-458E-14D416B3A95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7AF66333-54ED-6CBA-7D72-0A70E29EB84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1ED9361D-E637-0294-64B9-742FEC9AB2F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DEEF4D07-7B11-DDCB-7B77-8B6EBE3ADE0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39E6EE13-1523-E506-9B1C-00CCD71B5D9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80B68272-39A5-66EE-5AA0-007F0FB7B723}"/>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C2317F44-CC5A-D331-6569-EFC7F7BD6388}"/>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1B0BA850-C943-E4DF-7598-3971FD7EC0D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6339D18D-37F6-AB4A-C126-2164703299E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8E83BA05-3EE0-A0DD-F873-C30ED1E385C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03670D3E-5D5C-BE30-D55C-EE59724FD05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816DBCA3-5970-99CC-D8F6-1847FEA8E77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0F7633D7-FD98-27AD-E685-23B9215BAFD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84D9B9C8-7E35-FF8C-AA25-BCA750FCBC88}"/>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68222D17-5D43-D9C1-1C49-1F5CF5F260F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9ABA07DE-549A-4405-5073-21A76CB1620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83B3C890-E374-D41A-1996-6A414E40DDB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5B9DA06A-6627-3118-EE39-9305786E9EE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A47E8779-E970-B43E-5437-518FEE186E5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E4A62A00-31D7-70CE-B2FA-197527F2010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328293169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58ABF-021D-EA98-F38A-0D3EF120A010}"/>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17D89B97-CB9B-B669-EFD3-661B4AE998D7}"/>
              </a:ext>
            </a:extLst>
          </p:cNvPr>
          <p:cNvSpPr/>
          <p:nvPr/>
        </p:nvSpPr>
        <p:spPr>
          <a:xfrm>
            <a:off x="2288909" y="4167389"/>
            <a:ext cx="2019153" cy="621177"/>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4F871D1C-3283-0232-1116-126F922329E4}"/>
              </a:ext>
            </a:extLst>
          </p:cNvPr>
          <p:cNvSpPr/>
          <p:nvPr/>
        </p:nvSpPr>
        <p:spPr>
          <a:xfrm>
            <a:off x="4980915" y="4167384"/>
            <a:ext cx="673051" cy="621177"/>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EFDD2E55-7B12-FC43-555A-E9EB31763A80}"/>
              </a:ext>
            </a:extLst>
          </p:cNvPr>
          <p:cNvSpPr/>
          <p:nvPr/>
        </p:nvSpPr>
        <p:spPr>
          <a:xfrm>
            <a:off x="942911" y="4788522"/>
            <a:ext cx="4038307" cy="2484706"/>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F8F4F35B-AB18-3258-1A0F-816165F4D055}"/>
              </a:ext>
            </a:extLst>
          </p:cNvPr>
          <p:cNvGraphicFramePr>
            <a:graphicFrameLocks noGrp="1"/>
          </p:cNvGraphicFramePr>
          <p:nvPr>
            <p:extLst>
              <p:ext uri="{D42A27DB-BD31-4B8C-83A1-F6EECF244321}">
                <p14:modId xmlns:p14="http://schemas.microsoft.com/office/powerpoint/2010/main" val="70725652"/>
              </p:ext>
            </p:extLst>
          </p:nvPr>
        </p:nvGraphicFramePr>
        <p:xfrm>
          <a:off x="357485" y="4016464"/>
          <a:ext cx="6159166" cy="3088350"/>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0">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514725">
                <a:tc>
                  <a:txBody>
                    <a:bodyPr/>
                    <a:lstStyle/>
                    <a:p>
                      <a:pPr algn="l">
                        <a:lnSpc>
                          <a:spcPct val="100000"/>
                        </a:lnSpc>
                      </a:pPr>
                      <a:r>
                        <a:rPr lang="es-ES" sz="2000" b="1" dirty="0">
                          <a:solidFill>
                            <a:srgbClr val="FF0000"/>
                          </a:solidFill>
                          <a:latin typeface="Arial" panose="020B0604020202020204" pitchFamily="34" charset="0"/>
                          <a:cs typeface="Arial" panose="020B0604020202020204" pitchFamily="34" charset="0"/>
                        </a:rPr>
                        <a:t>1</a:t>
                      </a:r>
                      <a:endParaRPr sz="2000" b="1" dirty="0">
                        <a:solidFill>
                          <a:srgbClr val="FF0000"/>
                        </a:solidFill>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2</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3</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4</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5</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r>
                        <a:rPr lang="es-ES" sz="2000" b="1" dirty="0">
                          <a:latin typeface="Arial" panose="020B0604020202020204" pitchFamily="34" charset="0"/>
                          <a:cs typeface="Arial" panose="020B0604020202020204" pitchFamily="34" charset="0"/>
                        </a:rPr>
                        <a:t>6</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b="1" dirty="0">
                          <a:latin typeface="Arial" panose="020B0604020202020204" pitchFamily="34" charset="0"/>
                          <a:cs typeface="Arial" panose="020B0604020202020204" pitchFamily="34" charset="0"/>
                        </a:rPr>
                        <a:t>7</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8</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12</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13</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14</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14725">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15</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16</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17</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18</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19</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20</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21</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14725">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22</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23</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24</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25</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26</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27</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b="1" dirty="0">
                          <a:latin typeface="Arial" panose="020B0604020202020204" pitchFamily="34" charset="0"/>
                          <a:cs typeface="Arial" panose="020B0604020202020204" pitchFamily="34" charset="0"/>
                        </a:rPr>
                        <a:t>28</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29</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30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14725">
                <a:tc>
                  <a:txBody>
                    <a:bodyPr/>
                    <a:lstStyle/>
                    <a:p>
                      <a:pPr marR="92710" algn="l">
                        <a:lnSpc>
                          <a:spcPct val="100000"/>
                        </a:lnSpc>
                        <a:spcBef>
                          <a:spcPts val="385"/>
                        </a:spcBef>
                      </a:pPr>
                      <a:endParaRPr sz="1400"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14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14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140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140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14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14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FC29C451-0248-3D70-5702-E20F350BB277}"/>
              </a:ext>
            </a:extLst>
          </p:cNvPr>
          <p:cNvGraphicFramePr>
            <a:graphicFrameLocks noGrp="1"/>
          </p:cNvGraphicFramePr>
          <p:nvPr>
            <p:extLst>
              <p:ext uri="{D42A27DB-BD31-4B8C-83A1-F6EECF244321}">
                <p14:modId xmlns:p14="http://schemas.microsoft.com/office/powerpoint/2010/main" val="1946244296"/>
              </p:ext>
            </p:extLst>
          </p:nvPr>
        </p:nvGraphicFramePr>
        <p:xfrm>
          <a:off x="357485" y="3489743"/>
          <a:ext cx="6159167" cy="473026"/>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1">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473026">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2" name="Imagen 1">
            <a:extLst>
              <a:ext uri="{FF2B5EF4-FFF2-40B4-BE49-F238E27FC236}">
                <a16:creationId xmlns:a16="http://schemas.microsoft.com/office/drawing/2014/main" id="{320E3F50-F09F-5769-FEFE-695B860036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34" y="1066296"/>
            <a:ext cx="5342673" cy="2384376"/>
          </a:xfrm>
          <a:prstGeom prst="rect">
            <a:avLst/>
          </a:prstGeom>
        </p:spPr>
      </p:pic>
      <p:sp>
        <p:nvSpPr>
          <p:cNvPr id="10" name="Rectángulo 9">
            <a:extLst>
              <a:ext uri="{FF2B5EF4-FFF2-40B4-BE49-F238E27FC236}">
                <a16:creationId xmlns:a16="http://schemas.microsoft.com/office/drawing/2014/main" id="{ED883450-CEC6-60E2-11EF-40693FD743CB}"/>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F3697276-C01E-E96A-FA5C-BF0EEA8D31B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2" name="Grupo 11">
            <a:extLst>
              <a:ext uri="{FF2B5EF4-FFF2-40B4-BE49-F238E27FC236}">
                <a16:creationId xmlns:a16="http://schemas.microsoft.com/office/drawing/2014/main" id="{99BBD048-2AD9-C108-6FDB-2AECB47BE41F}"/>
              </a:ext>
            </a:extLst>
          </p:cNvPr>
          <p:cNvGrpSpPr/>
          <p:nvPr/>
        </p:nvGrpSpPr>
        <p:grpSpPr>
          <a:xfrm>
            <a:off x="4784020" y="72758"/>
            <a:ext cx="1887583" cy="232094"/>
            <a:chOff x="2622620" y="2060894"/>
            <a:chExt cx="1887583" cy="232094"/>
          </a:xfrm>
        </p:grpSpPr>
        <p:sp>
          <p:nvSpPr>
            <p:cNvPr id="13" name="Rectángulo 12">
              <a:extLst>
                <a:ext uri="{FF2B5EF4-FFF2-40B4-BE49-F238E27FC236}">
                  <a16:creationId xmlns:a16="http://schemas.microsoft.com/office/drawing/2014/main" id="{3441D50D-9C21-762F-9C6C-70964AADE4E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15BA0AFF-C2F0-91BE-C9D6-D4EAB29F05A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10863CF2-317F-0F53-3810-5EEF8E28647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Rectángulo 15">
              <a:extLst>
                <a:ext uri="{FF2B5EF4-FFF2-40B4-BE49-F238E27FC236}">
                  <a16:creationId xmlns:a16="http://schemas.microsoft.com/office/drawing/2014/main" id="{8C12037A-E40E-D6E5-B0E2-C49A0847954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12015077-CEF5-781F-BAD3-F5ED5B1EB9D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9C42DEB6-F734-59AE-5F08-70F31D9D9E4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Imagen 18">
            <a:extLst>
              <a:ext uri="{FF2B5EF4-FFF2-40B4-BE49-F238E27FC236}">
                <a16:creationId xmlns:a16="http://schemas.microsoft.com/office/drawing/2014/main" id="{9ABB57A1-1DDC-3C78-DC3F-6C2A69CDB1D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0" name="Rectángulo: esquinas redondeadas 19">
            <a:extLst>
              <a:ext uri="{FF2B5EF4-FFF2-40B4-BE49-F238E27FC236}">
                <a16:creationId xmlns:a16="http://schemas.microsoft.com/office/drawing/2014/main" id="{05B1B997-595A-3291-0537-D0A78D49F3D1}"/>
              </a:ext>
            </a:extLst>
          </p:cNvPr>
          <p:cNvSpPr/>
          <p:nvPr/>
        </p:nvSpPr>
        <p:spPr>
          <a:xfrm>
            <a:off x="390263" y="7490564"/>
            <a:ext cx="6111005" cy="2076769"/>
          </a:xfrm>
          <a:prstGeom prst="roundRect">
            <a:avLst/>
          </a:prstGeom>
          <a:solidFill>
            <a:srgbClr val="CCFF99"/>
          </a:solidFill>
          <a:ln w="57150">
            <a:solidFill>
              <a:srgbClr val="92D05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1" name="CuadroTexto 20">
            <a:extLst>
              <a:ext uri="{FF2B5EF4-FFF2-40B4-BE49-F238E27FC236}">
                <a16:creationId xmlns:a16="http://schemas.microsoft.com/office/drawing/2014/main" id="{1197D18A-CA07-D68B-D584-C092C20471BF}"/>
              </a:ext>
            </a:extLst>
          </p:cNvPr>
          <p:cNvSpPr txBox="1"/>
          <p:nvPr/>
        </p:nvSpPr>
        <p:spPr>
          <a:xfrm>
            <a:off x="526619" y="7757167"/>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3" name="Imagen 2">
            <a:extLst>
              <a:ext uri="{FF2B5EF4-FFF2-40B4-BE49-F238E27FC236}">
                <a16:creationId xmlns:a16="http://schemas.microsoft.com/office/drawing/2014/main" id="{CEDE0D3F-40D3-EBA2-530B-E3720D235DE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11162" y="8553617"/>
            <a:ext cx="636846" cy="1013716"/>
          </a:xfrm>
          <a:prstGeom prst="rect">
            <a:avLst/>
          </a:prstGeom>
          <a:effectLst>
            <a:glow rad="241300">
              <a:schemeClr val="bg1"/>
            </a:glow>
          </a:effectLst>
        </p:spPr>
      </p:pic>
    </p:spTree>
    <p:extLst>
      <p:ext uri="{BB962C8B-B14F-4D97-AF65-F5344CB8AC3E}">
        <p14:creationId xmlns:p14="http://schemas.microsoft.com/office/powerpoint/2010/main" val="102061548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316C8-B833-366B-DDB6-2864A9263A93}"/>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C3E11106-E4D1-698C-9C44-0C2E7FCC65EE}"/>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797310A6-DE25-8C81-BFCE-C4F3E5A93C6D}"/>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177A854C-CD29-D6D6-CA62-8C89469076BB}"/>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BA408AA8-025E-4891-573A-F18F57623AB3}"/>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DAA0AC0A-1C11-3DC5-8E4F-320FE9C97D6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7379CC1F-7C88-B84F-67E3-C0E8809547D5}"/>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13B7FABE-09EB-3375-E58A-BD9FC0B6604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5EB78EB1-D40E-2500-66AB-0CDF47ED5FD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D3F82171-B98A-19B4-A764-84013B3B819E}"/>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328FD310-E38F-12C7-FDDC-F0D1B4C3F52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0A087A3B-3C6A-5DE8-4878-B32E2FB2619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BD1EBE19-DA18-B258-15EA-EDA0647D2DAC}"/>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8F29C4CF-D35A-4301-3208-26DEEDDFD6C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B5093B30-D67D-E86B-17C6-9449803C57D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172436B1-5B0C-FDBE-F91A-F264E376FD9E}"/>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76160356-BBEA-6669-B77E-603F323AACB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382B9BAE-1D35-4655-38B6-F157BB24398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4A92AA9C-A0F8-F1EE-1BBA-F8319F3CBB54}"/>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B78F0A16-B9C0-6560-B852-FE47E5283493}"/>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1E225D41-060E-3ADE-28A8-CC7618202E6F}"/>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6131C6F0-A4B6-E848-0D0B-282D4A06AF0E}"/>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1EFA31D9-1062-813A-3762-15BBF8313C87}"/>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F97DE6BF-44A3-93A2-2D2D-9A6482127492}"/>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5120108D-E26A-9DF5-B80D-9AB7CA309C33}"/>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7AEE2793-0610-4319-AC3C-011D6EA320DB}"/>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EB051575-A4B5-D09A-E92E-648EC43838CA}"/>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C49524F2-C137-290C-C036-1197CC1CBB24}"/>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C2DEFC7C-0443-2E82-0C38-5ED512B531FC}"/>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4C8FD77D-20BD-E3AB-BE40-0FD15B35505E}"/>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661DBBDC-54C2-19E7-592D-F5676431BB0E}"/>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860552E8-68A3-5596-922D-801DEC7159AC}"/>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83D8197B-49D4-415E-A4BF-8D11364F7CCC}"/>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6F8BD19E-2A29-A943-9844-1DA0F4E80EAE}"/>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0CE5D0BF-6B31-6BF3-5910-BFF9ADE821E6}"/>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57FC9035-F3C8-344B-A470-DD7AE11D86AC}"/>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A01F4FB1-75B8-16FF-D4C4-78F3FDCC187E}"/>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3DEC0B66-8FC7-D7A7-3B6D-694EC4DCEC5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117218CB-9D03-64F7-BA16-12194E57BF9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968AC57B-E95B-1718-2F5D-4B82267CC2D7}"/>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92712DD5-0056-5022-5912-C010EE5DD95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6F137EAD-6FDE-FEF1-3906-0B83DFFF581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C673FF3A-F3EF-527A-8835-54326C8B4D07}"/>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2AF9418D-F38F-959C-2B49-CE1DF93A4DB0}"/>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F26D7A7A-4369-32EC-583B-4EDD69F48D9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8E7A8DE6-BEE2-A606-CFCD-5DA22507089C}"/>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11FCE293-9F7A-D5CC-46B6-359628AB625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F34E39E0-DE90-59FD-13CB-0D9F9715F33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0BAE6921-C89A-AB49-D739-ACDD33802870}"/>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E60AC7B4-3F2B-4611-0138-90A12487333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6CD1F946-56E8-7343-326C-AB3EBA69DC9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7769DA08-D7AD-66A1-7958-6A668E333B55}"/>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643D4D2E-F640-63DD-BF34-2811F352593F}"/>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9BC227FB-B61D-3D6D-7E22-AB0AB0F14E58}"/>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33F61244-AF4B-7931-D22A-C8308551C55E}"/>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B76D79B7-28B0-024D-4A45-73696D9D9A9F}"/>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F4C8B1EF-1A9F-018E-73BF-D595F27689D9}"/>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447BED12-E5BA-B2B3-09F2-4D6E4F2B2835}"/>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4E4D72C2-69FB-77AA-20F5-45CAAF1FB37F}"/>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9FD6AEAC-2896-1EE5-DBBE-58094AE6B608}"/>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B51AD527-C228-15B9-CD52-AAA1256AAABA}"/>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B9872084-3BE8-688E-1B73-4752B6E997E7}"/>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57BDBCD7-23EE-8FA8-509E-4E78C9089C7E}"/>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0BE86E47-0FA1-7292-F8EC-F42DED5F167D}"/>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6C4179C1-44E9-EF06-8EAA-A0D18ABDC117}"/>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CF024C9C-B816-310C-357F-E7BF7484EA78}"/>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5CB84BAA-9FC1-E5E0-60F0-52D6D200BA1E}"/>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CB219F76-FFA7-256F-E9D8-5D792A7787F4}"/>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F1108F2A-6AFF-F419-B7A0-B7F45DCE16AB}"/>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88EB87E5-9432-8BB6-8687-402C1420DC3B}"/>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6C2C46EF-2864-8432-3BA0-BB2F944DAD5C}"/>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2DF39DC0-4424-E37F-F9D9-7013A7FAC112}"/>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B379A4D2-6D79-4EC8-618B-11744DE9F592}"/>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94BA3731-6EB4-36A7-9203-AC0B41F977BA}"/>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6CE58B47-560A-F6CF-0678-33993D5D8F7E}"/>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CA3C5610-261A-CA85-743E-956EC9ECC0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A1FE2B48-6553-1F3F-F0EC-4A50A4CB69E8}"/>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AEBC2DB2-264F-70C2-E4C2-CC55603149C4}"/>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A52BEEE8-BBFD-FD47-49D4-FDDC2909B41B}"/>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F100D6E6-E842-AB93-2AAB-0D248DAECA6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470E6C4E-549B-70FA-808F-558D03EC113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B6515196-53EF-5FC0-E493-549E6D9C9F5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EAB91468-F372-34FA-ED7A-689D7B53833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10509537-49EB-A67A-773A-827638C5DAE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88BA63CD-769E-E949-8C95-3E26327CE97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246C5D6D-D7AF-3F7B-C004-3E218EC3E8CE}"/>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29DDC802-1A64-9816-086C-C41B4DEC381D}"/>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E242044D-077B-A57F-2BD5-B001FC8E69C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92623FEB-7FE7-F04B-A2F0-21D86FF1617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3CCABC22-8233-D50E-B432-4D9B583406C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917367BA-F765-C8D4-5C7E-12E09D10930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FE72CB9F-9DBC-E072-0574-C51B15DA26B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7560D903-E8FE-D4AB-86BF-653E844C3F67}"/>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71AE651D-AC33-8C02-7898-FECABCDD5571}"/>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80FDB26F-96A2-E1DC-FEA2-CEBE646DC39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96407CA2-3F1A-2029-262F-5F97426F0D4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5C4AD16A-07BD-54B0-479D-DF16A0A1BEA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B02C957D-2ED3-6C4D-F667-5E926450CF8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42EF9227-FD29-EA37-B915-9E06A86C7CB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9A62E3AD-1D2E-966D-4AB6-E7102D1BEEE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208658A6-868B-5F34-037E-6530B9986595}"/>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6B939B38-BA7D-4F3E-CFD9-543CA88AAFD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66EB571C-605B-CA69-8361-E859D3A2F1F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F3FF1C0C-4719-558F-9A7A-72020B0D9B9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14C9DEFC-62E3-9E82-76F9-C28211D15F1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774D9C41-C179-0C94-1537-F0A5025616A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7D8594FD-5DC4-0C6D-CDFA-5C18249B667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6809316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7652C-9AD9-8089-11C4-6EEF1E989A21}"/>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9849AD8B-2CA9-45C9-A191-62CEEDD1CDE1}"/>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253FC2C0-1C1F-180F-B1BC-82C0149EB3D0}"/>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8CE146BE-31AF-1756-9BF0-00FF4424D6C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6D5D8812-9768-8C14-F34D-6225F33643D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9F976AE2-C7CE-71FA-9327-FA9F6B95228A}"/>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90644A45-9AA2-B308-5A4D-15B9E40D276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969B3B96-525E-BCE1-3683-18EB9F5A5D7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56519081-EFE5-DE24-EEB8-5A037D5E603D}"/>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C52667F8-C25C-A079-145D-D28F49E7AD7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97C1045B-C7E1-140C-6110-9B4A188D035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5AE470A1-71AD-FEC2-D010-8D249ED2BAB1}"/>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1D79B851-95EB-0F75-3BCD-0F165278BDB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C8882EE5-2AB3-6093-48DD-84FA3279CA5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73C4AB29-ED23-C00C-8192-48794216CA38}"/>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9664BB01-DDE8-BF13-1E0C-3124111ECB5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D72940AD-182A-E0A0-8850-0F8E7038CD2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67DCB800-8022-4E62-F745-8B3DD7D085C4}"/>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313021CA-CE93-719C-6FF8-41C28567C88E}"/>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C9D86018-131A-A358-214E-CDD9F7426BD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F28C1334-F39D-9538-E770-C60CB6C699F6}"/>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0C819926-E4AA-3CC1-0AF6-8259316639A8}"/>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E5E63D77-37AF-147C-C707-69DFB1032839}"/>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DC09626E-5EEB-07F9-82A0-892277DA7739}"/>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084D8F48-E4C8-FB8A-9341-06EDFF61A4F5}"/>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54A7F62E-100E-CC08-0A05-F6C406989BCE}"/>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D4F84495-10AC-C2C0-140D-6C5E0E5B38FA}"/>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2ED683C4-6FF8-B62E-8958-A4A515A0E3BC}"/>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9683A429-9E0B-51CF-F973-F06CD7F2018E}"/>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BF8A36D6-38E0-651C-08FE-432943073D87}"/>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71A3FECB-35C5-4B29-1977-BB6673800759}"/>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0FA69FF0-A528-0BDA-A88F-FD22D8945010}"/>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E05593DE-9B38-8E32-0684-1B580CBB49CE}"/>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3954E13A-81B4-4892-E51B-3347879432E0}"/>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42001973-7BCB-827F-1092-AF9F084EAEBF}"/>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6E1137E6-0BB8-D120-9440-5891FFD6DEF7}"/>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CABA23F8-6B41-B301-DF30-DD3D0965D1C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3CD2D7DD-3A8B-356C-0902-52415AB7FCF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B397D6CD-CB87-373D-EDE6-18E4BBCD2BCC}"/>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FE0B65DC-A3D3-E211-8A39-BC935A673AB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C86C5AE0-73AF-B0BF-418F-758B8F95905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2B1FF6B8-E941-23AB-F09C-D10049B187E8}"/>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18A9F638-E507-3A1A-BD4E-82BE6D508F8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EE44BFAF-7D2D-EAB4-507C-921CBE4A2F8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6F9EDB67-EF53-CA9B-EDDA-22EF897774C6}"/>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932566C1-7FA1-9F85-96F3-AD10D9E4E5A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E4EC7B04-34B3-B1AF-CAFB-ED33EA12D9C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360A935D-1533-5F2C-ECED-65755CF98C9A}"/>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D3EAF5FE-31F6-3DFF-CEE1-7001102D5F6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5C9C94D7-2B89-3AB3-73BB-4BF115377D6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87CF91FA-1867-9F37-F874-A879716FC6FA}"/>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39B80846-859A-494F-9746-2E2200736A55}"/>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B4489D2D-2FE6-CD49-D10A-A5BF304160DE}"/>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71F84CC8-4C48-52D7-D521-0296FBA247D2}"/>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2F6B5193-AE83-5742-66A4-8372CE18EE6B}"/>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7DE8B092-32D8-70D7-51CD-173F9D065DC6}"/>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F8026147-1A34-8A5E-0153-CD197862E134}"/>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C19DB421-B168-C71F-913E-4859D69E0AE8}"/>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92C8BFEA-23D5-1CF7-EECB-16C335FB4DD3}"/>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9900D3EC-BF55-A218-F280-E39D0674A811}"/>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41849912-EF09-4C55-8A72-6E3A6F65E6E6}"/>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0E9BD83A-B458-24F7-25D2-C5DEE7B73378}"/>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770FD88C-5BCA-4607-C8E2-8A376391A7C2}"/>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3C53FE24-FCBE-4DD4-DC00-5F2DF98F80D6}"/>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7236003B-45D8-5391-6B0D-02F742AA23FC}"/>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1324B528-A6C6-6223-4111-C927A4D0ED7D}"/>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DE3E5D00-6D41-6A1D-3318-710963F0C7E0}"/>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B6BFEBFB-901D-D2F3-3330-F3289DF6698C}"/>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2EF05F07-301D-2314-04ED-C89424B79273}"/>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91C505F2-FF32-D0E3-AE0F-C710FB04D319}"/>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2BFC847E-92D3-8157-4620-1909731CE040}"/>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5F19C5C4-160D-F25A-2269-66FEB2261BC2}"/>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C5473EBD-0FC7-2D90-8468-96454940F3E0}"/>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EB855603-2BC0-668F-0F14-2A7C9A0C4B2C}"/>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7634EFCC-9A5C-A27A-D67D-AEBE7DFBF2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133D308D-DC6D-6610-BF60-9503F525282D}"/>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2C6D3426-E8FE-F066-8949-2AEBEE1930B9}"/>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28B5BEF7-84A9-00F7-6CBC-D7AD1B148FFC}"/>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60879335-28FC-BCEF-99CC-7D2C8080C77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E6EFF853-5444-EC6C-FB08-2F445434E84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772AEB6E-2C43-4339-6FB6-3F5CB1E169B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32FBFB4B-750F-C6FD-CA09-BACBB3185BA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4EB85E0C-AFB9-9AB6-D1F9-67EFF56B790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F72337D8-04CC-A3D2-41B8-908F36B3D6A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1B041328-4CB8-C669-F38D-E93AD2DECD58}"/>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73E59F5D-8201-E3E9-A12E-2897A8A85A3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371308B2-B0B1-B2FA-A54D-24A2AE4F43D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C016745A-E72F-52B5-9772-E28B1508D35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323BA63F-B7CC-1FD3-17CA-94A9D02F750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E545FCFE-9D78-ABA3-3821-FF57CBC5943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21995E21-C53B-7EE9-A486-EDFD0CE8F07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778693DE-7DED-A5F7-5DEC-68F4160F8FE2}"/>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8E13FA91-50F4-DBCB-ADBF-2661D1AB96A0}"/>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29A47779-A048-558F-B72A-03F58995BB4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78EBA763-E3D1-AE1B-68F3-1529AF9749C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8C8A8DF3-77F3-0B5A-C568-47FE4C1A1E7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8E66D0EE-37AB-364E-EFF3-7EF82754A73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D2FA2764-C80D-DCFF-4A73-14275189FD5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FEE38439-0936-7325-525B-EB256FF3C26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03A97882-7D5F-9F6B-B89F-D53ECF457724}"/>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A1D86A31-8E19-2367-FA6F-42B0E4BC242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02E4EB25-D61D-9FC7-2A00-5AB96B47E41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41C278F9-CA6F-A600-282D-ADD03D2169E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9E16BBAD-1487-00E0-3208-C76D452222B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2328B2B2-2E0F-CBF0-5B46-A2118339C9E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8B99F7D7-9EFE-9D4B-4486-4AFB5EA8FF2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0130499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B8B28-BF0A-63DC-D4A0-F4B6C9B171AA}"/>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A76920CE-A5B3-9D40-5357-567D7F6FADCA}"/>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2A0FADAE-414C-0A64-0943-36967BEA4798}"/>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EA4D64E2-340C-465B-8A53-158B5CB4706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74C0617E-1C40-82DF-AA55-011D4ED8EC8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D1126E4E-6AC1-D254-68EC-D2CAF58A4F53}"/>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DAD28DCF-C8FD-5731-2524-6B903B7DC0F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D84E7139-8629-B243-E0AB-31B095082F1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1FCDDFCE-F181-12EC-3E53-C889733FE123}"/>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C8969063-19E5-C135-4F14-22A7075EFEF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BE7AA451-1750-CF79-9EF2-FB2685838CB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B052FA23-8D90-6F6D-007C-2BA485D0C5B3}"/>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BF79B93A-11FD-1BB8-5A58-5B4826F3819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89EB8979-566C-D8E6-70D1-BD9D7790D09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9171E691-8DE6-66CE-E936-EB2655D7340A}"/>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5A7F8E91-E1AE-E965-40E0-CF5F3F08AE4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0C3367F8-BE29-1C62-35E1-E1593933E43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F06B1974-0848-D90F-7EF4-BC54D6F8EFDA}"/>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2C8E603E-A1B2-DA5E-E705-B017215ED7F5}"/>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1F4BC09B-2E26-3F2D-4581-6A977E89BD62}"/>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8137CA94-723F-2D0B-961C-AFEBF540222B}"/>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E50FEDBA-9523-61CF-D1BF-1CADD64D28E3}"/>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4877B2C1-DC52-4727-519A-30E9D9527BCD}"/>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DC70C8B2-C302-A345-8AFE-66B46EC9B743}"/>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EAAD133C-349A-DA9E-EF50-E8404606BE2A}"/>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D441258C-D58B-8791-6F5E-F84AE0993F9F}"/>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21176B3D-70B9-08C2-9B20-0D2E6841F0A5}"/>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3F0BF9A0-0D4E-9B1E-56AA-56ACD81BAF6B}"/>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EA5969E5-6313-65E3-6F5C-EE00A0946CAF}"/>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4BD17AC9-7DA0-4027-274A-2972B890E77E}"/>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6C52AB24-8485-DE4A-C5D4-D176FD4ACAC3}"/>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3F61B2DB-ABB5-5AB6-33EE-C024D49484FB}"/>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BD5CF44E-0781-99F4-2E54-F6F1C132DD48}"/>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2F37F6FC-4B2B-4C0A-584B-0B80BF27EE68}"/>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59EC15EF-3AD3-FDA3-1FAF-72141ECC2F3A}"/>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0E03E44C-DCA8-CFA4-EB30-5F6ED4B11E21}"/>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0CEC83A3-0518-963B-2FAA-F9147FB6371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CB251BC1-9FC3-B797-B511-747F06A2710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9D2FF9E5-594A-540E-BE71-74BB2799A35E}"/>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7647CE21-8399-9110-A839-821370DAFC5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212720AF-1E45-0F8B-4C86-9B2FC60E68D6}"/>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B3CF29F9-02AD-E8ED-14D5-14D47ACF9CD2}"/>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AD3FBB78-F905-52C5-3988-7EF4F9D29B4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BFEAC437-82AE-2B40-EE8C-2670D248A50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4DD93246-7739-74E2-46FD-018ACCDB66E9}"/>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A17276D0-4410-267E-A876-2DB822AFBC23}"/>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61973879-2E98-4E82-83F4-BC6164002E0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806E389D-E492-1EDF-2227-826EEDE1F3F4}"/>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670B5C85-572B-5913-52FD-3DE44A36E39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B9FA7548-65CF-0688-C3D3-DAA16D06774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08ECB951-F2C2-25B6-AFE9-978C3EACA1E1}"/>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EF40FBBB-EABC-3D54-DA58-AD8F1D696745}"/>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FDA91E9D-6E38-3692-DC07-77285494045D}"/>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B3A5008F-257A-317B-C23A-D3BE926A94FB}"/>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627379BE-2158-B79B-825F-8AB1526845DC}"/>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38ACB479-A286-0AD5-AB74-5A3E37ADAF0B}"/>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1C2347F1-05E1-4B3C-979A-2EEA44E9ADB7}"/>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3E6665C5-8BBD-4EAB-0C8D-9787FA53C183}"/>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B244F2D2-E8CD-E6FC-1277-9D0F81FF4FCC}"/>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C016AF5E-41EE-8959-0010-384EA178203C}"/>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5F0971F5-BD8B-B89B-5CDA-E7B1EC28BAB3}"/>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76CE6FA9-4265-9EB0-4727-C35D2E933AEA}"/>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243E19EA-6D63-B14B-5292-6FBABD0F229C}"/>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21AB5F51-B08C-9428-B2C7-CDFC5AD005B7}"/>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2C96D009-6E3F-E6C5-5728-A2CF504FED92}"/>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51F6AF41-B6B3-B847-5769-7D2325F7EB60}"/>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C1C93143-532A-9FA1-3DB1-7DEB82F4406A}"/>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50A32851-D883-742F-715B-6DBCCC188096}"/>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AF38AE3C-A8C4-3413-8E4F-A52EE8BD1A6A}"/>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A98EEFCA-10B8-BACC-CB3B-2673669F5029}"/>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4D8BCD8B-C5BC-9FB0-0644-0D6A1938E8B2}"/>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AB402691-B031-C36D-F6EE-A9F1A1C006C0}"/>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01F5360F-80B1-DE7D-15F1-6FB75B4C2077}"/>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C770FE27-B434-7097-CBDC-C00BFF1CEAFF}"/>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4A4D1E2E-75F0-95D3-115B-9517F6DCC1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87A9D3D8-1018-27E3-7F90-0486D970071C}"/>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2A08CF98-2A84-0AFD-3B06-239FDEC8931B}"/>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D100F22D-E76B-239D-FE1E-DB299FE48F89}"/>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5E34C9C3-5FA7-7AB3-9D4E-FD38188CFCF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3B2D4295-1792-A4FA-F93D-B2EEF89FB2A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46263012-FEE5-A499-66F6-8C1EEAE02F0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EC461DC1-5DBB-71C1-9755-60E5393EC27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EC99B812-4B68-B29B-465D-A079D16CC84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52B648FC-C666-3C3B-9F9B-E94E3052B95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4B358D61-AF0D-E122-4CDA-7988A287E728}"/>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E8D841EE-DD6C-4A81-E44E-72E41FFF816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CFD0C84D-A929-056B-05C6-F8A3829ADEF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CF457907-C9AB-1A17-02A9-9A0C7AC9DC4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82A391F4-EBEB-7B94-861B-9BA80E7E595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89F8DDF6-C78F-7EE2-E16F-F3A8DC2A5F9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2A9B98F4-ADC2-AB4E-95AF-E48346F3E62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0E8E6570-5E6B-8FB3-84B8-282E0832E15F}"/>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17FE51A9-31E8-39E9-D94E-9D63AC459573}"/>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D6981EF1-C4BC-DE24-5CE6-BF00805EF80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605939FC-F39A-9151-3178-A057C05EAF4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CB308701-EDB4-7286-AF5A-A3A299B14D8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5BE4E666-E8C1-BA3C-D2EE-8A9BF573AED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254983CA-F665-DD74-10EE-C7EAB1FEF83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209F4C12-B332-D0A9-201D-DF55CBE07B5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7576E87E-3849-70CD-E9D8-F6D185C24E10}"/>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0897BC8A-EA9F-063D-6DC0-2E276B9919C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694F541D-9208-8CE8-E067-988111017BE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0E5F5D6E-412A-7344-4527-37FAEB4A7DB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D334460F-32AA-C8F2-0576-6D94AB79C29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86195A7C-A26B-823F-1C7A-1F6459CA42B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A1035747-93AB-ACF8-FC71-B9E992F2230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45530813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4D846-4280-7C26-83C6-B58E089A7FA4}"/>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84569521-A299-16A8-C7A6-8D8A7FF67CE1}"/>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1D1F70F1-ABA3-2EDD-F97A-01C50CA6EF35}"/>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1D523302-FA25-4EB6-783D-A2F91AFD529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DFC3AD1C-E753-6204-DE8E-2E433762B98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F6F9FB9C-418A-D537-512F-4822657E655C}"/>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B8094DD9-1132-A54B-EBFD-3D3316A41AD3}"/>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00D6298C-99F8-1B71-8C2D-BDE71A69827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B1D22FA7-763B-93DB-7BA3-743F62AC37C7}"/>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E7B8B7DF-C71D-CF7F-4310-FB479ABC73F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AFAC9559-8C45-D252-D296-3E24D3620A8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01259EB6-702A-0F62-C2A1-9B5839185440}"/>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735F83A0-4798-B184-0C0F-DDB0B1A6648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09A1700E-DCCE-C2D7-962E-52D4F074B92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CE4BD2AC-069C-616E-702B-958E11C83E63}"/>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0C6683F4-AE9D-F951-60E1-35B740B0D5E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771B1448-C946-F7D0-84DF-0C2870905BF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32D2CC09-446E-383F-40AB-0DA96A3B1E0F}"/>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1FB03A79-547F-67D8-E7D9-184E35947184}"/>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0228F72E-55D3-48A2-9831-C27CB5BC9C57}"/>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87BDA717-F15A-8D34-1F03-EC527AE0B507}"/>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0DFA06C7-B8C9-3501-9AB7-02C6213B82CE}"/>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2156FF3F-0FD2-DD6A-23C8-6EC796EEC4C8}"/>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17CFAE31-768A-014C-EFEC-3EC61672B910}"/>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6DB14961-87B5-7D26-66CA-C7F921CBF7A8}"/>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3DC424AF-5655-6AB5-E5B3-40EDD8EB456B}"/>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3CA9A33E-35C3-CA34-AA64-8582926F0B40}"/>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911A0E0C-8D7F-FD79-D26D-2AA28049F161}"/>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095EA101-C006-306D-E8BA-264F5478A55B}"/>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EDEFB556-4891-4C6A-D48E-BAEEC6D97B7C}"/>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47A72AFD-B2C3-1D7A-2A30-513FF2219678}"/>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814B4E15-FD17-F817-0CA4-B0C1170C82AD}"/>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4024B49D-0296-56C2-52BE-7987DF321E62}"/>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9BC8A6CF-3848-1A1C-F40B-36DB091268D4}"/>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B6F6B5AF-A0B1-ACF0-540E-47F7B85419F2}"/>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6EA16BCA-49B8-84D2-69F4-46CF15F5A4B0}"/>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C915C00C-4F4B-84C4-978D-BAB03DF736E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65109366-5D33-748D-C28A-D8FDAADD4BC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5C1B28DE-F5B2-4436-14D7-56DC91E902CB}"/>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5E2399E1-2E7B-8852-4975-CE420B79F91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32080E9E-3F38-5328-278D-553A5E944BE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F0E7CC43-F041-289E-4539-87904AC565B6}"/>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CB619199-D168-36B7-CA4C-BA89946E399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F6FE6422-ABE4-E4EE-7390-ADE5AF7D03D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302EADF1-635C-6735-853C-20BEE8556A21}"/>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4C011CB7-ECA8-25FD-C341-DC05AFE322F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EFC2847B-FC42-3DD6-7790-4F5F0B5350E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4872D7B5-C97A-D931-F885-ACA05B8DE4CF}"/>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085C0F70-F95B-F18B-9AD7-B42740A7B33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FD08CBD4-0D6A-B9DD-D545-6C8E5EFA335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6A52A56D-1B58-C7FE-200B-5E6EF0E6739D}"/>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9C726B0A-939F-BC83-197C-F2E2B4F5FB70}"/>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C24751AC-63D9-385F-D54E-578026AE3558}"/>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8B78F61C-55BD-7249-5397-45EC18205CD5}"/>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7EC602E8-3AC3-9690-67DC-CF9AE0F71BF0}"/>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E56AD6CD-278F-B9D2-0A3D-BF1B3D91F671}"/>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E59C1E28-CDF0-9DEF-B372-C87F9AABF114}"/>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E99C55E0-F0A2-1C54-87F9-8D06AC4DD2A1}"/>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83A8A65A-AB01-AFCC-1B38-25E13F2528CE}"/>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5E97DB74-0ABE-A881-B730-46C49300A6E5}"/>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DAECF0F1-0846-A147-9804-C5F2B6CFE53F}"/>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6D590AA5-E5B3-B0CE-A5FA-1285169F124B}"/>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C4980AE4-2EC0-25C5-6412-E87F31DB4BA3}"/>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18BBCE1C-6973-FBB7-A262-670A3E6C4ABE}"/>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288BA377-0796-9FD2-ADA3-254EA6661014}"/>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F089E165-E5EB-1794-D6DA-07AD86610473}"/>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6108D2D2-01A4-C20A-F8D8-9C1282160943}"/>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ADDAFE34-AD7B-D1E8-85B4-F6EF9BB713A2}"/>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AB310708-9C3A-810F-D4AA-F7969B1EDDC8}"/>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33A78D64-70B3-5CAF-E11D-451883DB95B6}"/>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8C28FDAA-FEBC-C715-09C2-C3253F52972B}"/>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12965DC5-AA38-DE63-91B3-45CEFD754A9B}"/>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ED25B5A6-51EA-1785-A307-11057BE0DD56}"/>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76B568B9-4E55-36D2-0EBD-94E6EC78EBDD}"/>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87F7AC41-61FD-99A4-7452-43CF656854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032319BE-37B0-7768-847C-E0F081F8B6E1}"/>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2858AAEC-7D39-CA98-0B3E-48596039C6FF}"/>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59CDAA19-34A5-B458-EB1E-AC0863CFD951}"/>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F4A8EAF5-C74D-F602-A843-CCE5BE1CB3E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13CB2613-86F6-9D69-5761-3F6B1CCC41D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3A9E1086-4497-8824-9187-B7967A15CA4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F500396D-574A-B4BF-CF17-6370BD2DF34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4DA4232F-D98C-43B9-65BF-0F38FD7C796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95C428BA-73B7-4A9A-D580-EEC85FD7AAF8}"/>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53176353-F3C5-CE97-2AE6-4018E4E7E505}"/>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98D952A6-2C99-CD9F-3617-89E29FBE44D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697DDEF3-14E2-FB8D-33AF-1C09E616C68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F975D185-5B78-5361-6777-2EF9CCC9724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E87B0D50-7C26-C710-90BB-B97EC9BC0AF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F8C234AB-579C-7314-AAB0-8CEE9E68244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90873F80-96D2-B801-4740-887A0E128F0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38160278-04EC-F12D-BD9B-B9A321115D16}"/>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2DD67CCF-C12B-B223-65E5-78CDD877A0D5}"/>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286CC180-72D4-3352-98EF-5D2727FF2AF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60968292-B493-B264-4002-0B14FA66793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01D993D9-5168-65F3-8808-7958008E624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01524A1D-F058-5CA4-4EE5-356FECFD57F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EEE553F9-351A-DABA-67B0-A3285F341B0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AB647786-479F-E6C9-EC99-D96024D4672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C1376F80-5526-65E0-C6CF-D9F917D32336}"/>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A4D27AFC-127E-53BC-BACE-A168FF553A7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53773368-A2E9-8BC6-351A-5C440A3F357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595A6288-BC28-E735-EC02-6F45FEB8DE5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2859669A-0FCE-946C-1527-E1ED247AF9E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C414AEB4-6E2E-4BF3-D1CF-7CF661663A8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221ECEC7-4E0E-5CA3-F896-E08CA7A3EBA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39098075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83054-0CAF-D223-52BF-47DAC1684453}"/>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343B25C5-0A46-7688-BC9A-659CE209ED17}"/>
              </a:ext>
            </a:extLst>
          </p:cNvPr>
          <p:cNvSpPr/>
          <p:nvPr/>
        </p:nvSpPr>
        <p:spPr>
          <a:xfrm>
            <a:off x="2288909" y="4167389"/>
            <a:ext cx="2019153" cy="621177"/>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6153AFEA-9064-1F80-0BB6-66EC89632BBD}"/>
              </a:ext>
            </a:extLst>
          </p:cNvPr>
          <p:cNvSpPr/>
          <p:nvPr/>
        </p:nvSpPr>
        <p:spPr>
          <a:xfrm>
            <a:off x="4980915" y="4167384"/>
            <a:ext cx="673051" cy="621177"/>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D627ED74-770A-93F9-8B1B-D4B8C4B4D613}"/>
              </a:ext>
            </a:extLst>
          </p:cNvPr>
          <p:cNvSpPr/>
          <p:nvPr/>
        </p:nvSpPr>
        <p:spPr>
          <a:xfrm>
            <a:off x="942911" y="4788522"/>
            <a:ext cx="4038307" cy="2484706"/>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0FA28FE5-9B64-EDCE-D473-340600E8719E}"/>
              </a:ext>
            </a:extLst>
          </p:cNvPr>
          <p:cNvGraphicFramePr>
            <a:graphicFrameLocks noGrp="1"/>
          </p:cNvGraphicFramePr>
          <p:nvPr>
            <p:extLst>
              <p:ext uri="{D42A27DB-BD31-4B8C-83A1-F6EECF244321}">
                <p14:modId xmlns:p14="http://schemas.microsoft.com/office/powerpoint/2010/main" val="701148630"/>
              </p:ext>
            </p:extLst>
          </p:nvPr>
        </p:nvGraphicFramePr>
        <p:xfrm>
          <a:off x="357485" y="4016464"/>
          <a:ext cx="6159166" cy="3088350"/>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0">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514725">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1</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2</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3</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r>
                        <a:rPr lang="es-ES" sz="2000" b="1" dirty="0">
                          <a:latin typeface="Arial" panose="020B0604020202020204" pitchFamily="34" charset="0"/>
                          <a:cs typeface="Arial" panose="020B0604020202020204" pitchFamily="34" charset="0"/>
                        </a:rPr>
                        <a:t>4</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b="1" dirty="0">
                          <a:latin typeface="Arial" panose="020B0604020202020204" pitchFamily="34" charset="0"/>
                          <a:cs typeface="Arial" panose="020B0604020202020204" pitchFamily="34" charset="0"/>
                        </a:rPr>
                        <a:t>5</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6</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7</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10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12</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14725">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13</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14</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15</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16</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17</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18</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19</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14725">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20</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21</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22</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23</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24</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25</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b="1" dirty="0">
                          <a:latin typeface="Arial" panose="020B0604020202020204" pitchFamily="34" charset="0"/>
                          <a:cs typeface="Arial" panose="020B0604020202020204" pitchFamily="34" charset="0"/>
                        </a:rPr>
                        <a:t>26</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27</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r>
                        <a:rPr lang="es-ES" sz="2000" b="1" dirty="0">
                          <a:latin typeface="Arial" panose="020B0604020202020204" pitchFamily="34" charset="0"/>
                          <a:cs typeface="Arial" panose="020B0604020202020204" pitchFamily="34" charset="0"/>
                        </a:rPr>
                        <a:t>30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31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14725">
                <a:tc>
                  <a:txBody>
                    <a:bodyPr/>
                    <a:lstStyle/>
                    <a:p>
                      <a:pPr marR="92710" algn="l">
                        <a:lnSpc>
                          <a:spcPct val="100000"/>
                        </a:lnSpc>
                        <a:spcBef>
                          <a:spcPts val="385"/>
                        </a:spcBef>
                      </a:pP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F0AF79F0-5DBF-7387-4DA8-D3979AC49EAB}"/>
              </a:ext>
            </a:extLst>
          </p:cNvPr>
          <p:cNvGraphicFramePr>
            <a:graphicFrameLocks noGrp="1"/>
          </p:cNvGraphicFramePr>
          <p:nvPr>
            <p:extLst>
              <p:ext uri="{D42A27DB-BD31-4B8C-83A1-F6EECF244321}">
                <p14:modId xmlns:p14="http://schemas.microsoft.com/office/powerpoint/2010/main" val="2897115682"/>
              </p:ext>
            </p:extLst>
          </p:nvPr>
        </p:nvGraphicFramePr>
        <p:xfrm>
          <a:off x="357485" y="3489743"/>
          <a:ext cx="6159167" cy="473026"/>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1">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473026">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10" name="Imagen 9">
            <a:extLst>
              <a:ext uri="{FF2B5EF4-FFF2-40B4-BE49-F238E27FC236}">
                <a16:creationId xmlns:a16="http://schemas.microsoft.com/office/drawing/2014/main" id="{304CDE6E-0811-C143-9EBB-15BA069130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6596"/>
            <a:ext cx="5065293" cy="2329838"/>
          </a:xfrm>
          <a:prstGeom prst="rect">
            <a:avLst/>
          </a:prstGeom>
        </p:spPr>
      </p:pic>
      <p:sp>
        <p:nvSpPr>
          <p:cNvPr id="2" name="Rectángulo 1">
            <a:extLst>
              <a:ext uri="{FF2B5EF4-FFF2-40B4-BE49-F238E27FC236}">
                <a16:creationId xmlns:a16="http://schemas.microsoft.com/office/drawing/2014/main" id="{C2201FA7-123D-5476-291A-A5FCEEBF5910}"/>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92B1A620-05F2-9495-F160-13C34F637FB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2" name="Grupo 11">
            <a:extLst>
              <a:ext uri="{FF2B5EF4-FFF2-40B4-BE49-F238E27FC236}">
                <a16:creationId xmlns:a16="http://schemas.microsoft.com/office/drawing/2014/main" id="{067103A1-5A19-8EA6-FBF3-C972AE115988}"/>
              </a:ext>
            </a:extLst>
          </p:cNvPr>
          <p:cNvGrpSpPr/>
          <p:nvPr/>
        </p:nvGrpSpPr>
        <p:grpSpPr>
          <a:xfrm>
            <a:off x="4784020" y="72758"/>
            <a:ext cx="1887583" cy="232094"/>
            <a:chOff x="2622620" y="2060894"/>
            <a:chExt cx="1887583" cy="232094"/>
          </a:xfrm>
        </p:grpSpPr>
        <p:sp>
          <p:nvSpPr>
            <p:cNvPr id="13" name="Rectángulo 12">
              <a:extLst>
                <a:ext uri="{FF2B5EF4-FFF2-40B4-BE49-F238E27FC236}">
                  <a16:creationId xmlns:a16="http://schemas.microsoft.com/office/drawing/2014/main" id="{59939A65-7245-E878-6EAB-956233AB7DF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AB381C83-0B52-CE66-44E7-6A611ECAA53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3935723E-6411-7F33-2616-3D729B784A05}"/>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Rectángulo 15">
              <a:extLst>
                <a:ext uri="{FF2B5EF4-FFF2-40B4-BE49-F238E27FC236}">
                  <a16:creationId xmlns:a16="http://schemas.microsoft.com/office/drawing/2014/main" id="{87FE11E1-8D9E-014D-31CE-EE785C78F7C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D0DA50AD-3C06-6DA8-4EA0-C125384C5EF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44316084-352E-117A-5818-EF35665ED91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Imagen 18">
            <a:extLst>
              <a:ext uri="{FF2B5EF4-FFF2-40B4-BE49-F238E27FC236}">
                <a16:creationId xmlns:a16="http://schemas.microsoft.com/office/drawing/2014/main" id="{AB88F7E5-F380-C073-017E-584A3E67C11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0" name="Rectángulo: esquinas redondeadas 19">
            <a:extLst>
              <a:ext uri="{FF2B5EF4-FFF2-40B4-BE49-F238E27FC236}">
                <a16:creationId xmlns:a16="http://schemas.microsoft.com/office/drawing/2014/main" id="{4234B28C-3B20-560F-EA60-0184ECB1B388}"/>
              </a:ext>
            </a:extLst>
          </p:cNvPr>
          <p:cNvSpPr/>
          <p:nvPr/>
        </p:nvSpPr>
        <p:spPr>
          <a:xfrm>
            <a:off x="390263" y="7490564"/>
            <a:ext cx="6111005" cy="2076769"/>
          </a:xfrm>
          <a:prstGeom prst="roundRect">
            <a:avLst/>
          </a:prstGeom>
          <a:solidFill>
            <a:srgbClr val="FFD1D1"/>
          </a:solidFill>
          <a:ln w="57150">
            <a:solidFill>
              <a:srgbClr val="FF99CC"/>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1" name="CuadroTexto 20">
            <a:extLst>
              <a:ext uri="{FF2B5EF4-FFF2-40B4-BE49-F238E27FC236}">
                <a16:creationId xmlns:a16="http://schemas.microsoft.com/office/drawing/2014/main" id="{7540825C-0590-F9B7-1745-0C501E1AD62A}"/>
              </a:ext>
            </a:extLst>
          </p:cNvPr>
          <p:cNvSpPr txBox="1"/>
          <p:nvPr/>
        </p:nvSpPr>
        <p:spPr>
          <a:xfrm>
            <a:off x="526619" y="7757167"/>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3" name="Imagen 2">
            <a:extLst>
              <a:ext uri="{FF2B5EF4-FFF2-40B4-BE49-F238E27FC236}">
                <a16:creationId xmlns:a16="http://schemas.microsoft.com/office/drawing/2014/main" id="{ABE5935F-08FF-EF59-F78C-525B1E2D414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87367" y="8084006"/>
            <a:ext cx="860641" cy="1511247"/>
          </a:xfrm>
          <a:prstGeom prst="rect">
            <a:avLst/>
          </a:prstGeom>
        </p:spPr>
      </p:pic>
    </p:spTree>
    <p:extLst>
      <p:ext uri="{BB962C8B-B14F-4D97-AF65-F5344CB8AC3E}">
        <p14:creationId xmlns:p14="http://schemas.microsoft.com/office/powerpoint/2010/main" val="119218473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6A873B-4A95-DCEB-D0E0-D26456A8B69A}"/>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74B35B0E-4B2D-8DAD-BCBF-A22A746AEC41}"/>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0584E658-B1E7-96BE-1F21-00B48ADF3721}"/>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B452D08C-D89B-9FEC-1498-906113DBFCE9}"/>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504B8B7C-6359-8F83-B679-2CE10F5A060A}"/>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37815F54-3890-99ED-93C4-1A2E73A2A6D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C695D12A-5F62-C567-7AFA-21B67A5E2591}"/>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0190EEF2-000E-02FF-2693-14133FC7897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8135409D-28E3-4BDE-DA89-8A8362A7437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F32CB845-E9CE-DB7F-C3CB-CD57E9BE651A}"/>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51378193-78D6-700C-016C-28CC7D056DF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AEE3C010-F364-2A1E-4B05-5A580D2A7B3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B65C2294-50EA-6343-1B74-2B854070B51B}"/>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A85D399D-DBAF-5620-439D-B4632FA600D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C40282F6-9C00-7090-BB7E-B6785A5AC69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2C15459E-2ACB-789E-34B5-169CDFF2CA11}"/>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C1E07436-3608-BC9D-37FB-53A178065BC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EC67832A-69E2-14CC-DE84-432AAC68DC8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EE7EF05B-10A9-5B0A-FBD8-816BFB02C1D2}"/>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54974E0D-99E3-5969-41CB-8DB844D3F223}"/>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79239186-A264-3464-9EA6-6E6E239AFDE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3573C577-5D48-C213-6FDA-FC1BE52CE134}"/>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C918A670-2642-B789-14E7-34FC76791ED9}"/>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04AF2978-5CBD-B670-4768-29EBA7F26B5E}"/>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11068DDC-E1CD-512B-4F27-FE152D2122C5}"/>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FE98FFD8-E9C8-BB1E-39CB-B7EF10A5EE9F}"/>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7B89323A-5D95-FB28-78F0-C00E60257B38}"/>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C9F6A777-0841-0128-C03C-49A8AB6675E2}"/>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E46F7E7D-C1DC-E337-0481-98BD665C61E4}"/>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4C06CBC8-D6A8-4682-FCE4-0AF46B733D90}"/>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30D0B543-DC4E-1C15-6AD2-08E8D6FEFBF6}"/>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26BA51C7-2A14-1C39-D30F-EDE9C84626DB}"/>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D0650789-1E9E-79AF-23FD-0744BAD80D63}"/>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E85BE05A-D57C-87ED-9A48-F9037423CE74}"/>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8A7B9491-7E34-8715-A587-4315ABA3B0DD}"/>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816C90CA-B740-7B3A-9F9E-F56D91069A5C}"/>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EDDE7CE7-2590-BAEE-3BE1-43EAA865F662}"/>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0301B62B-E709-8012-6D7B-263B6A0CB1D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8501DD6F-E374-8D82-8E99-903FE19A7C4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BAE7D281-FF3B-C73E-C529-2A88D7AC2236}"/>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DB073DC5-556C-806E-8C18-BCE1FFC7283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98954E8C-E050-DF9B-9322-3967180EF9A6}"/>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DBDD3A07-199B-203B-9C4C-6A67D1F2A597}"/>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CE37E363-F55E-E0AA-A3CE-D8C30B8FF94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7FFDFF2F-052F-CA21-A516-B6F680AF88D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23D5034A-3163-4D33-51E2-F6B48E30D287}"/>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9BF37D00-9A1A-A42A-E16D-A84A31CBDFE6}"/>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976A320C-BA46-B2F3-0EA1-1CD3E47D81B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CFCDACCF-D2AB-D26E-600C-49161261000E}"/>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CD5B01F3-CA20-2F27-A9CA-F3A76AEF0110}"/>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98859287-705B-6F24-77F8-7197B8B5262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39C553BC-AD16-7125-CAEB-6035691542AD}"/>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285153C9-6C0C-6244-82F8-B66AC90601F5}"/>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E5622651-FFD0-AFC4-39A8-C55696451A17}"/>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AD82E8D2-0B3A-F448-2DE1-32032B4FE6AC}"/>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FDDB7170-F4EA-6368-43C5-B68CDD55B859}"/>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AF5193CE-07C5-18CA-D8C6-AAF281528E23}"/>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190843CB-E23C-3FB5-FC4A-5D31A295CAF5}"/>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48DC8DF2-B2D6-F00D-F2A7-E000626E67DF}"/>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F8239F43-600E-BD39-F74B-64BF833CE5DB}"/>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18DBCB38-F095-CB88-C132-4F14040C9365}"/>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611EF01D-0B6D-175C-DE14-FF425FCC40B2}"/>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988849C2-AF25-B3A8-6C47-10A03A137525}"/>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DA7F3071-0788-0ECC-86AB-586C94E2B465}"/>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AA52C469-9A4C-0353-CE6A-C04142821875}"/>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81E6942D-5EFD-CABA-A3D5-EB10CC45DE58}"/>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CFE9D771-AFB7-F99A-9E5C-A4440C9CD0A4}"/>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7EC6EB56-1727-41E6-4E4F-F88051F742FF}"/>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B6775BC9-0D04-DAB9-4A7B-D7BDE10BC6DE}"/>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C4369CC7-C03F-5B15-D42E-5D1F3A0243DB}"/>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E30A7234-B8CC-68F0-1377-4927441F4C35}"/>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22EC8FB6-8341-EAEF-E6AE-0B9C65763BCB}"/>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851F5328-1443-3F9E-6B77-340324410E36}"/>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F20B03E9-D638-1548-6192-AC80D3E7DB7A}"/>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BD01259C-61DE-2939-79AF-D17F093C41E7}"/>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A24CBA9C-1888-C4F4-BED7-1F351E00EE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1286C6B0-2FF3-47CC-97DC-C8CA9FE85401}"/>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F0AAFDAC-7F0E-ADF7-F1A3-9B8665B3161F}"/>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30CEE813-6B56-C79A-0B2C-A3881A5A81C8}"/>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1D7A50F7-B947-B85F-1948-BA2B933FACE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B362CAE9-5002-9F8D-90C6-2DB33070510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DA1C03F7-4436-5D8F-0CB8-977140E120A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9903B13F-F66A-ACB7-E85E-644BB28B627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DB4D4187-3A1D-FDC1-1142-12AF751A82B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91C8EAC7-DE1A-41BC-F961-A64B3A5B6E1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3CE55643-1D0C-35E8-3D8E-9F9164970156}"/>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8DD5BCC8-9F04-5220-02C5-88CE1766A86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F99CBFFE-6BE5-5033-3966-8BA9959AA8E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8CB2D306-DE5E-CDE3-B291-EE78808C04C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8343DD37-DACE-AF3F-F3FD-EC038FB5926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99D6D50C-F6A9-7FF7-36FA-E4C76541C70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F28B7E09-971F-D1AE-F98F-41C3F787167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8E0000E1-A46C-F7BA-C3CF-F916911675F2}"/>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1FE78122-E490-5FDF-1AE8-5E58A6537CC3}"/>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3D02C433-6625-4E06-AB91-C1BEF263F78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1DB11E91-993F-FB90-B2EC-B0B8D9EF3C9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2D54FC34-486B-4FF6-F830-0C74FC37871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1303E357-578E-7380-4A7C-4E2D52564D5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CC26EB22-3C23-7A70-15B2-D2AD9A6BE1F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45D7265B-EE04-F4AD-9F62-B17420BDB14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F32975BA-6819-858E-61D7-CEB36D5C3B55}"/>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C452C5E5-91B3-931A-59F1-451B7EE326B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90AAADFD-EF23-3A60-B22A-A9EB2F26C12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DD66DD83-1DAB-4937-A7DB-4FC6C0B06D3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EB2F5CE7-62A1-0601-C95F-C09F70F64DE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939CD9A5-D41F-1F20-9758-03107AA70FC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FC24F287-5DE4-9006-8655-64E7D5E9FF8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12316081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B0A4D-6984-420E-CD0C-D02A3955D8AC}"/>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0951DE0F-50FB-C083-2B48-DD93B6EC2427}"/>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C55D799C-374A-A3C6-E592-DE76EB722F61}"/>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DC8497CC-0107-2170-3074-0525BB9821C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CA70D998-E6A8-E3BE-FC2D-FFC7D272DAC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7EDDB7AB-5286-5CB3-1526-C3640C56FA39}"/>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F7A81817-BD4F-7B72-E4A7-AACF05AC338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72DB907B-DFF8-F534-1FF1-A0E5ABD8AA2B}"/>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9FC5A3B2-729A-18E5-DB95-91A469F21ADD}"/>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0F95C732-B35C-1755-4D90-D565247C232A}"/>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7015F9CE-39CA-50DD-C60D-C5A8CB71ED6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AD269689-F555-EC82-5EA9-BCC76D2D3AA2}"/>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51B56D8D-BED9-EF7D-F754-B4294C99154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9A562405-D076-8A28-2FD4-AC081C39871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976E84F9-44E4-D7AB-C86C-3EB9FC64E588}"/>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B64BEE81-2BF1-BB40-C497-EE788BD8DD7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3F8536B7-6A07-BA8F-90FD-7D0D2C97B2E6}"/>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280FD96C-9E7F-0048-0B96-E9254A689C8E}"/>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4273D9E0-F10A-58EA-F710-C4AA479FBC01}"/>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74CFE063-29EB-DA4D-83CE-F6951549D856}"/>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94FCDE8B-51A1-381D-4D4F-D6B615F1C266}"/>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FA9438F1-C208-DCB1-D8C9-7CCBD65439B3}"/>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EE8C2704-9FA2-6574-08CC-A78930714EFB}"/>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5D881908-FE9F-D421-B7D8-558D6A9AB00F}"/>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9E8F37C0-C5D2-3ECF-17B8-87D854A9E53C}"/>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830EDC09-027C-A300-E783-7659233802E8}"/>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4211713B-A807-2B2B-8EF9-4FD66D23BB10}"/>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8A5D99AE-D22E-55DD-DD21-8393CA4C357F}"/>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7CD3C4F8-1F6F-35ED-2662-FBA81CF6A97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9A7B3FA6-DC83-62A4-9007-EAD62F1C42BF}"/>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1B883E77-AA11-B183-6C18-DA3FB3EEDA8C}"/>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F9CED8C6-A1F8-400D-DD12-811E4425ADA7}"/>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3B751743-482C-4A1B-2582-C298FBC365BF}"/>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BE60A720-DC9D-A87E-2931-CB81D5A5A646}"/>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BA70B642-7898-6A52-8938-35409AEE761F}"/>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C4188B2F-0730-C171-773D-FA973C7C32FE}"/>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A23DEC8A-BEE8-9323-8A8D-63584F53936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5E291111-90E0-5725-2798-930419D5F36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7CD95696-48D0-C583-F9A3-CBF32EA8233A}"/>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8E59AF28-F462-738A-5FB4-BD2815D99ED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E3E07495-C406-070D-1BD1-ECD548A3C11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A158FB98-8AAC-A990-A4C1-8DA1FD424B7B}"/>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C279F174-94D5-7EE5-5B52-DD7883EA37A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296B93B4-F93E-6C2B-9F33-2064DE90C7E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37D83D44-E2D3-E4D2-4113-2155880CD5A1}"/>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85399DA3-E0B7-DE5F-0B02-70736C2983C3}"/>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4B71F421-A696-E407-3716-8E5C8D01972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AB337BA1-DDC5-C170-217D-5201C3B7783D}"/>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40899539-16C7-EC1B-DCA0-4C834A811B0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61483AF5-43CC-BD6E-FB8C-6AEA0C1F9D0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675B61B0-AAEF-8D4E-EF41-A47D67E8DBB7}"/>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30361353-DB8A-8B61-476F-3584CE1B4EA5}"/>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9E4C4AD9-D142-D6E6-61CD-A021B4DD2BB7}"/>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36AD57A7-B25C-6CAD-FF45-463B557F0D40}"/>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B1FFE821-A2B6-2C90-0DA0-4782C0B795AD}"/>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6945D13B-1FC7-ACE3-6583-8462223B8D44}"/>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E4B334E0-9E64-A27A-363D-B4E3A965506A}"/>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14FF69D5-4F73-0B52-12B4-737CA0B5DAAF}"/>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B4B3CCE6-2FA0-184A-1C07-92A705991D84}"/>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BA0CE948-D41E-2C79-8618-D24095B77748}"/>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63500776-ADBD-950A-F387-F80A11E4ACD7}"/>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D73C9777-BBE0-DA52-45A0-57A34AD5AC33}"/>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FBFA0385-B7F2-19C4-9A3B-8597D68DBBCC}"/>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47FE4362-8315-6498-33DF-9C8A5D453329}"/>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621A4DDF-073C-88F4-4BAA-7B61368A2ADC}"/>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2C563172-6468-2BCD-4027-B22F32AED001}"/>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FF7B748C-6795-776F-1779-0175A4B3A0DA}"/>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474F9AC8-0458-D713-8514-C5B4197A26AB}"/>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1ADB4583-B5F8-DDFE-C81A-03A0690FE380}"/>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671BD8FA-31A6-221A-9F2A-B5C224C98524}"/>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A04EB896-7887-06DF-984D-309C4CCE43C4}"/>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E91E7114-42D0-5029-74FF-2555F0DB1292}"/>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25A062DB-C6FB-B651-2AB6-1CD0AE9FAEB8}"/>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6654B97D-AD8E-85E4-A75D-50F0DDE59A96}"/>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38D55D2D-6AAB-D30D-3EBB-D23DE29A2C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090F64DB-9A04-3571-EE05-C47ED827EE6E}"/>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2F24BF32-3F1A-BE36-6443-787DAFE46F09}"/>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9DFCDC24-AFD7-7E66-DA37-78F5C44535F7}"/>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E8EAE029-89B1-50B4-82FA-A7080A84AFA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67286CFC-15AA-F9C5-9696-0505AEC7C0F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3661E340-FCF9-B436-3F1C-2DD16542942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1DEE779F-CA36-215D-0BC7-228F85F004A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26C17BB6-62FB-2EA9-7957-8EE96E8D072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FEDD2E4A-244E-DED5-CF6C-BA199C8E8ED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3D104C5D-F5B4-7781-31B6-B18C19764D8F}"/>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C9545953-71F6-E592-4C6B-1C0E0D34AE8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08803818-4F0E-46A0-A649-9BD28E11F4C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48A89A98-2A4A-18DD-59BE-82F89E09DCC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451416A2-847D-D2B3-B1DE-3EE8DF97F68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D3712CDC-94FC-3B8F-F769-FAD4ACA891D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0175B53D-E63C-BD58-BB04-FE4496D8A84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D4F82DBE-3B6F-1FD9-7C8B-FBD1871C8D06}"/>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62C5B828-850D-C365-8104-8EC1FFEF8069}"/>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F6F51419-B807-FF15-5176-BE1B71C512C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17F05988-8BBB-E67F-F1EA-24D29909012D}"/>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A9E27342-DD64-C1D7-74CE-4820165A2D8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7245EC7F-27DC-198E-843E-6A18E5A6453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AB6020DA-5D11-C804-BE5A-59E3359DF947}"/>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94FAE565-25D6-3703-8056-51D36CF6E68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BDC43736-22E3-E933-719B-4DD7FC44F84D}"/>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B4EA7408-691D-8D24-6DCC-F097FC913BB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489A37C7-9EA6-FD4C-4DFE-7AA2AE06D66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86C3445D-CAF4-4E56-16E2-31E663E0C28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934F7286-D662-10C8-A575-209FFC27FDF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9F58423D-C758-51E9-E882-78A9169EAD7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70798BE1-5211-1505-8397-09F503F748A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41527048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1F8BC-ADC0-29BF-B5CA-E9723A35A140}"/>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8D18F730-3432-D6D0-6B86-E5DA9385488F}"/>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A89F34CC-CBAD-DD07-E8BE-0153704B686A}"/>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4F45F0A1-37DD-4064-8210-81215A6B5BD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0DCF3113-3991-BE5E-2EF2-DBC0A9C6962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A9BDB780-3BAC-C42A-F5CC-B5A7D22862B8}"/>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4D4FD95E-1039-0D57-C21F-704DDA60B2D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820E838B-DB8A-C8DC-C4CE-8DAD256A53E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D3B17C15-EDF4-D9B0-5AF0-F2118BD00FEF}"/>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20536158-8DB4-CDAA-F1C0-A3DA1261C8C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8EE8A726-9C76-D130-4E4E-6242700CC28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04AF0047-FA6D-00E9-A2E2-165D78246459}"/>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1EA9F146-D93C-E0D2-79CC-121FE0502FF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3FAA0FE3-84D6-7D99-71C8-85FD46E77A7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CA452051-4756-CA64-BF58-07F5C8BA11F2}"/>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5B512F45-63A7-CD30-B955-97D46AB790F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1E58DB4B-5E5B-C2F9-F4D8-D143ECADE41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831914D7-96DA-65E5-4ED2-39625746FADE}"/>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8FE8B128-8E65-AFEA-B51D-227B2339DD81}"/>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33153D8D-7B44-5850-D497-E17A479EEF7D}"/>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6FAF2FCF-9FD2-5573-8C7F-8C3D3AD49B47}"/>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AB645CC8-72DC-3E19-63CC-8B9D26638B9B}"/>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ED886B6E-34F7-E543-393F-3D35BD35BC2D}"/>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0CE4DA01-6C63-A650-6070-75765B3CE66E}"/>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A2213691-467F-849D-AC93-0297EF16D210}"/>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F7647D29-B80C-39DB-AD3B-B8503DA44DCF}"/>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34D0F383-7ED9-1B05-65C8-5622F12D0903}"/>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545EEE3D-A04E-B621-18BD-6D3129B1FBE3}"/>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0237A1D3-E5BE-508C-7255-81C51E7348C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9CAB9967-BBF8-6AA9-EE1D-984FE211678B}"/>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F9A01903-6432-240A-C4A3-75E0E27D21A2}"/>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C86D7CEE-87C1-7468-4BF1-03CA435B3565}"/>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906E7B32-A6FE-F392-009D-520B9F00A0A1}"/>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1FF547E8-246E-8AF4-6836-8D21CE2C95E0}"/>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3B5EAA4A-54FD-3902-E140-42B912EBCEBF}"/>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106C8DE8-6507-EDD2-BFF8-6F37A8FC0381}"/>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A29CF0BC-4720-1B98-E020-B320B782A77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7B1173C0-4E9E-9CF8-9EE9-47B275EE03A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14D636C0-ECCB-265C-03AC-329575CFC61D}"/>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FA260558-FC48-7473-25FB-33A62962208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7EB5AD4F-82E0-F88D-7DA1-2037EB04567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8FD97435-071D-E9ED-C856-A215BF583712}"/>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49121B8E-B9D3-4C35-3BDC-69179EFDCDE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C3715F7E-0018-81D3-C325-D54B5F877C6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23EB7A8D-19AD-8611-96E8-703859A420CA}"/>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2C1BBE7B-5B4A-090F-74F7-665A6DDCCFD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BD5B8562-9FE8-EF40-0ADF-E0DF690B089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4AB4C418-28B0-6DE9-ADBB-55CE4E058B63}"/>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DE4575DF-D2D6-1C1B-3D1D-3DF9FF0AD09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66EE85EC-5D5D-1CDB-E7B6-7AECA73D982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E55E1659-B5FB-3636-3326-22E46E76901B}"/>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345D442E-9A25-560E-5834-09D50CF7D080}"/>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FAC9F440-C5C9-0B02-B118-5F09358F49AF}"/>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18176EE9-E232-3A9C-DF07-9F27432878C2}"/>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A77A3196-7CCB-22D5-44D1-DFA5E5E55B8E}"/>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0666AD67-71A6-933F-F53E-5984D42A3F14}"/>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D6A14535-A2EE-760A-1683-DAF816D37C51}"/>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7CC663E2-68E6-FE4F-9817-B5F5BA41BF59}"/>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27D4A3F7-0EAE-920D-FE0D-E5F04C5F4B7C}"/>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9BEDBECE-D973-859D-EF88-E4588CD6B01E}"/>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73896932-129B-EEA8-FD98-6713B0143DE1}"/>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229757B4-459B-DA3B-836E-8576BA9C5789}"/>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09D0A37F-1EF9-E4BC-9469-6B23884067FB}"/>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F0ACF7CE-883C-328B-CAD5-D26CFB82B135}"/>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0B7B7BB8-CB69-DA22-42FB-9F56DF7E5C12}"/>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45D33C91-DC2A-2DF3-9CDF-91B12E095538}"/>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07AB0876-6939-E110-7443-A313BB1B414F}"/>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60D53BF3-F73F-0A8A-74AB-822A62614469}"/>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0C113DB0-B053-C110-DD90-8883C695F796}"/>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4ED2E914-E2CF-48C7-832B-A5E72D2E61C8}"/>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CA268981-66D8-980B-C534-7402ED80AAB3}"/>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C65271F6-0739-574A-AB11-7570CB470DB1}"/>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BC6FF00E-E497-56F7-4B16-2D7F9C89AFE7}"/>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B637D66C-6905-D9E5-3000-8EED97E05AF9}"/>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D6B08DFD-413C-04DF-E09D-9603829CDB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9A6F87F2-0529-FF17-02F0-583DD72E44EB}"/>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88AD23DC-CA2D-EEF5-10B6-72A3A8A5BF1A}"/>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F9EEE72A-CF4C-179E-37C7-DD91C01FE7EA}"/>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B4E2F02A-19A8-3179-AD7A-10B1E78408F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481585B7-6C3A-C285-8AEB-4E41A78AA70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BB21F3F1-C47C-7E73-804A-62DD6E99847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C2BEC03F-6262-A875-6CC4-BB955FA8CD74}"/>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68473A5B-E0A4-CA53-31C9-9190B5C7370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BF934D43-03C2-D6E1-D4C0-0AD465DE22B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12411A74-30B2-E181-9763-B70436B1BEBB}"/>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30F3B85F-DC7B-F65D-425F-3510A4C7CD4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449CA146-7AA4-80D3-6442-3AA0D70C7E0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C400800D-4AAD-D880-5B65-41D125C1FB1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8644E025-E457-C54D-C1B7-B1CF2AB78C7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81CAF047-BBEB-5414-E8EE-07F53B8BC5B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6C7624F4-0744-E855-96BB-F108D99DF5B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F3B6F842-7104-ADE2-9AD8-EA5E6789612C}"/>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78513769-E98C-E0A0-173C-E00A7A0E8E89}"/>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6063DE8D-02BB-5FEC-0FBB-4C305568A59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9D94AA87-5873-A94D-8D9B-4EB00BC5EDB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63BA2278-0FC1-55B4-5359-C69EA9D5FAF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1709C46C-940B-23EA-1960-3473709E856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0619E52C-AF11-F60C-FE8D-B49D57B2A28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597BA12F-E7AA-D34A-BB69-97662FCB0BE9}"/>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B770AC27-D943-94CD-18CD-3867A127A130}"/>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E44F3047-67B9-4C9B-D515-ABDA31B3422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D1140E46-9F83-00BD-C209-944BB77DE1F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58D846B5-0335-76C9-EFDC-4225D4BCD19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7B84C8EF-DC48-A7C5-0276-D049E5244005}"/>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08CCE8DC-0621-66BC-1044-45CABB9489B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046772D9-E13D-8872-C9DD-A953EAAB6C1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473678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ángulo 30">
            <a:extLst>
              <a:ext uri="{FF2B5EF4-FFF2-40B4-BE49-F238E27FC236}">
                <a16:creationId xmlns:a16="http://schemas.microsoft.com/office/drawing/2014/main" id="{474A1009-7E7F-0F99-E99A-5670D51E9ADE}"/>
              </a:ext>
            </a:extLst>
          </p:cNvPr>
          <p:cNvSpPr/>
          <p:nvPr/>
        </p:nvSpPr>
        <p:spPr>
          <a:xfrm>
            <a:off x="230446" y="964128"/>
            <a:ext cx="6450336" cy="1013205"/>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3" name="Rectángulo: esquinas redondeadas 2">
            <a:extLst>
              <a:ext uri="{FF2B5EF4-FFF2-40B4-BE49-F238E27FC236}">
                <a16:creationId xmlns:a16="http://schemas.microsoft.com/office/drawing/2014/main" id="{9B45F3BA-6C27-DF45-ECBD-60843AC7D89B}"/>
              </a:ext>
            </a:extLst>
          </p:cNvPr>
          <p:cNvSpPr/>
          <p:nvPr/>
        </p:nvSpPr>
        <p:spPr>
          <a:xfrm>
            <a:off x="334700" y="3261109"/>
            <a:ext cx="1153824" cy="409648"/>
          </a:xfrm>
          <a:prstGeom prst="roundRect">
            <a:avLst/>
          </a:prstGeom>
          <a:solidFill>
            <a:srgbClr val="FF6DA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PE" sz="1400" b="1" dirty="0">
                <a:solidFill>
                  <a:schemeClr val="tx1"/>
                </a:solidFill>
                <a:latin typeface="Arial MT"/>
              </a:rPr>
              <a:t>Lunes</a:t>
            </a:r>
          </a:p>
        </p:txBody>
      </p:sp>
      <p:sp>
        <p:nvSpPr>
          <p:cNvPr id="4" name="Rectángulo: esquinas redondeadas 3">
            <a:extLst>
              <a:ext uri="{FF2B5EF4-FFF2-40B4-BE49-F238E27FC236}">
                <a16:creationId xmlns:a16="http://schemas.microsoft.com/office/drawing/2014/main" id="{B7A20969-F389-C162-A1DB-3B5A8C3E1A9F}"/>
              </a:ext>
            </a:extLst>
          </p:cNvPr>
          <p:cNvSpPr/>
          <p:nvPr/>
        </p:nvSpPr>
        <p:spPr>
          <a:xfrm>
            <a:off x="1610331" y="3270308"/>
            <a:ext cx="1153824" cy="409648"/>
          </a:xfrm>
          <a:prstGeom prst="roundRect">
            <a:avLst/>
          </a:prstGeom>
          <a:solidFill>
            <a:srgbClr val="92ED1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PE" sz="1400" b="1" dirty="0">
                <a:solidFill>
                  <a:schemeClr val="tx1"/>
                </a:solidFill>
                <a:latin typeface="Arial MT"/>
              </a:rPr>
              <a:t>Martes</a:t>
            </a:r>
          </a:p>
        </p:txBody>
      </p:sp>
      <p:sp>
        <p:nvSpPr>
          <p:cNvPr id="5" name="Rectángulo: esquinas redondeadas 4">
            <a:extLst>
              <a:ext uri="{FF2B5EF4-FFF2-40B4-BE49-F238E27FC236}">
                <a16:creationId xmlns:a16="http://schemas.microsoft.com/office/drawing/2014/main" id="{74478257-61E0-960D-CEFE-11183BC8C002}"/>
              </a:ext>
            </a:extLst>
          </p:cNvPr>
          <p:cNvSpPr/>
          <p:nvPr/>
        </p:nvSpPr>
        <p:spPr>
          <a:xfrm>
            <a:off x="2896271" y="3270308"/>
            <a:ext cx="1153824" cy="409648"/>
          </a:xfrm>
          <a:prstGeom prst="roundRect">
            <a:avLst/>
          </a:prstGeom>
          <a:solidFill>
            <a:srgbClr val="25C1E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PE" sz="1400" b="1" dirty="0">
                <a:solidFill>
                  <a:schemeClr val="tx1"/>
                </a:solidFill>
                <a:latin typeface="Arial MT"/>
              </a:rPr>
              <a:t>Miércoles</a:t>
            </a:r>
          </a:p>
        </p:txBody>
      </p:sp>
      <p:sp>
        <p:nvSpPr>
          <p:cNvPr id="6" name="Rectángulo: esquinas redondeadas 5">
            <a:extLst>
              <a:ext uri="{FF2B5EF4-FFF2-40B4-BE49-F238E27FC236}">
                <a16:creationId xmlns:a16="http://schemas.microsoft.com/office/drawing/2014/main" id="{38443F22-FF21-1912-AAE1-2C8B704B2739}"/>
              </a:ext>
            </a:extLst>
          </p:cNvPr>
          <p:cNvSpPr/>
          <p:nvPr/>
        </p:nvSpPr>
        <p:spPr>
          <a:xfrm>
            <a:off x="279257" y="3993764"/>
            <a:ext cx="1153824" cy="1317006"/>
          </a:xfrm>
          <a:prstGeom prst="roundRect">
            <a:avLst/>
          </a:prstGeom>
          <a:solidFill>
            <a:srgbClr val="FF6DA2">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1° E</a:t>
            </a:r>
            <a:endParaRPr lang="es-PE" dirty="0">
              <a:solidFill>
                <a:schemeClr val="tx1"/>
              </a:solidFill>
              <a:latin typeface="Arial Black" panose="020B0A04020102020204" pitchFamily="34" charset="0"/>
            </a:endParaRPr>
          </a:p>
        </p:txBody>
      </p:sp>
      <p:sp>
        <p:nvSpPr>
          <p:cNvPr id="7" name="Rectángulo: esquinas redondeadas 6">
            <a:extLst>
              <a:ext uri="{FF2B5EF4-FFF2-40B4-BE49-F238E27FC236}">
                <a16:creationId xmlns:a16="http://schemas.microsoft.com/office/drawing/2014/main" id="{BA95500D-F05F-BD0C-2A6F-77A7647C82D3}"/>
              </a:ext>
            </a:extLst>
          </p:cNvPr>
          <p:cNvSpPr/>
          <p:nvPr/>
        </p:nvSpPr>
        <p:spPr>
          <a:xfrm>
            <a:off x="1610331" y="5605491"/>
            <a:ext cx="1153824" cy="1317006"/>
          </a:xfrm>
          <a:prstGeom prst="roundRect">
            <a:avLst/>
          </a:prstGeom>
          <a:solidFill>
            <a:srgbClr val="92ED18">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5° F</a:t>
            </a:r>
            <a:endParaRPr lang="es-PE" dirty="0">
              <a:solidFill>
                <a:schemeClr val="tx1"/>
              </a:solidFill>
              <a:latin typeface="Arial Black" panose="020B0A04020102020204" pitchFamily="34" charset="0"/>
            </a:endParaRPr>
          </a:p>
        </p:txBody>
      </p:sp>
      <p:sp>
        <p:nvSpPr>
          <p:cNvPr id="8" name="Rectángulo: esquinas redondeadas 7">
            <a:extLst>
              <a:ext uri="{FF2B5EF4-FFF2-40B4-BE49-F238E27FC236}">
                <a16:creationId xmlns:a16="http://schemas.microsoft.com/office/drawing/2014/main" id="{4901B875-434A-3504-9221-CF3FE00BF511}"/>
              </a:ext>
            </a:extLst>
          </p:cNvPr>
          <p:cNvSpPr/>
          <p:nvPr/>
        </p:nvSpPr>
        <p:spPr>
          <a:xfrm>
            <a:off x="2896271" y="4007293"/>
            <a:ext cx="1153824" cy="1304952"/>
          </a:xfrm>
          <a:prstGeom prst="roundRect">
            <a:avLst/>
          </a:prstGeom>
          <a:solidFill>
            <a:srgbClr val="25C1E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3° G</a:t>
            </a:r>
            <a:endParaRPr lang="es-PE" dirty="0">
              <a:solidFill>
                <a:schemeClr val="tx1"/>
              </a:solidFill>
              <a:latin typeface="Arial Black" panose="020B0A04020102020204" pitchFamily="34" charset="0"/>
            </a:endParaRPr>
          </a:p>
        </p:txBody>
      </p:sp>
      <p:sp>
        <p:nvSpPr>
          <p:cNvPr id="9" name="Rectángulo: esquinas redondeadas 8">
            <a:extLst>
              <a:ext uri="{FF2B5EF4-FFF2-40B4-BE49-F238E27FC236}">
                <a16:creationId xmlns:a16="http://schemas.microsoft.com/office/drawing/2014/main" id="{DC39E1E1-0384-FF97-C642-B5E5CA6A3951}"/>
              </a:ext>
            </a:extLst>
          </p:cNvPr>
          <p:cNvSpPr/>
          <p:nvPr/>
        </p:nvSpPr>
        <p:spPr>
          <a:xfrm>
            <a:off x="2913888" y="7243678"/>
            <a:ext cx="1153824" cy="1524611"/>
          </a:xfrm>
          <a:prstGeom prst="roundRect">
            <a:avLst/>
          </a:prstGeom>
          <a:solidFill>
            <a:srgbClr val="25C1E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5°B</a:t>
            </a:r>
            <a:endParaRPr lang="es-PE" dirty="0">
              <a:solidFill>
                <a:schemeClr val="tx1"/>
              </a:solidFill>
              <a:latin typeface="Arial Black" panose="020B0A04020102020204" pitchFamily="34" charset="0"/>
            </a:endParaRPr>
          </a:p>
        </p:txBody>
      </p:sp>
      <p:sp>
        <p:nvSpPr>
          <p:cNvPr id="10" name="Rectángulo: esquinas redondeadas 9">
            <a:extLst>
              <a:ext uri="{FF2B5EF4-FFF2-40B4-BE49-F238E27FC236}">
                <a16:creationId xmlns:a16="http://schemas.microsoft.com/office/drawing/2014/main" id="{922619CD-8911-5CE9-25F5-B3CA57C4B4A5}"/>
              </a:ext>
            </a:extLst>
          </p:cNvPr>
          <p:cNvSpPr/>
          <p:nvPr/>
        </p:nvSpPr>
        <p:spPr>
          <a:xfrm>
            <a:off x="4202659" y="5605491"/>
            <a:ext cx="1153824" cy="1317006"/>
          </a:xfrm>
          <a:prstGeom prst="roundRect">
            <a:avLst/>
          </a:prstGeom>
          <a:solidFill>
            <a:srgbClr val="CA51F4">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5°G</a:t>
            </a:r>
            <a:endParaRPr lang="es-PE" dirty="0">
              <a:solidFill>
                <a:schemeClr val="tx1"/>
              </a:solidFill>
              <a:latin typeface="Arial Black" panose="020B0A04020102020204" pitchFamily="34" charset="0"/>
            </a:endParaRPr>
          </a:p>
        </p:txBody>
      </p:sp>
      <p:sp>
        <p:nvSpPr>
          <p:cNvPr id="11" name="Rectángulo: esquinas redondeadas 10">
            <a:extLst>
              <a:ext uri="{FF2B5EF4-FFF2-40B4-BE49-F238E27FC236}">
                <a16:creationId xmlns:a16="http://schemas.microsoft.com/office/drawing/2014/main" id="{6BDE4FFC-A501-60AB-678D-4FEC1B41970A}"/>
              </a:ext>
            </a:extLst>
          </p:cNvPr>
          <p:cNvSpPr/>
          <p:nvPr/>
        </p:nvSpPr>
        <p:spPr>
          <a:xfrm>
            <a:off x="5457842" y="4025519"/>
            <a:ext cx="1153824" cy="1285252"/>
          </a:xfrm>
          <a:prstGeom prst="roundRect">
            <a:avLst/>
          </a:prstGeom>
          <a:solidFill>
            <a:srgbClr val="FF99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Becca &amp; Perry" panose="02000500000000000000" pitchFamily="2" charset="0"/>
            </a:endParaRPr>
          </a:p>
        </p:txBody>
      </p:sp>
      <p:sp>
        <p:nvSpPr>
          <p:cNvPr id="12" name="Rectángulo: esquinas redondeadas 11">
            <a:extLst>
              <a:ext uri="{FF2B5EF4-FFF2-40B4-BE49-F238E27FC236}">
                <a16:creationId xmlns:a16="http://schemas.microsoft.com/office/drawing/2014/main" id="{459AF7DB-3117-877C-C74E-E0AA72E3F211}"/>
              </a:ext>
            </a:extLst>
          </p:cNvPr>
          <p:cNvSpPr/>
          <p:nvPr/>
        </p:nvSpPr>
        <p:spPr>
          <a:xfrm>
            <a:off x="4171902" y="3270308"/>
            <a:ext cx="1153824" cy="409648"/>
          </a:xfrm>
          <a:prstGeom prst="roundRect">
            <a:avLst/>
          </a:prstGeom>
          <a:solidFill>
            <a:srgbClr val="CA51F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PE" sz="1400" b="1" dirty="0">
                <a:solidFill>
                  <a:schemeClr val="tx1"/>
                </a:solidFill>
                <a:latin typeface="Arial MT"/>
              </a:rPr>
              <a:t>Jueves</a:t>
            </a:r>
          </a:p>
        </p:txBody>
      </p:sp>
      <p:sp>
        <p:nvSpPr>
          <p:cNvPr id="13" name="Rectángulo: esquinas redondeadas 12">
            <a:extLst>
              <a:ext uri="{FF2B5EF4-FFF2-40B4-BE49-F238E27FC236}">
                <a16:creationId xmlns:a16="http://schemas.microsoft.com/office/drawing/2014/main" id="{78C35814-AB26-A5C8-C598-79B2B7CC1DA6}"/>
              </a:ext>
            </a:extLst>
          </p:cNvPr>
          <p:cNvSpPr/>
          <p:nvPr/>
        </p:nvSpPr>
        <p:spPr>
          <a:xfrm>
            <a:off x="5457842" y="3270308"/>
            <a:ext cx="1153824" cy="409648"/>
          </a:xfrm>
          <a:prstGeom prst="roundRect">
            <a:avLst/>
          </a:prstGeom>
          <a:solidFill>
            <a:srgbClr val="FF99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PE" sz="1400" b="1" dirty="0">
                <a:solidFill>
                  <a:schemeClr val="tx1"/>
                </a:solidFill>
                <a:latin typeface="Arial MT"/>
              </a:rPr>
              <a:t>Viernes</a:t>
            </a:r>
          </a:p>
        </p:txBody>
      </p:sp>
      <p:pic>
        <p:nvPicPr>
          <p:cNvPr id="14" name="Imagen 13">
            <a:extLst>
              <a:ext uri="{FF2B5EF4-FFF2-40B4-BE49-F238E27FC236}">
                <a16:creationId xmlns:a16="http://schemas.microsoft.com/office/drawing/2014/main" id="{A54F436A-6CC8-6E56-B299-BDE2469E6C4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3550"/>
          <a:stretch/>
        </p:blipFill>
        <p:spPr>
          <a:xfrm>
            <a:off x="4177605" y="2209369"/>
            <a:ext cx="1223374" cy="1006186"/>
          </a:xfrm>
          <a:prstGeom prst="rect">
            <a:avLst/>
          </a:prstGeom>
        </p:spPr>
      </p:pic>
      <p:pic>
        <p:nvPicPr>
          <p:cNvPr id="15" name="Imagen 14">
            <a:extLst>
              <a:ext uri="{FF2B5EF4-FFF2-40B4-BE49-F238E27FC236}">
                <a16:creationId xmlns:a16="http://schemas.microsoft.com/office/drawing/2014/main" id="{1A2C2935-A506-1A57-16B2-05A365FB4EE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8617"/>
          <a:stretch/>
        </p:blipFill>
        <p:spPr>
          <a:xfrm>
            <a:off x="1721837" y="2263099"/>
            <a:ext cx="1201921" cy="969457"/>
          </a:xfrm>
          <a:prstGeom prst="rect">
            <a:avLst/>
          </a:prstGeom>
        </p:spPr>
      </p:pic>
      <p:pic>
        <p:nvPicPr>
          <p:cNvPr id="16" name="Imagen 15">
            <a:extLst>
              <a:ext uri="{FF2B5EF4-FFF2-40B4-BE49-F238E27FC236}">
                <a16:creationId xmlns:a16="http://schemas.microsoft.com/office/drawing/2014/main" id="{07FB5CE7-B48A-0D02-90A7-5ED5FDB23DF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3870"/>
          <a:stretch/>
        </p:blipFill>
        <p:spPr>
          <a:xfrm>
            <a:off x="498921" y="2199608"/>
            <a:ext cx="944209" cy="1006637"/>
          </a:xfrm>
          <a:prstGeom prst="rect">
            <a:avLst/>
          </a:prstGeom>
        </p:spPr>
      </p:pic>
      <p:pic>
        <p:nvPicPr>
          <p:cNvPr id="17" name="Imagen 16">
            <a:extLst>
              <a:ext uri="{FF2B5EF4-FFF2-40B4-BE49-F238E27FC236}">
                <a16:creationId xmlns:a16="http://schemas.microsoft.com/office/drawing/2014/main" id="{83403A09-6BCA-BC63-C2B0-60FA5C4664B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2414"/>
          <a:stretch/>
        </p:blipFill>
        <p:spPr>
          <a:xfrm>
            <a:off x="2906495" y="2238553"/>
            <a:ext cx="1068916" cy="987598"/>
          </a:xfrm>
          <a:prstGeom prst="rect">
            <a:avLst/>
          </a:prstGeom>
        </p:spPr>
      </p:pic>
      <p:pic>
        <p:nvPicPr>
          <p:cNvPr id="18" name="Imagen 17">
            <a:extLst>
              <a:ext uri="{FF2B5EF4-FFF2-40B4-BE49-F238E27FC236}">
                <a16:creationId xmlns:a16="http://schemas.microsoft.com/office/drawing/2014/main" id="{1684E2E1-8AE2-FBFF-BC2E-3A8C339010C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7656"/>
          <a:stretch/>
        </p:blipFill>
        <p:spPr>
          <a:xfrm>
            <a:off x="5572779" y="2298420"/>
            <a:ext cx="973398" cy="942072"/>
          </a:xfrm>
          <a:prstGeom prst="rect">
            <a:avLst/>
          </a:prstGeom>
        </p:spPr>
      </p:pic>
      <p:sp>
        <p:nvSpPr>
          <p:cNvPr id="19" name="Rectángulo: esquinas redondeadas 18">
            <a:extLst>
              <a:ext uri="{FF2B5EF4-FFF2-40B4-BE49-F238E27FC236}">
                <a16:creationId xmlns:a16="http://schemas.microsoft.com/office/drawing/2014/main" id="{E0084EB4-7C42-1C82-686A-3C3CC0253D54}"/>
              </a:ext>
            </a:extLst>
          </p:cNvPr>
          <p:cNvSpPr/>
          <p:nvPr/>
        </p:nvSpPr>
        <p:spPr>
          <a:xfrm>
            <a:off x="279257" y="5604173"/>
            <a:ext cx="1153824" cy="1318324"/>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1° H</a:t>
            </a:r>
            <a:endParaRPr lang="es-PE" dirty="0">
              <a:solidFill>
                <a:schemeClr val="tx1"/>
              </a:solidFill>
              <a:latin typeface="Arial Black" panose="020B0A04020102020204" pitchFamily="34" charset="0"/>
            </a:endParaRPr>
          </a:p>
        </p:txBody>
      </p:sp>
      <p:sp>
        <p:nvSpPr>
          <p:cNvPr id="20" name="Rectángulo: esquinas redondeadas 19">
            <a:extLst>
              <a:ext uri="{FF2B5EF4-FFF2-40B4-BE49-F238E27FC236}">
                <a16:creationId xmlns:a16="http://schemas.microsoft.com/office/drawing/2014/main" id="{8D862B39-AA9E-C017-B528-2D0ABC4AF11D}"/>
              </a:ext>
            </a:extLst>
          </p:cNvPr>
          <p:cNvSpPr/>
          <p:nvPr/>
        </p:nvSpPr>
        <p:spPr>
          <a:xfrm>
            <a:off x="1637413" y="3993921"/>
            <a:ext cx="1153824" cy="1318324"/>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3° F</a:t>
            </a:r>
            <a:endParaRPr lang="es-PE" dirty="0">
              <a:solidFill>
                <a:schemeClr val="tx1"/>
              </a:solidFill>
              <a:latin typeface="Arial Black" panose="020B0A04020102020204" pitchFamily="34" charset="0"/>
            </a:endParaRPr>
          </a:p>
        </p:txBody>
      </p:sp>
      <p:sp>
        <p:nvSpPr>
          <p:cNvPr id="21" name="Rectángulo: esquinas redondeadas 20">
            <a:extLst>
              <a:ext uri="{FF2B5EF4-FFF2-40B4-BE49-F238E27FC236}">
                <a16:creationId xmlns:a16="http://schemas.microsoft.com/office/drawing/2014/main" id="{60EA630D-2E06-9CD9-F9F4-2654D4046BBC}"/>
              </a:ext>
            </a:extLst>
          </p:cNvPr>
          <p:cNvSpPr/>
          <p:nvPr/>
        </p:nvSpPr>
        <p:spPr>
          <a:xfrm>
            <a:off x="2906495" y="5611942"/>
            <a:ext cx="1153824" cy="1317006"/>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5° E</a:t>
            </a:r>
            <a:endParaRPr lang="es-PE" dirty="0">
              <a:solidFill>
                <a:schemeClr val="tx1"/>
              </a:solidFill>
              <a:latin typeface="Arial Black" panose="020B0A04020102020204" pitchFamily="34" charset="0"/>
            </a:endParaRPr>
          </a:p>
        </p:txBody>
      </p:sp>
      <p:sp>
        <p:nvSpPr>
          <p:cNvPr id="22" name="Rectángulo: esquinas redondeadas 21">
            <a:extLst>
              <a:ext uri="{FF2B5EF4-FFF2-40B4-BE49-F238E27FC236}">
                <a16:creationId xmlns:a16="http://schemas.microsoft.com/office/drawing/2014/main" id="{F8FCF9A4-F893-BEE4-4908-87DE837B7DEB}"/>
              </a:ext>
            </a:extLst>
          </p:cNvPr>
          <p:cNvSpPr/>
          <p:nvPr/>
        </p:nvSpPr>
        <p:spPr>
          <a:xfrm>
            <a:off x="1648319" y="7235454"/>
            <a:ext cx="1153824" cy="1532836"/>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1° D</a:t>
            </a:r>
            <a:endParaRPr lang="es-PE" dirty="0">
              <a:solidFill>
                <a:schemeClr val="tx1"/>
              </a:solidFill>
              <a:latin typeface="Arial Black" panose="020B0A04020102020204" pitchFamily="34" charset="0"/>
            </a:endParaRPr>
          </a:p>
        </p:txBody>
      </p:sp>
      <p:sp>
        <p:nvSpPr>
          <p:cNvPr id="23" name="Rectángulo: esquinas redondeadas 22">
            <a:extLst>
              <a:ext uri="{FF2B5EF4-FFF2-40B4-BE49-F238E27FC236}">
                <a16:creationId xmlns:a16="http://schemas.microsoft.com/office/drawing/2014/main" id="{FD7670BA-534F-C3BC-2F8D-68609499B5B9}"/>
              </a:ext>
            </a:extLst>
          </p:cNvPr>
          <p:cNvSpPr/>
          <p:nvPr/>
        </p:nvSpPr>
        <p:spPr>
          <a:xfrm>
            <a:off x="307022" y="7228125"/>
            <a:ext cx="1153824" cy="1540164"/>
          </a:xfrm>
          <a:prstGeom prst="roundRect">
            <a:avLst/>
          </a:prstGeom>
          <a:solidFill>
            <a:srgbClr val="FF6DA2">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solidFill>
                <a:schemeClr val="tx1"/>
              </a:solidFill>
              <a:latin typeface="Arial Black" panose="020B0A04020102020204" pitchFamily="34" charset="0"/>
            </a:endParaRPr>
          </a:p>
        </p:txBody>
      </p:sp>
      <p:sp>
        <p:nvSpPr>
          <p:cNvPr id="24" name="Rectángulo: esquinas redondeadas 23">
            <a:extLst>
              <a:ext uri="{FF2B5EF4-FFF2-40B4-BE49-F238E27FC236}">
                <a16:creationId xmlns:a16="http://schemas.microsoft.com/office/drawing/2014/main" id="{FC6952C1-FE24-1E02-CF81-83A99B8E03FA}"/>
              </a:ext>
            </a:extLst>
          </p:cNvPr>
          <p:cNvSpPr/>
          <p:nvPr/>
        </p:nvSpPr>
        <p:spPr>
          <a:xfrm>
            <a:off x="4182169" y="4025519"/>
            <a:ext cx="1153824" cy="1285252"/>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1°G</a:t>
            </a:r>
            <a:endParaRPr lang="es-PE" dirty="0">
              <a:solidFill>
                <a:schemeClr val="tx1"/>
              </a:solidFill>
              <a:latin typeface="Arial Black" panose="020B0A04020102020204" pitchFamily="34" charset="0"/>
            </a:endParaRPr>
          </a:p>
        </p:txBody>
      </p:sp>
      <p:sp>
        <p:nvSpPr>
          <p:cNvPr id="25" name="Rectángulo: esquinas redondeadas 24">
            <a:extLst>
              <a:ext uri="{FF2B5EF4-FFF2-40B4-BE49-F238E27FC236}">
                <a16:creationId xmlns:a16="http://schemas.microsoft.com/office/drawing/2014/main" id="{3D41950A-4E45-93DC-F037-C8C87995E82F}"/>
              </a:ext>
            </a:extLst>
          </p:cNvPr>
          <p:cNvSpPr/>
          <p:nvPr/>
        </p:nvSpPr>
        <p:spPr>
          <a:xfrm>
            <a:off x="4214381" y="7253145"/>
            <a:ext cx="1153824" cy="1532836"/>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5° A</a:t>
            </a:r>
            <a:endParaRPr lang="es-PE" dirty="0">
              <a:solidFill>
                <a:schemeClr val="tx1"/>
              </a:solidFill>
              <a:latin typeface="Arial Black" panose="020B0A04020102020204" pitchFamily="34" charset="0"/>
            </a:endParaRPr>
          </a:p>
        </p:txBody>
      </p:sp>
      <p:sp>
        <p:nvSpPr>
          <p:cNvPr id="26" name="Rectángulo: esquinas redondeadas 25">
            <a:extLst>
              <a:ext uri="{FF2B5EF4-FFF2-40B4-BE49-F238E27FC236}">
                <a16:creationId xmlns:a16="http://schemas.microsoft.com/office/drawing/2014/main" id="{630D4CA1-9FB3-EDAB-0687-9FD4E07DAA08}"/>
              </a:ext>
            </a:extLst>
          </p:cNvPr>
          <p:cNvSpPr/>
          <p:nvPr/>
        </p:nvSpPr>
        <p:spPr>
          <a:xfrm>
            <a:off x="5498823" y="5611260"/>
            <a:ext cx="1153824" cy="131123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5°D</a:t>
            </a:r>
            <a:endParaRPr lang="es-PE" dirty="0">
              <a:solidFill>
                <a:schemeClr val="tx1"/>
              </a:solidFill>
              <a:latin typeface="Arial Black" panose="020B0A04020102020204" pitchFamily="34" charset="0"/>
            </a:endParaRPr>
          </a:p>
        </p:txBody>
      </p:sp>
      <p:sp>
        <p:nvSpPr>
          <p:cNvPr id="27" name="Rectángulo: esquinas redondeadas 26">
            <a:extLst>
              <a:ext uri="{FF2B5EF4-FFF2-40B4-BE49-F238E27FC236}">
                <a16:creationId xmlns:a16="http://schemas.microsoft.com/office/drawing/2014/main" id="{6E414B33-F7DE-CB87-9ECB-CEC837CB78FA}"/>
              </a:ext>
            </a:extLst>
          </p:cNvPr>
          <p:cNvSpPr/>
          <p:nvPr/>
        </p:nvSpPr>
        <p:spPr>
          <a:xfrm>
            <a:off x="5535961" y="7243678"/>
            <a:ext cx="1153824" cy="1524611"/>
          </a:xfrm>
          <a:prstGeom prst="roundRect">
            <a:avLst/>
          </a:prstGeom>
          <a:solidFill>
            <a:srgbClr val="FF99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latin typeface="Arial Black" panose="020B0A04020102020204" pitchFamily="34" charset="0"/>
              </a:rPr>
              <a:t>5° C</a:t>
            </a:r>
            <a:endParaRPr lang="es-PE" dirty="0">
              <a:solidFill>
                <a:schemeClr val="tx1"/>
              </a:solidFill>
              <a:latin typeface="Arial Black" panose="020B0A04020102020204" pitchFamily="34" charset="0"/>
            </a:endParaRPr>
          </a:p>
          <a:p>
            <a:pPr algn="ctr"/>
            <a:endParaRPr lang="es-PE" dirty="0">
              <a:solidFill>
                <a:schemeClr val="tx1"/>
              </a:solidFill>
              <a:latin typeface="Becca &amp; Perry" panose="02000500000000000000" pitchFamily="2" charset="0"/>
            </a:endParaRPr>
          </a:p>
        </p:txBody>
      </p:sp>
      <p:sp>
        <p:nvSpPr>
          <p:cNvPr id="32" name="Rectángulo: esquinas redondeadas 31">
            <a:extLst>
              <a:ext uri="{FF2B5EF4-FFF2-40B4-BE49-F238E27FC236}">
                <a16:creationId xmlns:a16="http://schemas.microsoft.com/office/drawing/2014/main" id="{01123545-92D8-1D4F-F620-BC34A6B80222}"/>
              </a:ext>
            </a:extLst>
          </p:cNvPr>
          <p:cNvSpPr/>
          <p:nvPr/>
        </p:nvSpPr>
        <p:spPr>
          <a:xfrm>
            <a:off x="230447" y="361504"/>
            <a:ext cx="6450336" cy="9182992"/>
          </a:xfrm>
          <a:prstGeom prst="roundRect">
            <a:avLst>
              <a:gd name="adj" fmla="val 4751"/>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34" name="Grupo 33">
            <a:extLst>
              <a:ext uri="{FF2B5EF4-FFF2-40B4-BE49-F238E27FC236}">
                <a16:creationId xmlns:a16="http://schemas.microsoft.com/office/drawing/2014/main" id="{569881A1-9156-9839-9C6B-EA5FB898F0D0}"/>
              </a:ext>
            </a:extLst>
          </p:cNvPr>
          <p:cNvGrpSpPr/>
          <p:nvPr/>
        </p:nvGrpSpPr>
        <p:grpSpPr>
          <a:xfrm rot="16200000">
            <a:off x="3325996" y="-2365600"/>
            <a:ext cx="206008" cy="6098771"/>
            <a:chOff x="6363126" y="1068524"/>
            <a:chExt cx="232096" cy="7870106"/>
          </a:xfrm>
        </p:grpSpPr>
        <p:grpSp>
          <p:nvGrpSpPr>
            <p:cNvPr id="35" name="Grupo 34">
              <a:extLst>
                <a:ext uri="{FF2B5EF4-FFF2-40B4-BE49-F238E27FC236}">
                  <a16:creationId xmlns:a16="http://schemas.microsoft.com/office/drawing/2014/main" id="{7E740A66-5F29-ECA0-49F3-476D015D9F06}"/>
                </a:ext>
              </a:extLst>
            </p:cNvPr>
            <p:cNvGrpSpPr/>
            <p:nvPr/>
          </p:nvGrpSpPr>
          <p:grpSpPr>
            <a:xfrm>
              <a:off x="6363127" y="1068524"/>
              <a:ext cx="232095" cy="3884476"/>
              <a:chOff x="5707970" y="2690022"/>
              <a:chExt cx="232095" cy="3884476"/>
            </a:xfrm>
          </p:grpSpPr>
          <p:grpSp>
            <p:nvGrpSpPr>
              <p:cNvPr id="51" name="Grupo 50">
                <a:extLst>
                  <a:ext uri="{FF2B5EF4-FFF2-40B4-BE49-F238E27FC236}">
                    <a16:creationId xmlns:a16="http://schemas.microsoft.com/office/drawing/2014/main" id="{EA5270D4-AFF4-2B9C-A564-EF7059F731E4}"/>
                  </a:ext>
                </a:extLst>
              </p:cNvPr>
              <p:cNvGrpSpPr/>
              <p:nvPr/>
            </p:nvGrpSpPr>
            <p:grpSpPr>
              <a:xfrm rot="16200000">
                <a:off x="4880225" y="3517767"/>
                <a:ext cx="1887583" cy="232094"/>
                <a:chOff x="2622620" y="2060894"/>
                <a:chExt cx="1887583" cy="232094"/>
              </a:xfrm>
            </p:grpSpPr>
            <p:sp>
              <p:nvSpPr>
                <p:cNvPr id="59" name="Rectángulo 58">
                  <a:extLst>
                    <a:ext uri="{FF2B5EF4-FFF2-40B4-BE49-F238E27FC236}">
                      <a16:creationId xmlns:a16="http://schemas.microsoft.com/office/drawing/2014/main" id="{E4D0A126-A6B1-6194-71B4-CC60D5F02EC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0" name="Rectángulo 59">
                  <a:extLst>
                    <a:ext uri="{FF2B5EF4-FFF2-40B4-BE49-F238E27FC236}">
                      <a16:creationId xmlns:a16="http://schemas.microsoft.com/office/drawing/2014/main" id="{496FB3F7-3DC7-1E55-B851-922E2D09AC0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1" name="Rectángulo 60">
                  <a:extLst>
                    <a:ext uri="{FF2B5EF4-FFF2-40B4-BE49-F238E27FC236}">
                      <a16:creationId xmlns:a16="http://schemas.microsoft.com/office/drawing/2014/main" id="{4AAB1E66-A1E8-66BE-D1B3-8ECEE427A9A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62" name="Rectángulo 61">
                  <a:extLst>
                    <a:ext uri="{FF2B5EF4-FFF2-40B4-BE49-F238E27FC236}">
                      <a16:creationId xmlns:a16="http://schemas.microsoft.com/office/drawing/2014/main" id="{187DE782-28A2-ABCD-82AC-385217FF749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3" name="Rectángulo 62">
                  <a:extLst>
                    <a:ext uri="{FF2B5EF4-FFF2-40B4-BE49-F238E27FC236}">
                      <a16:creationId xmlns:a16="http://schemas.microsoft.com/office/drawing/2014/main" id="{EE34549E-472F-5937-698A-62E08D4ACF2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64" name="Rectángulo 63">
                  <a:extLst>
                    <a:ext uri="{FF2B5EF4-FFF2-40B4-BE49-F238E27FC236}">
                      <a16:creationId xmlns:a16="http://schemas.microsoft.com/office/drawing/2014/main" id="{A5D499FA-47CE-E0E0-6951-E9C3DF46AD2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52" name="Grupo 51">
                <a:extLst>
                  <a:ext uri="{FF2B5EF4-FFF2-40B4-BE49-F238E27FC236}">
                    <a16:creationId xmlns:a16="http://schemas.microsoft.com/office/drawing/2014/main" id="{8C2ADFE8-BFA8-D248-4CE1-32872F868C75}"/>
                  </a:ext>
                </a:extLst>
              </p:cNvPr>
              <p:cNvGrpSpPr/>
              <p:nvPr/>
            </p:nvGrpSpPr>
            <p:grpSpPr>
              <a:xfrm rot="16200000">
                <a:off x="4880226" y="5514660"/>
                <a:ext cx="1887583" cy="232094"/>
                <a:chOff x="2622620" y="2060894"/>
                <a:chExt cx="1887583" cy="232094"/>
              </a:xfrm>
            </p:grpSpPr>
            <p:sp>
              <p:nvSpPr>
                <p:cNvPr id="53" name="Rectángulo 52">
                  <a:extLst>
                    <a:ext uri="{FF2B5EF4-FFF2-40B4-BE49-F238E27FC236}">
                      <a16:creationId xmlns:a16="http://schemas.microsoft.com/office/drawing/2014/main" id="{A5641D80-8C17-9E88-BF63-14D1DBA1423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4" name="Rectángulo 53">
                  <a:extLst>
                    <a:ext uri="{FF2B5EF4-FFF2-40B4-BE49-F238E27FC236}">
                      <a16:creationId xmlns:a16="http://schemas.microsoft.com/office/drawing/2014/main" id="{BB8164CA-9470-CA38-3D99-A16CCB573F5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5" name="Rectángulo 54">
                  <a:extLst>
                    <a:ext uri="{FF2B5EF4-FFF2-40B4-BE49-F238E27FC236}">
                      <a16:creationId xmlns:a16="http://schemas.microsoft.com/office/drawing/2014/main" id="{3C56C7AC-54D0-D012-BC69-2A7D543A39D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56" name="Rectángulo 55">
                  <a:extLst>
                    <a:ext uri="{FF2B5EF4-FFF2-40B4-BE49-F238E27FC236}">
                      <a16:creationId xmlns:a16="http://schemas.microsoft.com/office/drawing/2014/main" id="{C046BE7A-A3FF-5F23-D636-FFFD45C7744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7" name="Rectángulo 56">
                  <a:extLst>
                    <a:ext uri="{FF2B5EF4-FFF2-40B4-BE49-F238E27FC236}">
                      <a16:creationId xmlns:a16="http://schemas.microsoft.com/office/drawing/2014/main" id="{3F1387AD-F1C7-71EF-E393-72B41958106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8" name="Rectángulo 57">
                  <a:extLst>
                    <a:ext uri="{FF2B5EF4-FFF2-40B4-BE49-F238E27FC236}">
                      <a16:creationId xmlns:a16="http://schemas.microsoft.com/office/drawing/2014/main" id="{43371966-5E90-1BEF-1E42-59D256BCB0E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36" name="Grupo 35">
              <a:extLst>
                <a:ext uri="{FF2B5EF4-FFF2-40B4-BE49-F238E27FC236}">
                  <a16:creationId xmlns:a16="http://schemas.microsoft.com/office/drawing/2014/main" id="{80EC57B0-D595-4FD2-C10A-10271926863A}"/>
                </a:ext>
              </a:extLst>
            </p:cNvPr>
            <p:cNvGrpSpPr/>
            <p:nvPr/>
          </p:nvGrpSpPr>
          <p:grpSpPr>
            <a:xfrm>
              <a:off x="6363126" y="5054154"/>
              <a:ext cx="232095" cy="3884476"/>
              <a:chOff x="5707970" y="2690022"/>
              <a:chExt cx="232095" cy="3884476"/>
            </a:xfrm>
          </p:grpSpPr>
          <p:grpSp>
            <p:nvGrpSpPr>
              <p:cNvPr id="37" name="Grupo 36">
                <a:extLst>
                  <a:ext uri="{FF2B5EF4-FFF2-40B4-BE49-F238E27FC236}">
                    <a16:creationId xmlns:a16="http://schemas.microsoft.com/office/drawing/2014/main" id="{914DA12A-554B-9F0D-27A7-8FF330A22044}"/>
                  </a:ext>
                </a:extLst>
              </p:cNvPr>
              <p:cNvGrpSpPr/>
              <p:nvPr/>
            </p:nvGrpSpPr>
            <p:grpSpPr>
              <a:xfrm rot="16200000">
                <a:off x="4880225" y="3517767"/>
                <a:ext cx="1887583" cy="232094"/>
                <a:chOff x="2622620" y="2060894"/>
                <a:chExt cx="1887583" cy="232094"/>
              </a:xfrm>
            </p:grpSpPr>
            <p:sp>
              <p:nvSpPr>
                <p:cNvPr id="45" name="Rectángulo 44">
                  <a:extLst>
                    <a:ext uri="{FF2B5EF4-FFF2-40B4-BE49-F238E27FC236}">
                      <a16:creationId xmlns:a16="http://schemas.microsoft.com/office/drawing/2014/main" id="{8B3377E9-A360-AE29-DAEB-7B3A1F3B7C5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6" name="Rectángulo 45">
                  <a:extLst>
                    <a:ext uri="{FF2B5EF4-FFF2-40B4-BE49-F238E27FC236}">
                      <a16:creationId xmlns:a16="http://schemas.microsoft.com/office/drawing/2014/main" id="{0E7A0C39-49F4-2CBD-39DC-9444C1A12CC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7" name="Rectángulo 46">
                  <a:extLst>
                    <a:ext uri="{FF2B5EF4-FFF2-40B4-BE49-F238E27FC236}">
                      <a16:creationId xmlns:a16="http://schemas.microsoft.com/office/drawing/2014/main" id="{10BD05D9-9785-C579-1471-5012B65C3E7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8" name="Rectángulo 47">
                  <a:extLst>
                    <a:ext uri="{FF2B5EF4-FFF2-40B4-BE49-F238E27FC236}">
                      <a16:creationId xmlns:a16="http://schemas.microsoft.com/office/drawing/2014/main" id="{46A275CD-1C01-AF12-8101-61CF5EAB6A4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9" name="Rectángulo 48">
                  <a:extLst>
                    <a:ext uri="{FF2B5EF4-FFF2-40B4-BE49-F238E27FC236}">
                      <a16:creationId xmlns:a16="http://schemas.microsoft.com/office/drawing/2014/main" id="{0C1232F0-9674-D73B-F68F-9AB62ADE3A4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50" name="Rectángulo 49">
                  <a:extLst>
                    <a:ext uri="{FF2B5EF4-FFF2-40B4-BE49-F238E27FC236}">
                      <a16:creationId xmlns:a16="http://schemas.microsoft.com/office/drawing/2014/main" id="{61BB120F-E903-283A-4507-A442A5F7DCE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38" name="Grupo 37">
                <a:extLst>
                  <a:ext uri="{FF2B5EF4-FFF2-40B4-BE49-F238E27FC236}">
                    <a16:creationId xmlns:a16="http://schemas.microsoft.com/office/drawing/2014/main" id="{E46B92C7-89FB-F50E-AA9C-A4BE08E4FBCB}"/>
                  </a:ext>
                </a:extLst>
              </p:cNvPr>
              <p:cNvGrpSpPr/>
              <p:nvPr/>
            </p:nvGrpSpPr>
            <p:grpSpPr>
              <a:xfrm rot="16200000">
                <a:off x="4880226" y="5514660"/>
                <a:ext cx="1887583" cy="232094"/>
                <a:chOff x="2622620" y="2060894"/>
                <a:chExt cx="1887583" cy="232094"/>
              </a:xfrm>
            </p:grpSpPr>
            <p:sp>
              <p:nvSpPr>
                <p:cNvPr id="39" name="Rectángulo 38">
                  <a:extLst>
                    <a:ext uri="{FF2B5EF4-FFF2-40B4-BE49-F238E27FC236}">
                      <a16:creationId xmlns:a16="http://schemas.microsoft.com/office/drawing/2014/main" id="{055D317C-6F0E-6934-D8F9-D5292455986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0" name="Rectángulo 39">
                  <a:extLst>
                    <a:ext uri="{FF2B5EF4-FFF2-40B4-BE49-F238E27FC236}">
                      <a16:creationId xmlns:a16="http://schemas.microsoft.com/office/drawing/2014/main" id="{A60B7D71-F380-DCB4-FC88-153F3E4E797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1" name="Rectángulo 40">
                  <a:extLst>
                    <a:ext uri="{FF2B5EF4-FFF2-40B4-BE49-F238E27FC236}">
                      <a16:creationId xmlns:a16="http://schemas.microsoft.com/office/drawing/2014/main" id="{EA79DE83-E697-72D7-D306-2646D6A1D91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42" name="Rectángulo 41">
                  <a:extLst>
                    <a:ext uri="{FF2B5EF4-FFF2-40B4-BE49-F238E27FC236}">
                      <a16:creationId xmlns:a16="http://schemas.microsoft.com/office/drawing/2014/main" id="{AB48C7CC-8009-F977-F718-6ED2687A1AD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3" name="Rectángulo 42">
                  <a:extLst>
                    <a:ext uri="{FF2B5EF4-FFF2-40B4-BE49-F238E27FC236}">
                      <a16:creationId xmlns:a16="http://schemas.microsoft.com/office/drawing/2014/main" id="{61BC5BB7-38D0-3265-CE95-0E1AB1E496C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44" name="Rectángulo 43">
                  <a:extLst>
                    <a:ext uri="{FF2B5EF4-FFF2-40B4-BE49-F238E27FC236}">
                      <a16:creationId xmlns:a16="http://schemas.microsoft.com/office/drawing/2014/main" id="{6E3F57C0-CA77-32CC-C854-75FBAB9D9C6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pic>
        <p:nvPicPr>
          <p:cNvPr id="66" name="Imagen 65">
            <a:extLst>
              <a:ext uri="{FF2B5EF4-FFF2-40B4-BE49-F238E27FC236}">
                <a16:creationId xmlns:a16="http://schemas.microsoft.com/office/drawing/2014/main" id="{2ADDFCE2-5634-5C6B-32F5-4E2CB9CA25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800" y="733987"/>
            <a:ext cx="6858000" cy="1607344"/>
          </a:xfrm>
          <a:prstGeom prst="rect">
            <a:avLst/>
          </a:prstGeom>
        </p:spPr>
      </p:pic>
    </p:spTree>
    <p:extLst>
      <p:ext uri="{BB962C8B-B14F-4D97-AF65-F5344CB8AC3E}">
        <p14:creationId xmlns:p14="http://schemas.microsoft.com/office/powerpoint/2010/main" val="51300019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02697-958C-476D-CE55-43BBDA9C62B8}"/>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2C1B7F33-0FBF-7D39-0CE7-D0391271010A}"/>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68BE5BAD-CF6B-1B3F-4690-DDF6773EF6BA}"/>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DF5FF22F-4833-58F4-1481-DD900945FCF6}"/>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62510F8A-98F9-BA2F-0638-F6A425CE7B9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1D380BB7-0525-08BB-1502-A8A65ED1000B}"/>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6F1DC73C-6672-2775-52D2-3B926689366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DE7A5F14-B3DB-3C45-52E2-B85B473EC83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2C4D3727-3A61-A931-1815-4AD9F452B221}"/>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F8C82106-6524-1EA8-FE77-A0B4D09CBD7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3C1A9705-8F86-D3E2-26C6-BC47D03B4DE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AC23FBFD-C918-BD77-D2AA-6DFE448F18E2}"/>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0F8D694E-D60F-C30B-9BC2-92028EEA519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AD490C19-EEDE-9F82-F068-D13C4446E72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4FFD49B6-7295-7492-86E0-37AC8BFA08C5}"/>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3C40B03E-D875-5534-1238-C66C46C404D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E9D04CB3-AB44-DC63-9CED-FFC0FEC6FE8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488C6B70-6A8A-DB20-06A6-312BC65B09FD}"/>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9EF0D0A8-00CA-3E19-7C9D-389A8F9C6353}"/>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9F147F80-7110-8352-6E5A-C02DA886E816}"/>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DC6E6F3A-6AC1-B43B-8FBE-CDF3458AE0AF}"/>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6EC0435E-E7E9-DEAB-839F-99BE1937B9D0}"/>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774E51E1-E8E6-901A-AA5E-B1179CAAF51E}"/>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20987E3C-0CBA-DC32-683A-121D14C3A259}"/>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A0D8E68A-4394-AB56-58EF-6482E50FC5CD}"/>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921126CE-D306-5B7C-2ED9-C58CD5D36832}"/>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471A7622-273E-1993-4E3C-7506D2A03D34}"/>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34354E83-0B42-7BB8-7163-53AF32BFE356}"/>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D4903A7E-6783-AB8A-BAD1-1B453AD06FDA}"/>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B5E521B4-89D2-67C3-3753-92F6C609460E}"/>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79830124-C632-E097-FFF6-D4E30EFBDA96}"/>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23F909B2-857C-E991-EF3D-33F624BA3247}"/>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BD1A641C-D16D-E92B-8171-B4E210AB9A72}"/>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C9108009-572D-97C8-6286-DB0A5D32342C}"/>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F5718F41-681B-97BD-6F68-7E055C92E480}"/>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9C9AAE13-EA67-A5D7-C63B-5B9A8E66A436}"/>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B399A3CE-E165-E6F2-E82F-D9D04DC6A25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F07D0749-8ABA-E43B-D576-C5BFDBE9857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05761E9B-DD3A-A24A-2D88-7BE7575E2FA2}"/>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714B40AC-D65F-7ECE-8D4A-025E80B01A4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B80A8CDA-93E6-4B0C-D72D-A3E9C2C23B6C}"/>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5DCF43C2-03B9-B9DB-6C96-4E86B3D5554C}"/>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6161EC23-5341-580E-F43E-903845352AC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E8B3EE20-35D7-AB01-FFEB-3CBEFC8AB33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EF72EA8F-A4FE-D19D-C3C9-309103A98BB9}"/>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DB436FD8-CC1F-0AFE-9F03-62F21826302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601258B8-9AAF-D9BA-28D1-2698C2E73B9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76187A23-268F-E687-B8EB-D01C73F6582A}"/>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BF355C1E-A937-4AD3-851E-7493F0B9ACD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FC86F70F-7D53-7394-2842-F145442D9646}"/>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DE0A4E48-698D-1EFA-0FA6-18EE09349395}"/>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BF87F9F1-0AC4-2EC2-6F83-4848ABC08AD0}"/>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00114BA7-56BB-FABC-0101-50AD9B00EE78}"/>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31D6A264-3417-B4E0-AAA4-828138985EC4}"/>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AE150735-F10F-E32F-CC0D-5E7A8ED769B3}"/>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F8EB77C9-6497-A7C2-2393-1B630E0B4A03}"/>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F611987D-2FF2-2BF9-5902-667DEA107E3B}"/>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C5C3871D-90CA-8D56-84A8-79E534133110}"/>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1C5B5D49-2049-A10E-76E6-4F8E63E4619E}"/>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5D833C47-B585-2F4F-9847-7AB99DA92A34}"/>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60DA59A4-77FB-46E1-9971-65E4D508F07F}"/>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FBEF4C66-9552-DFDE-3C01-33539EAD934F}"/>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B3B70D76-7817-E2A3-07AF-51D4B4EE6BE4}"/>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4D88999F-9CC3-CF21-EFBB-6C41FD5EE6B3}"/>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280E6982-89B4-23E7-1F7D-48781D278A7F}"/>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AD15D569-3756-30B8-4B21-4412EFC1A207}"/>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A480CFAB-7E36-D3CA-146B-91F0D16EF93F}"/>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795D68F3-5650-9638-92BC-6CF824688DCC}"/>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A468CD08-8B14-5F89-236E-AACC0424B7BC}"/>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2CE3B974-0425-99DD-AD53-36195F5CF097}"/>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3365D15E-8417-A9DD-29AC-A9887A3074CC}"/>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B52A251D-70CE-C6DB-E9FC-3EB91ED39068}"/>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850094A2-3CF0-63E5-500B-337B74EFF21D}"/>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AB00B59D-0440-681C-BE4F-7F3EDE23FFF8}"/>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A3B034D7-D2B5-C5F6-1E3B-6B8856FB7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ADB8B968-D3D1-8EC3-0478-C45B82749A9C}"/>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396C87CD-A901-EB7F-066E-CBC71C5CA328}"/>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4FA83F61-769F-CCF0-CF7E-5F848C1794F4}"/>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3005CC65-06B3-D12D-16AB-81D4F818E3BB}"/>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EC84F37C-F207-31D8-9C71-542EEFE423A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CC2F3286-3BEF-3D06-809F-C5665FE2FF7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E8CD0335-D070-BCB9-6E84-9BF90A892D1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FC9525A3-940B-A354-8861-980C8A8F9C5D}"/>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9B54DEFE-2F71-2DFE-DC8D-78C6BCF0D2B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1318BB7D-3B63-1B54-8127-5AF7CF1CBDA2}"/>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501E6DDC-CF3E-D3BF-BEB0-04B47F2ACF9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C838D51A-A5B9-B1F9-ECCC-D68643602CE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29F66ADD-85EA-4EB5-E638-4512ED55E0F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15F4F208-D0A2-62A5-F26D-F0D9A0F6A55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0DD610A7-3728-83E5-122F-219B8264F3D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040ED2F4-E9DC-7170-C40B-25D475B5925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18EE3706-95D1-B0D1-DD2C-F3D8697D53A1}"/>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78EF35F7-3EA5-D507-86A3-7EFC9130CA05}"/>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C5EFC1F4-79F1-A769-16CB-F4216BDE935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3C7F75A2-B1A1-8B92-7BD5-2565781CB4F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A3C29FBD-2488-BCFB-BB1A-ACC10EAE955B}"/>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BDB71740-9716-EB28-6D31-C820707FF79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75DCCDAD-09CD-77B1-9363-6A846AABE6D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6B65034A-2CB5-A49F-DD83-7F0CF1D36005}"/>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483DB57B-4445-FA05-82F3-6013EE763F0D}"/>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C134A204-3E9E-77D7-69A8-CE1974B9D02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9A2D44B0-B0DA-7FDB-68D0-2AE5E7E46D9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F4A49FB3-A53C-F046-8A1B-9DE789F9132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345F7D7F-27CB-8B15-2F20-D358EEE06B3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EC485BEE-B6C5-72A5-BAC7-1736516F3AD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D98BA5C6-4103-937D-3060-54F898CBE35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94485650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12A6A-707E-7222-C7DE-EC0AA237212D}"/>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4768EAB0-7ECF-5D38-F7DD-F34548318FC3}"/>
              </a:ext>
            </a:extLst>
          </p:cNvPr>
          <p:cNvSpPr/>
          <p:nvPr/>
        </p:nvSpPr>
        <p:spPr>
          <a:xfrm>
            <a:off x="2288909" y="4167389"/>
            <a:ext cx="2019153" cy="621177"/>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506973F9-05CB-5F9D-79E6-6E9DE91528B1}"/>
              </a:ext>
            </a:extLst>
          </p:cNvPr>
          <p:cNvSpPr/>
          <p:nvPr/>
        </p:nvSpPr>
        <p:spPr>
          <a:xfrm>
            <a:off x="4980915" y="4167384"/>
            <a:ext cx="673051" cy="621177"/>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DDAE8667-CE0F-0485-039D-AA006488199D}"/>
              </a:ext>
            </a:extLst>
          </p:cNvPr>
          <p:cNvSpPr/>
          <p:nvPr/>
        </p:nvSpPr>
        <p:spPr>
          <a:xfrm>
            <a:off x="942911" y="4788522"/>
            <a:ext cx="4038307" cy="2484706"/>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E5D5F410-43E1-571B-073A-743C51A49956}"/>
              </a:ext>
            </a:extLst>
          </p:cNvPr>
          <p:cNvGraphicFramePr>
            <a:graphicFrameLocks noGrp="1"/>
          </p:cNvGraphicFramePr>
          <p:nvPr>
            <p:extLst>
              <p:ext uri="{D42A27DB-BD31-4B8C-83A1-F6EECF244321}">
                <p14:modId xmlns:p14="http://schemas.microsoft.com/office/powerpoint/2010/main" val="1892553839"/>
              </p:ext>
            </p:extLst>
          </p:nvPr>
        </p:nvGraphicFramePr>
        <p:xfrm>
          <a:off x="357485" y="4016464"/>
          <a:ext cx="6159166" cy="3088350"/>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0">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514725">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r>
                        <a:rPr lang="es-ES" sz="2000" dirty="0">
                          <a:latin typeface="Arial" panose="020B0604020202020204" pitchFamily="34" charset="0"/>
                          <a:cs typeface="Arial" panose="020B0604020202020204" pitchFamily="34" charset="0"/>
                        </a:rPr>
                        <a:t>1</a:t>
                      </a:r>
                      <a:endParaRPr sz="2000"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dirty="0">
                          <a:latin typeface="Arial" panose="020B0604020202020204" pitchFamily="34" charset="0"/>
                          <a:cs typeface="Arial" panose="020B0604020202020204" pitchFamily="34" charset="0"/>
                        </a:rPr>
                        <a:t>2</a:t>
                      </a:r>
                      <a:endParaRPr sz="2000"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3</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dirty="0">
                          <a:latin typeface="Arial" panose="020B0604020202020204" pitchFamily="34" charset="0"/>
                          <a:cs typeface="Arial" panose="020B0604020202020204" pitchFamily="34" charset="0"/>
                        </a:rPr>
                        <a:t>4</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dirty="0">
                          <a:latin typeface="Arial" panose="020B0604020202020204" pitchFamily="34" charset="0"/>
                          <a:cs typeface="Arial" panose="020B0604020202020204" pitchFamily="34" charset="0"/>
                        </a:rPr>
                        <a:t>5</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dirty="0">
                          <a:latin typeface="Arial" panose="020B0604020202020204" pitchFamily="34" charset="0"/>
                          <a:cs typeface="Arial" panose="020B0604020202020204" pitchFamily="34" charset="0"/>
                        </a:rPr>
                        <a:t>6</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dirty="0">
                          <a:latin typeface="Arial" panose="020B0604020202020204" pitchFamily="34" charset="0"/>
                          <a:cs typeface="Arial" panose="020B0604020202020204" pitchFamily="34" charset="0"/>
                        </a:rPr>
                        <a:t>7</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dirty="0">
                          <a:latin typeface="Arial" panose="020B0604020202020204" pitchFamily="34" charset="0"/>
                          <a:cs typeface="Arial" panose="020B0604020202020204" pitchFamily="34" charset="0"/>
                        </a:rPr>
                        <a:t>8</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dirty="0">
                          <a:latin typeface="Arial" panose="020B0604020202020204" pitchFamily="34" charset="0"/>
                          <a:cs typeface="Arial" panose="020B0604020202020204" pitchFamily="34" charset="0"/>
                        </a:rPr>
                        <a:t>9</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14725">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10</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dirty="0">
                          <a:latin typeface="Arial" panose="020B0604020202020204" pitchFamily="34" charset="0"/>
                          <a:cs typeface="Arial" panose="020B0604020202020204" pitchFamily="34" charset="0"/>
                        </a:rPr>
                        <a:t>11</a:t>
                      </a:r>
                      <a:endParaRPr sz="2000"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dirty="0">
                          <a:latin typeface="Arial" panose="020B0604020202020204" pitchFamily="34" charset="0"/>
                          <a:cs typeface="Arial" panose="020B0604020202020204" pitchFamily="34" charset="0"/>
                        </a:rPr>
                        <a:t>12</a:t>
                      </a:r>
                      <a:endParaRPr sz="2000"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dirty="0">
                          <a:latin typeface="Arial" panose="020B0604020202020204" pitchFamily="34" charset="0"/>
                          <a:cs typeface="Arial" panose="020B0604020202020204" pitchFamily="34" charset="0"/>
                        </a:rPr>
                        <a:t>13</a:t>
                      </a:r>
                      <a:endParaRPr sz="2000"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dirty="0">
                          <a:latin typeface="Arial" panose="020B0604020202020204" pitchFamily="34" charset="0"/>
                          <a:cs typeface="Arial" panose="020B0604020202020204" pitchFamily="34" charset="0"/>
                        </a:rPr>
                        <a:t>14</a:t>
                      </a:r>
                      <a:endParaRPr sz="2000"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dirty="0">
                          <a:latin typeface="Arial" panose="020B0604020202020204" pitchFamily="34" charset="0"/>
                          <a:cs typeface="Arial" panose="020B0604020202020204" pitchFamily="34" charset="0"/>
                        </a:rPr>
                        <a:t>15</a:t>
                      </a:r>
                      <a:endParaRPr sz="2000"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dirty="0">
                          <a:latin typeface="Arial" panose="020B0604020202020204" pitchFamily="34" charset="0"/>
                          <a:cs typeface="Arial" panose="020B0604020202020204" pitchFamily="34" charset="0"/>
                        </a:rPr>
                        <a:t>16</a:t>
                      </a:r>
                      <a:endParaRPr sz="2000"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14725">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17</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dirty="0">
                          <a:latin typeface="Arial" panose="020B0604020202020204" pitchFamily="34" charset="0"/>
                          <a:cs typeface="Arial" panose="020B0604020202020204" pitchFamily="34" charset="0"/>
                        </a:rPr>
                        <a:t>18</a:t>
                      </a:r>
                      <a:endParaRPr sz="2000"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dirty="0">
                          <a:latin typeface="Arial" panose="020B0604020202020204" pitchFamily="34" charset="0"/>
                          <a:cs typeface="Arial" panose="020B0604020202020204" pitchFamily="34" charset="0"/>
                        </a:rPr>
                        <a:t>19</a:t>
                      </a:r>
                      <a:endParaRPr sz="2000"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dirty="0">
                          <a:latin typeface="Arial" panose="020B0604020202020204" pitchFamily="34" charset="0"/>
                          <a:cs typeface="Arial" panose="020B0604020202020204" pitchFamily="34" charset="0"/>
                        </a:rPr>
                        <a:t>20</a:t>
                      </a:r>
                      <a:endParaRPr sz="2000"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dirty="0">
                          <a:latin typeface="Arial" panose="020B0604020202020204" pitchFamily="34" charset="0"/>
                          <a:cs typeface="Arial" panose="020B0604020202020204" pitchFamily="34" charset="0"/>
                        </a:rPr>
                        <a:t>21</a:t>
                      </a:r>
                      <a:endParaRPr sz="2000"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dirty="0">
                          <a:latin typeface="Arial" panose="020B0604020202020204" pitchFamily="34" charset="0"/>
                          <a:cs typeface="Arial" panose="020B0604020202020204" pitchFamily="34" charset="0"/>
                        </a:rPr>
                        <a:t>22</a:t>
                      </a:r>
                      <a:endParaRPr sz="2000"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dirty="0">
                          <a:latin typeface="Arial" panose="020B0604020202020204" pitchFamily="34" charset="0"/>
                          <a:cs typeface="Arial" panose="020B0604020202020204" pitchFamily="34" charset="0"/>
                        </a:rPr>
                        <a:t>23</a:t>
                      </a:r>
                      <a:endParaRPr sz="2000"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24</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dirty="0">
                          <a:latin typeface="Arial" panose="020B0604020202020204" pitchFamily="34" charset="0"/>
                          <a:cs typeface="Arial" panose="020B0604020202020204" pitchFamily="34" charset="0"/>
                        </a:rPr>
                        <a:t>25</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dirty="0">
                          <a:latin typeface="Arial" panose="020B0604020202020204" pitchFamily="34" charset="0"/>
                          <a:cs typeface="Arial" panose="020B0604020202020204" pitchFamily="34" charset="0"/>
                        </a:rPr>
                        <a:t>26</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r>
                        <a:rPr lang="es-ES" sz="2000" dirty="0">
                          <a:latin typeface="Arial" panose="020B0604020202020204" pitchFamily="34" charset="0"/>
                          <a:cs typeface="Arial" panose="020B0604020202020204" pitchFamily="34" charset="0"/>
                        </a:rPr>
                        <a:t>27</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dirty="0">
                          <a:latin typeface="Arial" panose="020B0604020202020204" pitchFamily="34" charset="0"/>
                          <a:cs typeface="Arial" panose="020B0604020202020204" pitchFamily="34" charset="0"/>
                        </a:rPr>
                        <a:t>28</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dirty="0">
                          <a:latin typeface="Arial" panose="020B0604020202020204" pitchFamily="34" charset="0"/>
                          <a:cs typeface="Arial" panose="020B0604020202020204" pitchFamily="34" charset="0"/>
                        </a:rPr>
                        <a:t>29</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r>
                        <a:rPr lang="es-ES" sz="2000" dirty="0">
                          <a:latin typeface="Arial" panose="020B0604020202020204" pitchFamily="34" charset="0"/>
                          <a:cs typeface="Arial" panose="020B0604020202020204" pitchFamily="34" charset="0"/>
                        </a:rPr>
                        <a:t>30</a:t>
                      </a:r>
                      <a:endParaRPr sz="2000"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14725">
                <a:tc>
                  <a:txBody>
                    <a:bodyPr/>
                    <a:lstStyle/>
                    <a:p>
                      <a:pPr marR="92710"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31</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15BFDFAD-0A8F-D347-A03F-00A639AC97C7}"/>
              </a:ext>
            </a:extLst>
          </p:cNvPr>
          <p:cNvGraphicFramePr>
            <a:graphicFrameLocks noGrp="1"/>
          </p:cNvGraphicFramePr>
          <p:nvPr>
            <p:extLst>
              <p:ext uri="{D42A27DB-BD31-4B8C-83A1-F6EECF244321}">
                <p14:modId xmlns:p14="http://schemas.microsoft.com/office/powerpoint/2010/main" val="1933890677"/>
              </p:ext>
            </p:extLst>
          </p:nvPr>
        </p:nvGraphicFramePr>
        <p:xfrm>
          <a:off x="357485" y="3489743"/>
          <a:ext cx="6159167" cy="473026"/>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1">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473026">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11" name="Imagen 10">
            <a:extLst>
              <a:ext uri="{FF2B5EF4-FFF2-40B4-BE49-F238E27FC236}">
                <a16:creationId xmlns:a16="http://schemas.microsoft.com/office/drawing/2014/main" id="{BF3B2156-D9AC-EA44-19A2-C68EBAF251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73490"/>
            <a:ext cx="5078108" cy="1943963"/>
          </a:xfrm>
          <a:prstGeom prst="rect">
            <a:avLst/>
          </a:prstGeom>
        </p:spPr>
      </p:pic>
      <p:sp>
        <p:nvSpPr>
          <p:cNvPr id="2" name="Rectángulo 1">
            <a:extLst>
              <a:ext uri="{FF2B5EF4-FFF2-40B4-BE49-F238E27FC236}">
                <a16:creationId xmlns:a16="http://schemas.microsoft.com/office/drawing/2014/main" id="{94C31FD5-6B99-44E1-2859-F98CA2998D51}"/>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Imagen 9">
            <a:extLst>
              <a:ext uri="{FF2B5EF4-FFF2-40B4-BE49-F238E27FC236}">
                <a16:creationId xmlns:a16="http://schemas.microsoft.com/office/drawing/2014/main" id="{C3998FAB-C066-CE43-A4B4-C3CFC459F099}"/>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2" name="Grupo 11">
            <a:extLst>
              <a:ext uri="{FF2B5EF4-FFF2-40B4-BE49-F238E27FC236}">
                <a16:creationId xmlns:a16="http://schemas.microsoft.com/office/drawing/2014/main" id="{18BCCFC7-A1C7-6C6C-8675-1908FCE0B357}"/>
              </a:ext>
            </a:extLst>
          </p:cNvPr>
          <p:cNvGrpSpPr/>
          <p:nvPr/>
        </p:nvGrpSpPr>
        <p:grpSpPr>
          <a:xfrm>
            <a:off x="4784020" y="72758"/>
            <a:ext cx="1887583" cy="232094"/>
            <a:chOff x="2622620" y="2060894"/>
            <a:chExt cx="1887583" cy="232094"/>
          </a:xfrm>
        </p:grpSpPr>
        <p:sp>
          <p:nvSpPr>
            <p:cNvPr id="13" name="Rectángulo 12">
              <a:extLst>
                <a:ext uri="{FF2B5EF4-FFF2-40B4-BE49-F238E27FC236}">
                  <a16:creationId xmlns:a16="http://schemas.microsoft.com/office/drawing/2014/main" id="{E3931B80-E82D-DE45-0EAC-2BDEEDC92BF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DD757E5F-5BD7-53B5-DD9A-683E17D2D49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124DED57-546C-4801-2E32-0F93C0D4E8F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Rectángulo 15">
              <a:extLst>
                <a:ext uri="{FF2B5EF4-FFF2-40B4-BE49-F238E27FC236}">
                  <a16:creationId xmlns:a16="http://schemas.microsoft.com/office/drawing/2014/main" id="{D19D7BA3-0796-A160-4FEC-6BF033D5CF6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41C92FDE-C954-B5A0-4FF1-BC61216A20A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9280CD1D-58C1-7F5C-C38A-D78EF717670B}"/>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Imagen 18">
            <a:extLst>
              <a:ext uri="{FF2B5EF4-FFF2-40B4-BE49-F238E27FC236}">
                <a16:creationId xmlns:a16="http://schemas.microsoft.com/office/drawing/2014/main" id="{F1686869-BBA6-56E0-98F7-F25BD0A06DF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0" name="Rectángulo: esquinas redondeadas 19">
            <a:extLst>
              <a:ext uri="{FF2B5EF4-FFF2-40B4-BE49-F238E27FC236}">
                <a16:creationId xmlns:a16="http://schemas.microsoft.com/office/drawing/2014/main" id="{2AEBB634-739D-82E0-5D0A-99840F4B6C7F}"/>
              </a:ext>
            </a:extLst>
          </p:cNvPr>
          <p:cNvSpPr/>
          <p:nvPr/>
        </p:nvSpPr>
        <p:spPr>
          <a:xfrm>
            <a:off x="390263" y="7490564"/>
            <a:ext cx="6111005" cy="2076769"/>
          </a:xfrm>
          <a:prstGeom prst="roundRect">
            <a:avLst/>
          </a:prstGeom>
          <a:solidFill>
            <a:srgbClr val="CCCCFF"/>
          </a:solidFill>
          <a:ln w="57150">
            <a:solidFill>
              <a:srgbClr val="CC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1" name="CuadroTexto 20">
            <a:extLst>
              <a:ext uri="{FF2B5EF4-FFF2-40B4-BE49-F238E27FC236}">
                <a16:creationId xmlns:a16="http://schemas.microsoft.com/office/drawing/2014/main" id="{45EA778F-A136-1D81-CF08-347E483C5BD0}"/>
              </a:ext>
            </a:extLst>
          </p:cNvPr>
          <p:cNvSpPr txBox="1"/>
          <p:nvPr/>
        </p:nvSpPr>
        <p:spPr>
          <a:xfrm>
            <a:off x="526619" y="7757167"/>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22" name="Imagen 21">
            <a:extLst>
              <a:ext uri="{FF2B5EF4-FFF2-40B4-BE49-F238E27FC236}">
                <a16:creationId xmlns:a16="http://schemas.microsoft.com/office/drawing/2014/main" id="{8528DADB-F2B4-58E6-4EB7-832B1E94D6C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68563" y="8519894"/>
            <a:ext cx="651575" cy="1055664"/>
          </a:xfrm>
          <a:prstGeom prst="rect">
            <a:avLst/>
          </a:prstGeom>
        </p:spPr>
      </p:pic>
    </p:spTree>
    <p:extLst>
      <p:ext uri="{BB962C8B-B14F-4D97-AF65-F5344CB8AC3E}">
        <p14:creationId xmlns:p14="http://schemas.microsoft.com/office/powerpoint/2010/main" val="1273022873"/>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3B7F2-45E0-C2C2-9CDE-AFBA33060B96}"/>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D78CC7D0-32C9-66CC-4F72-D98C038C41D6}"/>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0F09FE15-01A1-452B-1E96-39B5B129C4D3}"/>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413DC7BA-FA1F-4D1C-3602-022190E3A2F3}"/>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B8D483CA-8E2A-05BD-81AB-1D90F483C7A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3F4873B5-0F29-9813-517D-98C326E5DA3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2105B72C-FE9E-B69B-96B0-3E31F81E50ED}"/>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47355D3E-7EBC-EC4D-4BE4-620E1947571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63753A71-DC19-A73B-E0A1-D9A68CF26E58}"/>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1102A879-A906-61A4-5028-A4AE2CCDE251}"/>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8EAB8E71-A144-2AE3-0FB7-E2EB64D4E44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9053ED37-F34B-23E2-DE79-AA737F44E1B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20AAEAA9-384A-57E6-B44C-1BF6FDB8A94B}"/>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81D58668-5B62-87A8-B142-6176FBEF5EC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C3E27864-ECEE-CA42-DF08-52E5878B656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47B4A41C-67B2-5571-CA7A-FBA5D272D218}"/>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178D4B94-04F1-A1BD-3746-A891D397CD58}"/>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120D07E3-D1BA-7B3E-889F-03E3B4DDE04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47FBDF7E-2A35-2995-B6E9-74BB3B355B39}"/>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07C989F7-6D85-2C2C-24F9-B8F2F074A46E}"/>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33AF480E-523F-4C2B-312E-432839B3E7B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80BD3E11-61AB-33FA-5250-B0C0A0626150}"/>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9A7B84CB-9F08-1F26-5A23-C50AD822A4BC}"/>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22822990-1A2A-226B-9D0A-F82CA488339F}"/>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3579A146-8C07-179D-1E29-6D1A25A85E75}"/>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C2C07107-08F4-03AA-395C-745CC0D1415F}"/>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0501DFFE-0502-C7F2-D24F-DCFB5023ACE6}"/>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E037808C-93DE-379A-DC83-6915F00432B2}"/>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B5815D33-3D3B-2EE6-D739-51538A7C02D0}"/>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413D5B6F-491C-F83B-3247-00B83AF08C09}"/>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A00C198D-E58A-607E-EF2D-FA498454ACFD}"/>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9A07218C-1F71-154D-2173-1807CE561A66}"/>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DFB9D64E-9FF7-17D9-E4A0-479A22A09C26}"/>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807D4086-EFFF-1E0B-38C6-0B80904AB254}"/>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C455D07E-0C1F-81D2-A9A7-87ED7849B073}"/>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2914CB17-949C-38AA-6B38-6FEEBCC4A83F}"/>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49C8DBC7-BA64-3AA1-B8C1-35CD44634837}"/>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0D5C4E2C-4691-EB54-AAC6-8A9DB1F1CFB3}"/>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165AE144-D064-CC24-5D34-1DC712C33E9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9EF296E8-CCF1-D846-85B5-DBBA95D633EF}"/>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97B6223E-3F78-3D1D-0D8D-C7F7B8089B1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96644092-AFEC-B112-F4F9-C8EFAFC088B5}"/>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E6E3100A-9AE3-C2A7-D5BE-88CBEF417804}"/>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AA3181BB-C4F1-FAA9-4246-9927855098E3}"/>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91D3F5A0-1512-B061-FFB4-04FC6A6CB75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101E4D0F-5A43-1927-BC1E-F9B264BC198E}"/>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D96B9CCE-DB82-CE11-EAD2-6BF2A2103E65}"/>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7E8705EE-8126-F493-4736-A565C2C2060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57E251C6-DBDA-7D99-DD4F-57129FE74B14}"/>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B31BCA37-45AD-B011-536C-DF90770BC52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A43E1EC2-67B7-890D-630D-EE2B684FD64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1E353814-7477-1E02-5A96-33407CDA2502}"/>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B9AF62EC-497E-2DFA-8E02-FA5E4245C28A}"/>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22F08582-7180-52BE-3DF2-26A024FB30E6}"/>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392D43CC-8359-C960-1EF2-73FD379FA30B}"/>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1904DEC6-CA81-172D-C919-AD526F6BB707}"/>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ED47E97C-EEA2-0664-9CDB-EB4989CE4FD2}"/>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83250DFC-9C61-30EC-2673-CCA2559E5B65}"/>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693A82B3-0670-3C46-1507-EB961807C796}"/>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2953653D-1F85-2C1F-30D6-148F72D31584}"/>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DFDDD677-30A0-6157-0925-413E76116C4A}"/>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778241D3-CF78-FB8B-CBBA-87B209F6FEB7}"/>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50BB2D91-2C2C-A6E5-102C-BCDF3961B71F}"/>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CB3962ED-A001-E4E3-97FC-F385370EFEA9}"/>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2694754B-9C24-CC57-53F6-30484C90DC37}"/>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455E2C78-0210-E62C-68C9-08A7AE307D0B}"/>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BE263DC8-A215-FC40-1601-40CFC8DAC373}"/>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676F7040-9647-D0B5-B2E4-1382EC29745D}"/>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54EE814C-3CF8-3B07-BB8D-B9C627282505}"/>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190C7C83-30E6-EACA-95EC-1D429EE700AF}"/>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79ACA42C-6276-704B-077B-139192381A59}"/>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7E5CC35F-43F3-58A5-B1CB-0230BE9CFEB7}"/>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0079902A-2472-6B5A-E470-62597C93246A}"/>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88AAB477-9849-E2D4-0C79-A34902B9C7B4}"/>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43BF388B-9DE8-6DBD-41B1-79EA20AF66A5}"/>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EDD7877C-C4D4-3DF8-205E-E7ABB3B436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9C7AA075-5914-E34D-8FD0-EE2BE5492A9A}"/>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623A3C2C-F21A-2058-EDF4-48DAAC644B38}"/>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71B86548-42C7-38E2-3AD1-53E3615CC559}"/>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6CD2C92C-18FF-15AB-3B9E-18F4FA70B7C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BB2EF1A9-7231-FB9D-2274-53A6052E5FA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7149A55F-24CA-FD43-48C6-9700C125468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362B6117-DCFC-6D58-D245-39D9453D2DE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13FAFFEC-4F71-41BD-299B-3B8BE8B3D46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1E1FC3D4-BEB1-F1C4-25CB-C52841E3E14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CFB585AF-97FE-A4D5-A6AD-AA0EAABD5369}"/>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1146AF72-A57E-A0C6-3A47-9566E6FCA06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AC756E50-39D1-EC8E-66CD-D2C4414B59C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1BDE15C9-2FC6-F9EC-6560-353571145840}"/>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CF0D0E02-F50A-E157-85CF-2DF190D13D52}"/>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CFC431C6-FD9F-58CB-23CE-21D5731A9734}"/>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0FE568CA-0156-1D52-33AE-272139221DB6}"/>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9294F136-2CC4-3AEF-3E8D-3F439E047E6D}"/>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C2560EB0-2C4F-E7D4-07F1-3C59A69DE85D}"/>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BF80E984-BD53-84C0-5766-715973A0C0E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77992CD5-95E2-E265-E2C0-88E735631EDE}"/>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692752F1-4FFF-A73D-D1F3-B9D21A9B02E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80F1BC27-E9EA-7DBF-A282-61D991E5B7A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6FCDD6F5-0DA5-647F-6505-D7B6E3D8221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CCB66AE2-EDA5-4122-2D26-3CF3E1B97FA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3F290448-D426-4512-FB24-25FB15E70C84}"/>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D64B1870-B466-E9AF-C685-2F14B7AEA24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17573C54-E90D-7680-AAED-6F4EE484B6E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A13CB090-1FE6-8978-EF36-6D145D30815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B3B1B3BC-9664-EE13-ADD8-39F99B12EEB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4C9EF05E-35FD-176F-B331-3B36CB2D93A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FA571B04-2213-CCB4-1210-C4054C0017DA}"/>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229505017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E23F0-AC3B-0744-08CC-21E805322583}"/>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DCCBFA1A-F47F-3EC0-8BAC-DCF83FCFD525}"/>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C33561F6-9A68-0EEF-C07E-7D4892155201}"/>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FB88BEB0-82AF-8D4E-DB90-AAC8342DAE7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016CC905-2964-9ECE-53C5-D99D707D3F5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CDF6E512-6BDC-7B9E-F979-F66EEDF7D4BB}"/>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572AF22D-EFE4-F6EC-52D8-9018A1B5722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45F4D533-978F-EB00-85FA-83EFCFB12A9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954FAB78-9426-3E59-1A85-8592D3894439}"/>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497C99FD-5A31-D730-03BC-99B57076BBA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82BE99C2-8E80-EF9A-C475-9EDFD8E0F225}"/>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B35D4B91-8628-253D-9685-3A0BF319006E}"/>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81BC98A7-9874-FB14-7B38-5624E6CF341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268F92D4-937F-AAA5-C224-E460D1AF74A6}"/>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1B017E9B-4FEE-E465-C4A1-AC1292CCC36C}"/>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13BE24AA-FC47-A384-E30C-CE0C2DFA2009}"/>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9182D18E-0B1D-3A4F-5E16-7C68FA8F2AB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F0D4F15F-4331-8A25-2755-02B858F9B949}"/>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8A46DCB9-5B3E-2895-BBFD-D004103FFED0}"/>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697029D3-0D79-39E6-EC12-8703845BDA61}"/>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7A3C0A5D-2B9F-3902-82BD-505B3FE76FF0}"/>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AC4648CB-37A7-EC4E-B836-E54809D0F5AB}"/>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A4EB9A8A-04C2-1472-CB53-8763E508AC0C}"/>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4E901440-89DA-7C70-8AF8-BCD840A000C4}"/>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96ED0688-8B51-307D-B959-343B3007F417}"/>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8E03ADDE-5436-0BB6-8D13-A80211A3822C}"/>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DA504710-7AC1-63F0-8235-1963CA517FCD}"/>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97619BAE-A456-0210-88FF-535BE055B630}"/>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8726BF11-4029-5AD9-C925-5E7BE14E4DC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A5D98BDA-BA64-46C4-579A-B9B4BADA0A8B}"/>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997841F6-BECD-64B6-64B0-A1729E00600F}"/>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92507D08-F758-8175-FAFD-B7E440340721}"/>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979CF314-CB58-39B7-6367-312773D7AED9}"/>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7D2FD9B4-BEA0-652C-F0B3-B40362C6DA7A}"/>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3826265A-9D14-63EB-F7A3-41934D794AB5}"/>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ADFA0948-6DD2-8AB8-DAE3-8CB042B70B97}"/>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E1B1CCA3-0FA8-1E0E-907E-D2EFD469CB1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5B3C8F26-9DB8-D3ED-2D23-A15F43C0D67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F87F3B49-A085-EF83-E2E6-2A7BA2269D5D}"/>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1A0750A6-48E4-4232-5A1C-3AF367C41C2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82C074AC-5E5C-A685-5A55-B12982E31D2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FA999A26-2ED3-DBDA-BE01-48F36864E006}"/>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F0273782-9C45-4147-3B8A-4AF21820664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7CE12FC3-B498-A037-7794-5ED5DE4B5B5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FE745701-CCDC-D79E-0C54-77A201F0590C}"/>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F5CF6AB7-D717-A9D4-1BFE-C93304D08838}"/>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86800394-6CE3-69B9-5045-7369445E561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783B82FB-7B9B-3E52-9C44-DA1F63CADDAA}"/>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71B4B46B-40A2-375C-7C43-28088641C5F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58D290B9-13B2-6FD7-191D-22BA476D962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0E1489FB-5787-42A1-0A38-9EFD0848E974}"/>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036B9F82-5E32-5435-33CC-A4E5EC321D89}"/>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3D4AD831-CE0B-E02B-CEA4-52C691C8032B}"/>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19019EE9-883E-E13F-9EF3-32A732894704}"/>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70F73FAC-F22E-FF66-83CB-8C379EFB2C79}"/>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5A06F7FC-DF9A-B3D8-9313-E7F8D8F7492C}"/>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E9062201-2186-4915-D37A-F986BDEEE40B}"/>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219AD46D-760B-713E-DE96-A4255D830692}"/>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43F1346F-B7CB-0DA2-1CF8-0558BEE9945C}"/>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EA2304AF-42D5-F3C9-766F-1501DCD78597}"/>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05B1C36C-666E-2A2F-495A-A7CF2F266099}"/>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8BA46274-341F-280E-619E-7CD44D775FA2}"/>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4BBC0C10-3CF9-A3E9-4C9C-B5DDEDAE32EE}"/>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4D6A0BD3-BE49-59CF-466E-3C59A9B2FE83}"/>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F935EED7-E258-B840-CDFD-79E4F026976C}"/>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562751DC-74B8-9B18-A3F1-E25EED2BC330}"/>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CF925C2F-BF0E-380D-C38E-B6161EDB4421}"/>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A947D276-08E0-BB97-C15E-68F52A164DFB}"/>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FA8EF667-F302-B7B3-A52F-F2668C43F55E}"/>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983E75ED-D277-CBB0-3915-3CF515253615}"/>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1789900F-589D-805A-7D3C-33FB51E2E1B9}"/>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E01EBD89-8FCC-509E-8DFF-8058DDD2F68E}"/>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B7C9B117-9299-6935-9086-CB82AA4FCF92}"/>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916B7AF9-2DBD-D7C4-4FE0-944C08D1754C}"/>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A4BB09CF-1C88-9C04-ED6D-9B4B0A5066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9620AF3C-50B9-8F06-426A-866A81E495C0}"/>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00597F0D-5AA5-2589-BC06-F407D170AE0C}"/>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D3586D43-2CE4-B3DE-609A-4BF7461B903F}"/>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5BA45B61-F316-F85F-5D48-BFAD4DFCC3F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94D7C4D0-F617-FC78-3361-437931C6A12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1BF0E860-740D-42B5-06EF-8C3CE599FF9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5195CDD1-8085-64A4-9555-E5CF5BC0E0E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36B977BF-5D13-0A78-1D7F-860785AA800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38D8C1FC-5881-BCDA-F173-8804D5BB9E5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966EA104-FFCC-F325-A257-747EB8C606DC}"/>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D6E2F086-15EC-60E6-0DD6-5652CF65F71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6958D59D-A8B5-7410-EF1E-0C1BAFEFB895}"/>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4327C40F-C3DB-9E64-9D4F-637978206A8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7ACD9F66-AC10-5914-AF60-C0630AC635A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C6DA162C-C309-0195-DF5A-F3934E1A1F0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071D8C5C-DB22-A939-8276-874408C9EB7E}"/>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FCDA1813-7368-F60D-57D8-EDA185C5900B}"/>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8038AFAD-1920-47F3-9667-1F937D669BF3}"/>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AEE09892-E13E-5EB6-0066-B578CD59604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F1823D95-AE01-D7E4-8468-D50DDD8516EB}"/>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D74DA82E-346D-AC3B-6D1B-F04F2B712D3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8B9D2143-A026-A358-4AD6-DB66F504F21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9F843E1A-1863-1412-1B08-DAD28EB4C52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64653AD1-34C8-ED22-94B7-2D7986275FF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8E0760D2-8FE2-CDD6-D9E8-74CE23B6CB5F}"/>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5946DF15-35F6-DD1A-610B-A29FFC5FBD3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418F8E8B-4509-06B5-B116-734B8771C086}"/>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6879A9F2-B819-D4DA-D4B6-E56423AD74C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F7FE8E51-DDA2-7067-7DDB-9E819A25B87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FE95AE5A-88AB-BB35-045F-AFD2A0387778}"/>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AA806B32-4443-DD24-456D-67E82B48CBA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82117219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A16B7-FDAC-9817-3C1C-95075A08EF17}"/>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B4C7AE98-4D30-657C-BB69-BB602E644D1D}"/>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F1F1A2CE-1C61-05E0-51E4-6A92AF85AC17}"/>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14DCF6F7-BF19-64BA-1E8B-3892394A621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37827CB9-1FFE-5C62-9619-1300BC632B5B}"/>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7072B3D0-D3DD-8F60-1588-AF666C8C8A64}"/>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9DB57EEA-5BA5-2FCC-4921-5B9AFEC25943}"/>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1A3F7BC1-EA10-D8C7-D7B8-5BB4DE8AB7C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6F2FFDB5-E94F-33DE-B7E4-D030366A0D34}"/>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941615EB-4148-2BDA-ED6D-52E402D3B17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34E694AD-DAEC-6110-B351-FE97A821BF3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861ABCDA-3270-31A2-F004-616907964A5D}"/>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EA4892F4-78B2-99BE-8936-04F637F0D77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59E18DB5-C00A-2ABD-242B-A99AA683D03E}"/>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EF40B135-DB1C-E17D-2A53-75841B63814A}"/>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95A05B81-3E6D-D43B-F52C-B2F690B4D9DA}"/>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4B20E77C-F17C-3C3B-B4FF-CD877E1748A7}"/>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681E052F-AF87-FDF2-5F22-573D8E94EF95}"/>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67FE1C57-2F7F-CDF3-76B4-85A2234F1264}"/>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FB2CD42A-0E8F-499D-3E6A-7572F9FB5316}"/>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0393DF27-4605-9813-5285-E61D6D5308BA}"/>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B9E467CC-614A-0678-3EC4-DBB324D8A2DB}"/>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93B2F187-90DC-3CF8-B4B5-22B715276B66}"/>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F844BF16-91ED-9077-66C4-BDE118E700D4}"/>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18ABE72B-1432-8B3D-8391-E6FC13435D7C}"/>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E508C034-4633-057E-50F1-FFAA2F1F14B7}"/>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0EE37C60-7826-FFF1-A07F-15F7A59A8F8E}"/>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1D269192-A676-F622-8801-D232D4437720}"/>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F89DE20C-DEDF-82DD-299B-977B38A7E6D8}"/>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68F145D1-C85B-D613-5DA6-408B0981665C}"/>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35B6DC3D-FC48-BB90-EF93-6E6AE2466FA5}"/>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664E464C-2080-22C0-47D1-4BD95161DA4D}"/>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701722AA-3001-013B-2A34-92EF032DBC95}"/>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F62BE712-B445-C898-6AD0-56C044EBCA3B}"/>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06A5C8C5-2BFB-3076-5B54-3B476A597B58}"/>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2CF74DE6-5BC1-7352-5CCA-6CDBEA738CA4}"/>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B8CF936C-7C00-705F-4644-DCC258C13D67}"/>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D2CC1BE0-72CB-AEFD-943D-85976FB2E7C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2E03A518-8E49-D51E-ED42-35508822F8AA}"/>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CC762442-FFC1-0E22-121D-22E5330D780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41A3C324-6B66-BCCC-4E81-606A21B74B1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B3928C21-9B05-F42C-2262-3BF00792D69D}"/>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90B08356-0543-BF49-D7DE-472ABAEBAC5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6963D88C-505C-7D14-D302-6F6B004FE93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C1488178-0529-04F9-4019-BF02A18F22C1}"/>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53E611BE-F181-C805-9DE2-DAD81CB75DB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3ED7C84A-8923-775B-A56B-79F36BF9ED9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51A69488-FCBD-6E3B-A6BE-776321BCC178}"/>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D260221B-1493-B67B-B24A-0B90A954572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406CBC8D-2DE4-A1E4-E12D-62BFA60A0CF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946D95DA-071E-418B-9731-D17C7D2BE925}"/>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06FD1976-A764-433C-879B-539B1AF75DD1}"/>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7F6AA367-7839-9231-FC6D-634470C04567}"/>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C0BDBC83-78FC-20CF-1C1A-83ED9DA1C6F4}"/>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AE926B81-2F0D-5792-2231-DCB96EDE8CD3}"/>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EDE2EAF7-CABD-BADE-BD44-B3006428644C}"/>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EC21F87B-781C-DB40-5F6D-BE4815B904C0}"/>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BE9A9AE0-0FAA-2E7C-2D8E-578370690E55}"/>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B190EDF6-A3C9-55F0-045C-944460A98064}"/>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42320BFB-C744-DA77-840A-33D08D8891D2}"/>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425D156A-7EF2-3655-349C-6ECD9E194E96}"/>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5C413292-52DF-3C66-E448-3DF4365B76FC}"/>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B04B3996-D00E-2D6E-020C-7E3B8941D0DD}"/>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0A713453-DDD7-BD1B-F767-62934360DD8B}"/>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6D744387-8070-446D-F6BE-D9EE5AD7BB20}"/>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DC72FADA-6BC6-C7C8-4432-9DD77849BC6B}"/>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06513F99-C798-FC38-942F-0E235525215D}"/>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C70C1ACF-0E0B-B9C3-6738-B0628DD199B8}"/>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805BB79A-6868-4124-36FF-F0F7A4D5B4EC}"/>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E0E00429-8A71-8DF5-7559-9AAD78A59E82}"/>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9538B058-A224-13D3-40CD-4BCB17DF6C67}"/>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76B20683-453F-B539-D823-FD188FEBD195}"/>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801F8DEA-6B79-BE76-BDEA-0DE464A8C243}"/>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41DBBD57-C135-51AA-628F-85D84CE1947F}"/>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00391419-93CA-A9B5-0875-3C65127711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46BC499E-4C5C-C506-42A2-1A9887B41965}"/>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D5393B1F-F8C2-2F43-AEAB-DDF3B2BF9F65}"/>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7FF009A6-3334-DA20-61B9-A8C770981FF7}"/>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133FECBA-C218-6418-18D9-8A46878095F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B03497E6-CD33-1E4F-2B60-833089DC492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987E05C8-27A8-34F2-7732-6508F318DA2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8C132956-585C-3558-A428-ADBF99865BE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010073D6-31E4-71DD-FCCE-E835AE6BE7F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6DDB7061-BC8C-9494-1FAD-96CA93DD752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C29E43BA-00FF-9EAB-6CE9-817DDE5C3CAD}"/>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D42E1D6E-D141-7D07-43EB-CF6BF6B705D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E27F6CEB-C612-F234-6DF2-E1D7AE66F60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D9813C5B-06E7-3E9D-43FA-1F9821B2C778}"/>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A2BD9CF1-C75E-85CF-996C-1F419E8581C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715D7DEF-C62B-86C7-C37B-677835508D5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36AFC5B4-6E6D-299C-DD6D-EFF192704C1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30111B28-7800-8CF0-B000-10F104E56C63}"/>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4345A628-97C4-2AD9-138F-7C24E5ACE566}"/>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01CCE0D1-DBA7-100A-24C2-C462B1375C3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3EA0EFD0-0D38-7D72-2A72-CC7BE004331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18C0C5B4-88BD-A2C6-0B41-AC390262A7E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47269368-0C96-89FC-DAAF-57BA6E3D9D6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F7807A1B-D9FC-6852-A81E-1AEB34CD9E2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A6DB3520-9685-94D3-661F-46A688311BC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EDE80CCC-28CF-19DA-71B0-78B0407D48D1}"/>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5B06D7EA-92FB-FA09-046E-14F2A8D26364}"/>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E4C8C4C1-CC44-6BC6-04A0-7A2F8D2BC16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BA619290-F7BD-9899-EB09-E14A7F600F8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4675FCA2-D9A5-394E-EEB1-36E883BD1990}"/>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0AFF53EF-B749-DEE1-64EA-A6E1AD5E3EF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72B753C5-DE84-C10A-7EFB-30B1E3B41474}"/>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10256262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EDCED-39BF-22BA-8163-AF22C7F1CB33}"/>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4A3D5BD5-4FF4-A657-7155-A0EE001729B6}"/>
              </a:ext>
            </a:extLst>
          </p:cNvPr>
          <p:cNvSpPr/>
          <p:nvPr/>
        </p:nvSpPr>
        <p:spPr>
          <a:xfrm>
            <a:off x="230447" y="361504"/>
            <a:ext cx="6327569" cy="9182992"/>
          </a:xfrm>
          <a:prstGeom prst="roundRect">
            <a:avLst>
              <a:gd name="adj" fmla="val 4751"/>
            </a:avLst>
          </a:prstGeom>
          <a:solidFill>
            <a:srgbClr val="FFC00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5DF81380-F7F1-3641-1394-84A2AE2ED62C}"/>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38E40395-ABAC-5292-B5B4-C4C75862062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7F1A772A-E38A-4BBE-AE9F-3CD3A767214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B8E7E161-8E0A-6AF5-1891-7F718371D663}"/>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95BC94EC-ED8E-F4A2-094D-1A0BF9C74EE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6872B947-7230-373A-8CE5-9F2E85D26A6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40B49B62-4795-2263-0D94-167ABE988785}"/>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26E243F8-8606-72C8-195A-60B25328013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86EF5E1A-6AD2-5988-15C9-6FC59FBF6D9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1C38B10B-FDED-96CB-4376-391C08881A54}"/>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611FD3B5-2345-6D63-A34A-5B7BD0D1FD5B}"/>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C7926270-A8BB-37EC-CB2A-060C90FF462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72D741F0-71F1-1E54-AA31-8D9BDF3B3318}"/>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FBC1A442-201E-2712-093B-64EDCDE80E8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06041578-7828-1465-6232-7179B3B85213}"/>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83E94FDB-F22A-4B72-2690-50CB6C38AA18}"/>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EDC71F2C-BCD1-ED62-480E-D3E1C78ED6A6}"/>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06140A4B-3FC9-2732-0FDC-CAC1C40298D2}"/>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D13A3C22-FD93-5639-CD63-2E710A439B43}"/>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76629B93-8DC7-532B-C5DC-A273D955DC1B}"/>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59501AD2-8C25-4539-B943-7277DAA19A4F}"/>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0DBBA060-457E-5FE2-A361-5C264ABCEE6D}"/>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F240D060-BDF3-65D7-829F-665BC169280C}"/>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016B7BB3-1972-90E3-1954-52064F7FFAE1}"/>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56EBE401-6D0A-5AC9-CED7-048C683E0EA2}"/>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4D252D63-073F-352E-27AE-2AF05A1BECE3}"/>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ED611A92-E234-B46E-AA1D-016A4F83ECCD}"/>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C3B3BCCA-07E1-518B-FB94-BE83215F4C14}"/>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554D657C-B9E0-F247-C204-778F07380201}"/>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688B5A6E-EAEA-8884-693D-00B30B425BCD}"/>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977DCFE4-A3E5-25AB-E9BD-695F1C0E7B59}"/>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FE598D18-4D78-A05F-58B5-E37E54AF93D1}"/>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B54A05E9-4070-F573-EF35-C4882C1BC1EC}"/>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AD30E677-3D26-019E-5630-96F7E56CB608}"/>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95615FA5-8A53-8FB8-F6D6-086394B3C15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35A90E38-A1BC-EB0C-74C4-C39FFAACF973}"/>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8FE60FCC-73F3-D696-1068-551FEFDC51E9}"/>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B9515C68-9062-FA0A-BF29-A2846D58807E}"/>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BF19BBDB-C1A7-4C68-AAC2-0BFE948A386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14027A6C-C3E8-6B6C-E339-7AD158EB6B68}"/>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384F4DED-1D4A-BE91-DCB4-BA9F3F99BE4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43C1F51B-214A-9F3B-08A2-154A94C0BB5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840D3C54-3D4D-B248-2320-9EFD348130B5}"/>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78AA70A5-5F08-EB03-525D-217164849381}"/>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986A61C6-13CA-63A9-6D46-57BC40CDA459}"/>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D2DECC38-AAEE-39EA-26E1-4A5630D3A39A}"/>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C39EB59F-58C8-DDCE-7EAC-92B483C1B4B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8A2D3FC1-66B3-0899-74D7-C0B046B75CE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5B8BD31B-3130-DB46-C757-A0FF78AB3041}"/>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2720FC19-776B-954F-A4E4-CA5C10D4ED32}"/>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A4356E35-0D37-CA38-29F2-8FECA49F4961}"/>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A32D8439-6167-2F1A-B99B-4BF6F56207BE}"/>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A9B4B572-FC0A-BAC2-D917-EFBDD25C56C8}"/>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12D58669-A241-8CBA-5D08-D8F55BDA26C7}"/>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96DD4BD0-1A23-F3B4-2BE5-AD8C72E82387}"/>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C857DD71-A1C2-6821-6839-55B708B8B423}"/>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0714C651-AA21-D3E4-CEF3-2F647B4D507C}"/>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D694259D-B1A9-6386-FD47-109DF9EF4270}"/>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AA522AA4-DE42-C91C-BC62-C15518FC34BC}"/>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3BFDAE2A-EE80-8E2E-3684-7C164166312B}"/>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D4E1B636-2252-98BA-56CB-890104609693}"/>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76DF67C3-5575-34C0-1C7D-9CC172340944}"/>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E18A4ECB-BBD1-F7DD-91E0-CE565F1EF9D7}"/>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1DB99A1E-E232-DEB6-8E44-BEDD42BA2D00}"/>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C5BAB37B-D6FD-14D5-D53D-2F18DF8AC600}"/>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C22DB9C0-7A76-1D54-09A2-B61B7800767F}"/>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A60EDCAC-2120-F83A-E927-357DC3C5E8DA}"/>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2DD7035E-939E-4336-CCE0-EC1496256F53}"/>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2602A800-B03D-3318-EC0A-82C0C9CB20C1}"/>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00BE9FA1-E442-E1CD-868C-14F3D295BC1A}"/>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EBEB3AC9-26C2-A89F-AE3F-25E12B05B49D}"/>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01312183-9660-0668-8C65-3F826FC60C63}"/>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40CCCF98-6CEA-1E44-3928-AD16EB07AC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E86F25AB-7A92-7D28-F2DF-3FCFA77BCBE9}"/>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10B508B7-7E1D-7CB0-8CC8-AC7385B87A5B}"/>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332345F3-E023-EB24-216F-17A348F3DA8F}"/>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5851BA1B-09C1-E74D-224F-6A9D0D7A66E2}"/>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18761692-58BF-2ACA-175C-63CA94AA1F4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468DA49F-3AE0-82F0-A312-5CACC0D007D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13FC3FB3-C0DC-F61B-BEF7-6A3EB8B68FE3}"/>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87E7C105-BED0-E11A-2EB9-C9C116C18A3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519A5840-2863-F493-6912-B8F2E49AFC4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EA7D92FC-A438-DFCF-7A96-C8CC28401E5D}"/>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6D336ED5-3FEF-5E15-17EA-E221302BBD06}"/>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58E04F09-F096-E3F4-063E-1EE15864217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8860CE15-DB12-EA00-E336-319BD8D9930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FFA0AD5A-1FA7-CEA8-689A-8F4D991056F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F3D71A87-0C9C-74C8-33FA-4DA0AA959E73}"/>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02D0E8CB-BA7B-2210-7BCA-267EF175E58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D21E663F-F844-ADA4-3A86-D7EEB1496C12}"/>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CA4B6DC6-83C8-A1F0-2210-6E1FD728A34D}"/>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BEE34630-BDB1-AD4E-962D-6C8491200AA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F6A14E2B-8F36-8384-EAF8-7D63BEF9410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49BA5194-1AE6-6E92-7D52-104D3E32527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C3CBAFBF-D42E-2F5A-644A-E384D76447B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A6A8325B-3BDF-FE8B-E590-5B1D40A09F99}"/>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8E6B3333-7B85-885A-9C4E-33124D250BC1}"/>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54B0FCA9-5DE1-CA85-978D-A469DDFFB1D5}"/>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D6FF717E-4DB1-4E85-8FBD-F59F485CAF1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594C6553-D5B0-B095-E187-790F485E2A1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358DD69C-C005-1BE9-D376-48C705771E44}"/>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B3C604EE-B5C4-B433-8BB4-264E9AB53FF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AFA89332-FE00-C5C7-A0C4-1E04F98BC76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DB9067B8-D35F-2536-5585-BC7FF7CB97C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88710181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38770-AE8F-B03C-0EA1-85EDBB660FBC}"/>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02E0E464-DC93-40E7-CFCB-6C51012109C9}"/>
              </a:ext>
            </a:extLst>
          </p:cNvPr>
          <p:cNvSpPr/>
          <p:nvPr/>
        </p:nvSpPr>
        <p:spPr>
          <a:xfrm>
            <a:off x="2288909" y="4167389"/>
            <a:ext cx="2019153" cy="621177"/>
          </a:xfrm>
          <a:custGeom>
            <a:avLst/>
            <a:gdLst/>
            <a:ahLst/>
            <a:cxnLst/>
            <a:rect l="l" t="t" r="r" b="b"/>
            <a:pathLst>
              <a:path w="2916554" h="897254">
                <a:moveTo>
                  <a:pt x="2916339" y="0"/>
                </a:moveTo>
                <a:lnTo>
                  <a:pt x="1944230" y="0"/>
                </a:lnTo>
                <a:lnTo>
                  <a:pt x="972108" y="0"/>
                </a:lnTo>
                <a:lnTo>
                  <a:pt x="0" y="0"/>
                </a:lnTo>
                <a:lnTo>
                  <a:pt x="0" y="897191"/>
                </a:lnTo>
                <a:lnTo>
                  <a:pt x="972108" y="897191"/>
                </a:lnTo>
                <a:lnTo>
                  <a:pt x="1944230" y="897191"/>
                </a:lnTo>
                <a:lnTo>
                  <a:pt x="2916339" y="897191"/>
                </a:lnTo>
                <a:lnTo>
                  <a:pt x="2916339" y="0"/>
                </a:lnTo>
                <a:close/>
              </a:path>
            </a:pathLst>
          </a:custGeom>
          <a:solidFill>
            <a:srgbClr val="FFFFFF"/>
          </a:solidFill>
        </p:spPr>
        <p:txBody>
          <a:bodyPr wrap="square" lIns="0" tIns="0" rIns="0" bIns="0" rtlCol="0"/>
          <a:lstStyle/>
          <a:p>
            <a:endParaRPr sz="1246"/>
          </a:p>
        </p:txBody>
      </p:sp>
      <p:sp>
        <p:nvSpPr>
          <p:cNvPr id="6" name="object 6">
            <a:extLst>
              <a:ext uri="{FF2B5EF4-FFF2-40B4-BE49-F238E27FC236}">
                <a16:creationId xmlns:a16="http://schemas.microsoft.com/office/drawing/2014/main" id="{23FE803E-DB41-0A70-112A-3A896E0B30C2}"/>
              </a:ext>
            </a:extLst>
          </p:cNvPr>
          <p:cNvSpPr/>
          <p:nvPr/>
        </p:nvSpPr>
        <p:spPr>
          <a:xfrm>
            <a:off x="4980915" y="4167384"/>
            <a:ext cx="673051" cy="621177"/>
          </a:xfrm>
          <a:custGeom>
            <a:avLst/>
            <a:gdLst/>
            <a:ahLst/>
            <a:cxnLst/>
            <a:rect l="l" t="t" r="r" b="b"/>
            <a:pathLst>
              <a:path w="972184" h="897254">
                <a:moveTo>
                  <a:pt x="972111" y="0"/>
                </a:moveTo>
                <a:lnTo>
                  <a:pt x="0" y="0"/>
                </a:lnTo>
                <a:lnTo>
                  <a:pt x="0" y="897199"/>
                </a:lnTo>
                <a:lnTo>
                  <a:pt x="972111" y="897199"/>
                </a:lnTo>
                <a:lnTo>
                  <a:pt x="972111" y="0"/>
                </a:lnTo>
                <a:close/>
              </a:path>
            </a:pathLst>
          </a:custGeom>
          <a:solidFill>
            <a:srgbClr val="FFFFFF"/>
          </a:solidFill>
        </p:spPr>
        <p:txBody>
          <a:bodyPr wrap="square" lIns="0" tIns="0" rIns="0" bIns="0" rtlCol="0"/>
          <a:lstStyle/>
          <a:p>
            <a:endParaRPr sz="1246"/>
          </a:p>
        </p:txBody>
      </p:sp>
      <p:sp>
        <p:nvSpPr>
          <p:cNvPr id="7" name="object 7">
            <a:extLst>
              <a:ext uri="{FF2B5EF4-FFF2-40B4-BE49-F238E27FC236}">
                <a16:creationId xmlns:a16="http://schemas.microsoft.com/office/drawing/2014/main" id="{D41E3674-A563-0B81-D3AC-CFF38C0F0E12}"/>
              </a:ext>
            </a:extLst>
          </p:cNvPr>
          <p:cNvSpPr/>
          <p:nvPr/>
        </p:nvSpPr>
        <p:spPr>
          <a:xfrm>
            <a:off x="942911" y="4788522"/>
            <a:ext cx="4038307" cy="2484706"/>
          </a:xfrm>
          <a:custGeom>
            <a:avLst/>
            <a:gdLst/>
            <a:ahLst/>
            <a:cxnLst/>
            <a:rect l="l" t="t" r="r" b="b"/>
            <a:pathLst>
              <a:path w="5833110" h="3589020">
                <a:moveTo>
                  <a:pt x="5832665" y="0"/>
                </a:moveTo>
                <a:lnTo>
                  <a:pt x="5832665" y="0"/>
                </a:lnTo>
                <a:lnTo>
                  <a:pt x="0" y="0"/>
                </a:lnTo>
                <a:lnTo>
                  <a:pt x="0" y="897204"/>
                </a:lnTo>
                <a:lnTo>
                  <a:pt x="0" y="1794408"/>
                </a:lnTo>
                <a:lnTo>
                  <a:pt x="972108" y="1794408"/>
                </a:lnTo>
                <a:lnTo>
                  <a:pt x="1944217" y="1794408"/>
                </a:lnTo>
                <a:lnTo>
                  <a:pt x="1944217" y="2691600"/>
                </a:lnTo>
                <a:lnTo>
                  <a:pt x="2916326" y="2691600"/>
                </a:lnTo>
                <a:lnTo>
                  <a:pt x="2916326" y="3588804"/>
                </a:lnTo>
                <a:lnTo>
                  <a:pt x="3888448" y="3588804"/>
                </a:lnTo>
                <a:lnTo>
                  <a:pt x="4860556" y="3588804"/>
                </a:lnTo>
                <a:lnTo>
                  <a:pt x="5832665" y="3588804"/>
                </a:lnTo>
                <a:lnTo>
                  <a:pt x="5832665" y="2691600"/>
                </a:lnTo>
                <a:lnTo>
                  <a:pt x="4860556" y="2691600"/>
                </a:lnTo>
                <a:lnTo>
                  <a:pt x="3888448" y="2691600"/>
                </a:lnTo>
                <a:lnTo>
                  <a:pt x="3888448" y="1794408"/>
                </a:lnTo>
                <a:lnTo>
                  <a:pt x="4860556" y="1794408"/>
                </a:lnTo>
                <a:lnTo>
                  <a:pt x="5832665" y="1794408"/>
                </a:lnTo>
                <a:lnTo>
                  <a:pt x="5832665" y="897204"/>
                </a:lnTo>
                <a:lnTo>
                  <a:pt x="5832665" y="0"/>
                </a:lnTo>
                <a:close/>
              </a:path>
            </a:pathLst>
          </a:custGeom>
          <a:solidFill>
            <a:srgbClr val="FFFFFF"/>
          </a:solidFill>
        </p:spPr>
        <p:txBody>
          <a:bodyPr wrap="square" lIns="0" tIns="0" rIns="0" bIns="0" rtlCol="0"/>
          <a:lstStyle/>
          <a:p>
            <a:endParaRPr sz="1246"/>
          </a:p>
        </p:txBody>
      </p:sp>
      <p:graphicFrame>
        <p:nvGraphicFramePr>
          <p:cNvPr id="8" name="object 8">
            <a:extLst>
              <a:ext uri="{FF2B5EF4-FFF2-40B4-BE49-F238E27FC236}">
                <a16:creationId xmlns:a16="http://schemas.microsoft.com/office/drawing/2014/main" id="{904EB1FD-1D20-33D7-3C37-75530DA75775}"/>
              </a:ext>
            </a:extLst>
          </p:cNvPr>
          <p:cNvGraphicFramePr>
            <a:graphicFrameLocks noGrp="1"/>
          </p:cNvGraphicFramePr>
          <p:nvPr>
            <p:extLst>
              <p:ext uri="{D42A27DB-BD31-4B8C-83A1-F6EECF244321}">
                <p14:modId xmlns:p14="http://schemas.microsoft.com/office/powerpoint/2010/main" val="2457595356"/>
              </p:ext>
            </p:extLst>
          </p:nvPr>
        </p:nvGraphicFramePr>
        <p:xfrm>
          <a:off x="357485" y="4016464"/>
          <a:ext cx="6159166" cy="3088350"/>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0">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514725">
                <a:tc>
                  <a:txBody>
                    <a:bodyPr/>
                    <a:lstStyle/>
                    <a:p>
                      <a:pPr algn="l">
                        <a:lnSpc>
                          <a:spcPct val="100000"/>
                        </a:lnSpc>
                      </a:pPr>
                      <a:endParaRPr sz="2000" b="1" dirty="0">
                        <a:solidFill>
                          <a:srgbClr val="FF0000"/>
                        </a:solidFill>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1</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2</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3</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r>
                        <a:rPr lang="es-ES" sz="2000" b="1" dirty="0">
                          <a:latin typeface="Arial" panose="020B0604020202020204" pitchFamily="34" charset="0"/>
                          <a:cs typeface="Arial" panose="020B0604020202020204" pitchFamily="34" charset="0"/>
                        </a:rPr>
                        <a:t>4</a:t>
                      </a: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0"/>
                        </a:spcBef>
                      </a:pPr>
                      <a:r>
                        <a:rPr lang="es-ES" sz="2000" b="1" dirty="0">
                          <a:latin typeface="Arial" panose="020B0604020202020204" pitchFamily="34" charset="0"/>
                          <a:cs typeface="Arial" panose="020B0604020202020204" pitchFamily="34" charset="0"/>
                        </a:rPr>
                        <a:t>5</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0"/>
                        </a:spcBef>
                      </a:pPr>
                      <a:r>
                        <a:rPr lang="es-ES" sz="2000" b="1" dirty="0">
                          <a:latin typeface="Arial" panose="020B0604020202020204" pitchFamily="34" charset="0"/>
                          <a:cs typeface="Arial" panose="020B0604020202020204" pitchFamily="34" charset="0"/>
                        </a:rPr>
                        <a:t>6</a:t>
                      </a:r>
                      <a:endParaRPr sz="2000" b="1" dirty="0">
                        <a:latin typeface="Arial" panose="020B0604020202020204" pitchFamily="34" charset="0"/>
                        <a:cs typeface="Arial" panose="020B0604020202020204" pitchFamily="34" charset="0"/>
                      </a:endParaRPr>
                    </a:p>
                  </a:txBody>
                  <a:tcPr marL="49846" marR="0" marT="3341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0"/>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7</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8</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11</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12</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r>
                        <a:rPr lang="es-ES" sz="2000" b="1" dirty="0">
                          <a:latin typeface="Arial" panose="020B0604020202020204" pitchFamily="34" charset="0"/>
                          <a:cs typeface="Arial" panose="020B0604020202020204" pitchFamily="34" charset="0"/>
                        </a:rPr>
                        <a:t>13</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1"/>
                  </a:ext>
                </a:extLst>
              </a:tr>
              <a:tr h="514725">
                <a:tc>
                  <a:txBody>
                    <a:bodyPr/>
                    <a:lstStyle/>
                    <a:p>
                      <a:pPr marR="93345" algn="l">
                        <a:lnSpc>
                          <a:spcPct val="100000"/>
                        </a:lnSpc>
                        <a:spcBef>
                          <a:spcPts val="385"/>
                        </a:spcBef>
                      </a:pPr>
                      <a:r>
                        <a:rPr lang="es-ES" sz="2000" b="1" dirty="0">
                          <a:solidFill>
                            <a:srgbClr val="FF0000"/>
                          </a:solidFill>
                          <a:latin typeface="Arial" panose="020B0604020202020204" pitchFamily="34" charset="0"/>
                          <a:cs typeface="Arial" panose="020B0604020202020204" pitchFamily="34" charset="0"/>
                        </a:rPr>
                        <a:t>14</a:t>
                      </a:r>
                      <a:endParaRPr sz="2000" b="1" dirty="0">
                        <a:solidFill>
                          <a:srgbClr val="FF0000"/>
                        </a:solidFill>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15</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16</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85"/>
                        </a:spcBef>
                      </a:pPr>
                      <a:r>
                        <a:rPr lang="es-ES" sz="2000" b="1" dirty="0">
                          <a:latin typeface="Arial" panose="020B0604020202020204" pitchFamily="34" charset="0"/>
                          <a:cs typeface="Arial" panose="020B0604020202020204" pitchFamily="34" charset="0"/>
                        </a:rPr>
                        <a:t>17</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85"/>
                        </a:spcBef>
                      </a:pPr>
                      <a:r>
                        <a:rPr lang="es-ES" sz="2000" b="1" dirty="0">
                          <a:latin typeface="Arial" panose="020B0604020202020204" pitchFamily="34" charset="0"/>
                          <a:cs typeface="Arial" panose="020B0604020202020204" pitchFamily="34" charset="0"/>
                        </a:rPr>
                        <a:t>18</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19</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85"/>
                        </a:spcBef>
                      </a:pPr>
                      <a:r>
                        <a:rPr lang="es-ES" sz="2000" b="1" dirty="0">
                          <a:latin typeface="Arial" panose="020B0604020202020204" pitchFamily="34" charset="0"/>
                          <a:cs typeface="Arial" panose="020B0604020202020204" pitchFamily="34" charset="0"/>
                        </a:rPr>
                        <a:t>20</a:t>
                      </a: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2"/>
                  </a:ext>
                </a:extLst>
              </a:tr>
              <a:tr h="514725">
                <a:tc>
                  <a:txBody>
                    <a:bodyPr/>
                    <a:lstStyle/>
                    <a:p>
                      <a:pPr marR="92710" algn="l">
                        <a:lnSpc>
                          <a:spcPct val="100000"/>
                        </a:lnSpc>
                        <a:spcBef>
                          <a:spcPts val="375"/>
                        </a:spcBef>
                      </a:pPr>
                      <a:r>
                        <a:rPr lang="es-ES" sz="2000" b="1" dirty="0">
                          <a:solidFill>
                            <a:srgbClr val="FF0000"/>
                          </a:solidFill>
                          <a:latin typeface="Arial" panose="020B0604020202020204" pitchFamily="34" charset="0"/>
                          <a:cs typeface="Arial" panose="020B0604020202020204" pitchFamily="34" charset="0"/>
                        </a:rPr>
                        <a:t>21</a:t>
                      </a:r>
                      <a:endParaRPr sz="2000" b="1" dirty="0">
                        <a:solidFill>
                          <a:srgbClr val="FF0000"/>
                        </a:solidFill>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22</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23</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5"/>
                        </a:spcBef>
                      </a:pPr>
                      <a:r>
                        <a:rPr lang="es-ES" sz="2000" b="1" dirty="0">
                          <a:latin typeface="Arial" panose="020B0604020202020204" pitchFamily="34" charset="0"/>
                          <a:cs typeface="Arial" panose="020B0604020202020204" pitchFamily="34" charset="0"/>
                        </a:rPr>
                        <a:t>24</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25</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5"/>
                        </a:spcBef>
                      </a:pPr>
                      <a:r>
                        <a:rPr lang="es-ES" sz="2000" b="1" dirty="0">
                          <a:latin typeface="Arial" panose="020B0604020202020204" pitchFamily="34" charset="0"/>
                          <a:cs typeface="Arial" panose="020B0604020202020204" pitchFamily="34" charset="0"/>
                        </a:rPr>
                        <a:t>26</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1440" algn="l">
                        <a:lnSpc>
                          <a:spcPct val="100000"/>
                        </a:lnSpc>
                        <a:spcBef>
                          <a:spcPts val="375"/>
                        </a:spcBef>
                      </a:pPr>
                      <a:r>
                        <a:rPr lang="es-ES" sz="2000" b="1" dirty="0">
                          <a:latin typeface="Arial" panose="020B0604020202020204" pitchFamily="34" charset="0"/>
                          <a:cs typeface="Arial" panose="020B0604020202020204" pitchFamily="34" charset="0"/>
                        </a:rPr>
                        <a:t>27</a:t>
                      </a:r>
                      <a:endParaRPr sz="2000" b="1" dirty="0">
                        <a:latin typeface="Arial" panose="020B0604020202020204" pitchFamily="34" charset="0"/>
                        <a:cs typeface="Arial" panose="020B0604020202020204" pitchFamily="34" charset="0"/>
                      </a:endParaRPr>
                    </a:p>
                  </a:txBody>
                  <a:tcPr marL="49846" marR="0" marT="32971"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3"/>
                  </a:ext>
                </a:extLst>
              </a:tr>
              <a:tr h="514725">
                <a:tc>
                  <a:txBody>
                    <a:bodyPr/>
                    <a:lstStyle/>
                    <a:p>
                      <a:pPr marR="92075" algn="l">
                        <a:lnSpc>
                          <a:spcPct val="100000"/>
                        </a:lnSpc>
                        <a:spcBef>
                          <a:spcPts val="370"/>
                        </a:spcBef>
                      </a:pPr>
                      <a:r>
                        <a:rPr lang="es-ES" sz="2000" b="1" dirty="0">
                          <a:solidFill>
                            <a:srgbClr val="FF0000"/>
                          </a:solidFill>
                          <a:latin typeface="Arial" panose="020B0604020202020204" pitchFamily="34" charset="0"/>
                          <a:cs typeface="Arial" panose="020B0604020202020204" pitchFamily="34" charset="0"/>
                        </a:rPr>
                        <a:t>28</a:t>
                      </a:r>
                      <a:endParaRPr sz="2000" b="1" dirty="0">
                        <a:solidFill>
                          <a:srgbClr val="FF0000"/>
                        </a:solidFill>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29</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r>
                        <a:rPr lang="es-ES" sz="2000" b="1" dirty="0">
                          <a:latin typeface="Arial" panose="020B0604020202020204" pitchFamily="34" charset="0"/>
                          <a:cs typeface="Arial" panose="020B0604020202020204" pitchFamily="34" charset="0"/>
                        </a:rPr>
                        <a:t>30</a:t>
                      </a: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075"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345"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271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marR="93980" algn="l">
                        <a:lnSpc>
                          <a:spcPct val="100000"/>
                        </a:lnSpc>
                        <a:spcBef>
                          <a:spcPts val="370"/>
                        </a:spcBef>
                      </a:pPr>
                      <a:endParaRPr sz="2000" b="1" dirty="0">
                        <a:latin typeface="Arial" panose="020B0604020202020204" pitchFamily="34" charset="0"/>
                        <a:cs typeface="Arial" panose="020B0604020202020204" pitchFamily="34" charset="0"/>
                      </a:endParaRPr>
                    </a:p>
                  </a:txBody>
                  <a:tcPr marL="49846" marR="0" marT="32532"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4"/>
                  </a:ext>
                </a:extLst>
              </a:tr>
              <a:tr h="514725">
                <a:tc>
                  <a:txBody>
                    <a:bodyPr/>
                    <a:lstStyle/>
                    <a:p>
                      <a:pPr marR="92710" algn="l">
                        <a:lnSpc>
                          <a:spcPct val="100000"/>
                        </a:lnSpc>
                        <a:spcBef>
                          <a:spcPts val="385"/>
                        </a:spcBef>
                      </a:pPr>
                      <a:endParaRPr sz="2000" b="1" dirty="0">
                        <a:latin typeface="Arial" panose="020B0604020202020204" pitchFamily="34" charset="0"/>
                        <a:cs typeface="Arial" panose="020B0604020202020204" pitchFamily="34" charset="0"/>
                      </a:endParaRPr>
                    </a:p>
                  </a:txBody>
                  <a:tcPr marL="49846" marR="0" marT="3385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tc>
                  <a:txBody>
                    <a:bodyPr/>
                    <a:lstStyle/>
                    <a:p>
                      <a:pPr algn="l">
                        <a:lnSpc>
                          <a:spcPct val="100000"/>
                        </a:lnSpc>
                      </a:pPr>
                      <a:endParaRPr sz="2000" b="1" dirty="0">
                        <a:latin typeface="Arial" panose="020B0604020202020204" pitchFamily="34" charset="0"/>
                        <a:cs typeface="Arial" panose="020B0604020202020204" pitchFamily="34" charset="0"/>
                      </a:endParaRPr>
                    </a:p>
                  </a:txBody>
                  <a:tcPr marL="49846" marR="0" marT="0" marB="0">
                    <a:lnL w="28575">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object 9">
            <a:extLst>
              <a:ext uri="{FF2B5EF4-FFF2-40B4-BE49-F238E27FC236}">
                <a16:creationId xmlns:a16="http://schemas.microsoft.com/office/drawing/2014/main" id="{B27B8050-6E62-B4A5-B794-3EEED3AB3DDB}"/>
              </a:ext>
            </a:extLst>
          </p:cNvPr>
          <p:cNvGraphicFramePr>
            <a:graphicFrameLocks noGrp="1"/>
          </p:cNvGraphicFramePr>
          <p:nvPr>
            <p:extLst>
              <p:ext uri="{D42A27DB-BD31-4B8C-83A1-F6EECF244321}">
                <p14:modId xmlns:p14="http://schemas.microsoft.com/office/powerpoint/2010/main" val="2233668389"/>
              </p:ext>
            </p:extLst>
          </p:nvPr>
        </p:nvGraphicFramePr>
        <p:xfrm>
          <a:off x="357485" y="3489743"/>
          <a:ext cx="6159167" cy="473026"/>
        </p:xfrm>
        <a:graphic>
          <a:graphicData uri="http://schemas.openxmlformats.org/drawingml/2006/table">
            <a:tbl>
              <a:tblPr firstRow="1" bandRow="1">
                <a:tableStyleId>{2D5ABB26-0587-4C30-8999-92F81FD0307C}</a:tableStyleId>
              </a:tblPr>
              <a:tblGrid>
                <a:gridCol w="879881">
                  <a:extLst>
                    <a:ext uri="{9D8B030D-6E8A-4147-A177-3AD203B41FA5}">
                      <a16:colId xmlns:a16="http://schemas.microsoft.com/office/drawing/2014/main" val="20000"/>
                    </a:ext>
                  </a:extLst>
                </a:gridCol>
                <a:gridCol w="879881">
                  <a:extLst>
                    <a:ext uri="{9D8B030D-6E8A-4147-A177-3AD203B41FA5}">
                      <a16:colId xmlns:a16="http://schemas.microsoft.com/office/drawing/2014/main" val="20001"/>
                    </a:ext>
                  </a:extLst>
                </a:gridCol>
                <a:gridCol w="879881">
                  <a:extLst>
                    <a:ext uri="{9D8B030D-6E8A-4147-A177-3AD203B41FA5}">
                      <a16:colId xmlns:a16="http://schemas.microsoft.com/office/drawing/2014/main" val="20002"/>
                    </a:ext>
                  </a:extLst>
                </a:gridCol>
                <a:gridCol w="879881">
                  <a:extLst>
                    <a:ext uri="{9D8B030D-6E8A-4147-A177-3AD203B41FA5}">
                      <a16:colId xmlns:a16="http://schemas.microsoft.com/office/drawing/2014/main" val="20003"/>
                    </a:ext>
                  </a:extLst>
                </a:gridCol>
                <a:gridCol w="879881">
                  <a:extLst>
                    <a:ext uri="{9D8B030D-6E8A-4147-A177-3AD203B41FA5}">
                      <a16:colId xmlns:a16="http://schemas.microsoft.com/office/drawing/2014/main" val="20004"/>
                    </a:ext>
                  </a:extLst>
                </a:gridCol>
                <a:gridCol w="879881">
                  <a:extLst>
                    <a:ext uri="{9D8B030D-6E8A-4147-A177-3AD203B41FA5}">
                      <a16:colId xmlns:a16="http://schemas.microsoft.com/office/drawing/2014/main" val="20005"/>
                    </a:ext>
                  </a:extLst>
                </a:gridCol>
                <a:gridCol w="879881">
                  <a:extLst>
                    <a:ext uri="{9D8B030D-6E8A-4147-A177-3AD203B41FA5}">
                      <a16:colId xmlns:a16="http://schemas.microsoft.com/office/drawing/2014/main" val="20006"/>
                    </a:ext>
                  </a:extLst>
                </a:gridCol>
              </a:tblGrid>
              <a:tr h="473026">
                <a:tc>
                  <a:txBody>
                    <a:bodyPr/>
                    <a:lstStyle/>
                    <a:p>
                      <a:pPr algn="ctr">
                        <a:lnSpc>
                          <a:spcPct val="100000"/>
                        </a:lnSpc>
                        <a:spcBef>
                          <a:spcPts val="340"/>
                        </a:spcBef>
                      </a:pPr>
                      <a:r>
                        <a:rPr sz="2900" b="1" spc="-860" dirty="0">
                          <a:solidFill>
                            <a:schemeClr val="tx1"/>
                          </a:solidFill>
                          <a:latin typeface="Trebuchet MS"/>
                          <a:cs typeface="Trebuchet MS"/>
                        </a:rPr>
                        <a:t>D</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A6F15E"/>
                    </a:solidFill>
                  </a:tcPr>
                </a:tc>
                <a:tc>
                  <a:txBody>
                    <a:bodyPr/>
                    <a:lstStyle/>
                    <a:p>
                      <a:pPr algn="ctr">
                        <a:lnSpc>
                          <a:spcPct val="100000"/>
                        </a:lnSpc>
                        <a:spcBef>
                          <a:spcPts val="340"/>
                        </a:spcBef>
                      </a:pPr>
                      <a:r>
                        <a:rPr sz="2900" b="1" spc="-844" dirty="0">
                          <a:solidFill>
                            <a:schemeClr val="tx1"/>
                          </a:solidFill>
                          <a:latin typeface="Trebuchet MS"/>
                          <a:cs typeface="Trebuchet MS"/>
                        </a:rPr>
                        <a:t>L</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AD2"/>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00B0F0"/>
                    </a:solidFill>
                  </a:tcPr>
                </a:tc>
                <a:tc>
                  <a:txBody>
                    <a:bodyPr/>
                    <a:lstStyle/>
                    <a:p>
                      <a:pPr algn="ctr">
                        <a:lnSpc>
                          <a:spcPct val="100000"/>
                        </a:lnSpc>
                        <a:spcBef>
                          <a:spcPts val="340"/>
                        </a:spcBef>
                      </a:pPr>
                      <a:r>
                        <a:rPr sz="2900" b="1" spc="-835" dirty="0">
                          <a:solidFill>
                            <a:schemeClr val="tx1"/>
                          </a:solidFill>
                          <a:latin typeface="Trebuchet MS"/>
                          <a:cs typeface="Trebuchet MS"/>
                        </a:rPr>
                        <a:t>M</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D883FF"/>
                    </a:solidFill>
                  </a:tcPr>
                </a:tc>
                <a:tc>
                  <a:txBody>
                    <a:bodyPr/>
                    <a:lstStyle/>
                    <a:p>
                      <a:pPr algn="ctr">
                        <a:lnSpc>
                          <a:spcPct val="100000"/>
                        </a:lnSpc>
                        <a:spcBef>
                          <a:spcPts val="340"/>
                        </a:spcBef>
                      </a:pPr>
                      <a:r>
                        <a:rPr sz="2900" b="1" spc="15" dirty="0">
                          <a:solidFill>
                            <a:schemeClr val="tx1"/>
                          </a:solidFill>
                          <a:latin typeface="Trebuchet MS"/>
                          <a:cs typeface="Trebuchet MS"/>
                        </a:rPr>
                        <a:t>J</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EDD0B"/>
                    </a:solidFill>
                  </a:tcPr>
                </a:tc>
                <a:tc>
                  <a:txBody>
                    <a:bodyPr/>
                    <a:lstStyle/>
                    <a:p>
                      <a:pPr algn="ctr">
                        <a:lnSpc>
                          <a:spcPct val="100000"/>
                        </a:lnSpc>
                        <a:spcBef>
                          <a:spcPts val="340"/>
                        </a:spcBef>
                      </a:pPr>
                      <a:r>
                        <a:rPr sz="2900" b="1" spc="-575" dirty="0">
                          <a:solidFill>
                            <a:schemeClr val="tx1"/>
                          </a:solidFill>
                          <a:latin typeface="Trebuchet MS"/>
                          <a:cs typeface="Trebuchet MS"/>
                        </a:rPr>
                        <a:t>V</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9770"/>
                    </a:solidFill>
                  </a:tcPr>
                </a:tc>
                <a:tc>
                  <a:txBody>
                    <a:bodyPr/>
                    <a:lstStyle/>
                    <a:p>
                      <a:pPr algn="ctr">
                        <a:lnSpc>
                          <a:spcPct val="100000"/>
                        </a:lnSpc>
                        <a:spcBef>
                          <a:spcPts val="340"/>
                        </a:spcBef>
                      </a:pPr>
                      <a:r>
                        <a:rPr sz="2900" b="1" spc="-50" dirty="0">
                          <a:solidFill>
                            <a:schemeClr val="tx1"/>
                          </a:solidFill>
                          <a:latin typeface="Trebuchet MS"/>
                          <a:cs typeface="Trebuchet MS"/>
                        </a:rPr>
                        <a:t>S</a:t>
                      </a:r>
                      <a:endParaRPr sz="2900" dirty="0">
                        <a:solidFill>
                          <a:schemeClr val="tx1"/>
                        </a:solidFill>
                        <a:latin typeface="Trebuchet MS"/>
                        <a:cs typeface="Trebuchet MS"/>
                      </a:endParaRPr>
                    </a:p>
                  </a:txBody>
                  <a:tcPr marL="0" marR="0" marT="29894" marB="0">
                    <a:lnL w="76200">
                      <a:solidFill>
                        <a:srgbClr val="FFFFFF"/>
                      </a:solidFill>
                      <a:prstDash val="solid"/>
                    </a:lnL>
                    <a:lnR w="76200">
                      <a:solidFill>
                        <a:srgbClr val="FFFFFF"/>
                      </a:solidFill>
                      <a:prstDash val="solid"/>
                    </a:lnR>
                    <a:lnT w="76200">
                      <a:solidFill>
                        <a:srgbClr val="FFFFFF"/>
                      </a:solidFill>
                      <a:prstDash val="solid"/>
                    </a:lnT>
                    <a:lnB w="76200">
                      <a:solidFill>
                        <a:srgbClr val="FFFFFF"/>
                      </a:solidFill>
                      <a:prstDash val="solid"/>
                    </a:lnB>
                    <a:solidFill>
                      <a:srgbClr val="FF70A6"/>
                    </a:solidFill>
                  </a:tcPr>
                </a:tc>
                <a:extLst>
                  <a:ext uri="{0D108BD9-81ED-4DB2-BD59-A6C34878D82A}">
                    <a16:rowId xmlns:a16="http://schemas.microsoft.com/office/drawing/2014/main" val="10000"/>
                  </a:ext>
                </a:extLst>
              </a:tr>
            </a:tbl>
          </a:graphicData>
        </a:graphic>
      </p:graphicFrame>
      <p:pic>
        <p:nvPicPr>
          <p:cNvPr id="2" name="Imagen 1">
            <a:extLst>
              <a:ext uri="{FF2B5EF4-FFF2-40B4-BE49-F238E27FC236}">
                <a16:creationId xmlns:a16="http://schemas.microsoft.com/office/drawing/2014/main" id="{07ACE3FC-E731-92BF-4ED4-642FF8C920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97" y="1445451"/>
            <a:ext cx="5156496" cy="1621477"/>
          </a:xfrm>
          <a:prstGeom prst="rect">
            <a:avLst/>
          </a:prstGeom>
        </p:spPr>
      </p:pic>
      <p:sp>
        <p:nvSpPr>
          <p:cNvPr id="10" name="Rectángulo 9">
            <a:extLst>
              <a:ext uri="{FF2B5EF4-FFF2-40B4-BE49-F238E27FC236}">
                <a16:creationId xmlns:a16="http://schemas.microsoft.com/office/drawing/2014/main" id="{EDF4F0AF-A364-C142-B181-C227AA58EF81}"/>
              </a:ext>
            </a:extLst>
          </p:cNvPr>
          <p:cNvSpPr/>
          <p:nvPr/>
        </p:nvSpPr>
        <p:spPr>
          <a:xfrm>
            <a:off x="104504" y="418486"/>
            <a:ext cx="6648992" cy="261257"/>
          </a:xfrm>
          <a:prstGeom prst="rect">
            <a:avLst/>
          </a:prstGeom>
          <a:solidFill>
            <a:srgbClr val="F3DB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2DA3A5A0-8087-769A-FC5B-3004476A778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61749" y="131858"/>
            <a:ext cx="2555062" cy="904737"/>
          </a:xfrm>
          <a:prstGeom prst="rect">
            <a:avLst/>
          </a:prstGeom>
        </p:spPr>
      </p:pic>
      <p:grpSp>
        <p:nvGrpSpPr>
          <p:cNvPr id="12" name="Grupo 11">
            <a:extLst>
              <a:ext uri="{FF2B5EF4-FFF2-40B4-BE49-F238E27FC236}">
                <a16:creationId xmlns:a16="http://schemas.microsoft.com/office/drawing/2014/main" id="{5264FA15-3379-CE59-1F1D-70DD3D692041}"/>
              </a:ext>
            </a:extLst>
          </p:cNvPr>
          <p:cNvGrpSpPr/>
          <p:nvPr/>
        </p:nvGrpSpPr>
        <p:grpSpPr>
          <a:xfrm>
            <a:off x="4784020" y="72758"/>
            <a:ext cx="1887583" cy="232094"/>
            <a:chOff x="2622620" y="2060894"/>
            <a:chExt cx="1887583" cy="232094"/>
          </a:xfrm>
        </p:grpSpPr>
        <p:sp>
          <p:nvSpPr>
            <p:cNvPr id="13" name="Rectángulo 12">
              <a:extLst>
                <a:ext uri="{FF2B5EF4-FFF2-40B4-BE49-F238E27FC236}">
                  <a16:creationId xmlns:a16="http://schemas.microsoft.com/office/drawing/2014/main" id="{CA3FDD4B-9355-A388-4BEE-2DC57C297648}"/>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5967E6B1-4FCF-D79F-4981-20AB2CE4C04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a:extLst>
                <a:ext uri="{FF2B5EF4-FFF2-40B4-BE49-F238E27FC236}">
                  <a16:creationId xmlns:a16="http://schemas.microsoft.com/office/drawing/2014/main" id="{63F0826A-87B3-A58B-E9CD-5C11EA6E9F6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Rectángulo 15">
              <a:extLst>
                <a:ext uri="{FF2B5EF4-FFF2-40B4-BE49-F238E27FC236}">
                  <a16:creationId xmlns:a16="http://schemas.microsoft.com/office/drawing/2014/main" id="{373C8459-F33F-5A76-C72A-A739DA1C50E9}"/>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ángulo 16">
              <a:extLst>
                <a:ext uri="{FF2B5EF4-FFF2-40B4-BE49-F238E27FC236}">
                  <a16:creationId xmlns:a16="http://schemas.microsoft.com/office/drawing/2014/main" id="{CAE4AC54-9E92-26A2-9081-452E252AC62E}"/>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a:extLst>
                <a:ext uri="{FF2B5EF4-FFF2-40B4-BE49-F238E27FC236}">
                  <a16:creationId xmlns:a16="http://schemas.microsoft.com/office/drawing/2014/main" id="{223572BE-9DC8-8C84-3405-72577D31E29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Imagen 18">
            <a:extLst>
              <a:ext uri="{FF2B5EF4-FFF2-40B4-BE49-F238E27FC236}">
                <a16:creationId xmlns:a16="http://schemas.microsoft.com/office/drawing/2014/main" id="{D85DE96E-2189-7E5D-B2EC-F1B9D6EDFD0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960" b="96829" l="2032" r="98646">
                        <a14:foregroundMark x1="38375" y1="6977" x2="41761" y2="15433"/>
                        <a14:foregroundMark x1="39955" y1="7188" x2="34537" y2="39958"/>
                        <a14:foregroundMark x1="34537" y1="39958" x2="33860" y2="41226"/>
                        <a14:foregroundMark x1="40632" y1="17125" x2="25282" y2="26638"/>
                        <a14:foregroundMark x1="25282" y1="26638" x2="12415" y2="40592"/>
                        <a14:foregroundMark x1="12415" y1="40592" x2="6095" y2="66385"/>
                        <a14:foregroundMark x1="2257" y1="68922" x2="2709" y2="64059"/>
                        <a14:foregroundMark x1="37246" y1="6131" x2="41084" y2="21776"/>
                        <a14:foregroundMark x1="29797" y1="12685" x2="44018" y2="6131"/>
                        <a14:foregroundMark x1="44018" y1="6131" x2="46953" y2="15856"/>
                        <a14:foregroundMark x1="46953" y1="15856" x2="41309" y2="18816"/>
                        <a14:foregroundMark x1="39278" y1="2960" x2="50564" y2="13531"/>
                        <a14:foregroundMark x1="62754" y1="6977" x2="62980" y2="21142"/>
                        <a14:foregroundMark x1="65914" y1="14165" x2="54853" y2="13108"/>
                        <a14:foregroundMark x1="54853" y1="13108" x2="56659" y2="2960"/>
                        <a14:foregroundMark x1="56659" y1="2960" x2="67946" y2="4228"/>
                        <a14:foregroundMark x1="67946" y1="4228" x2="67946" y2="12262"/>
                        <a14:foregroundMark x1="68397" y1="6765" x2="63883" y2="18816"/>
                        <a14:foregroundMark x1="63883" y1="18816" x2="60497" y2="19239"/>
                        <a14:foregroundMark x1="56208" y1="14588" x2="56208" y2="17759"/>
                        <a14:foregroundMark x1="87810" y1="44186" x2="95034" y2="66808"/>
                        <a14:foregroundMark x1="70429" y1="9091" x2="68397" y2="21564"/>
                        <a14:foregroundMark x1="43792" y1="3805" x2="48307" y2="9514"/>
                        <a14:foregroundMark x1="38375" y1="3383" x2="31828" y2="13531"/>
                        <a14:foregroundMark x1="31828" y1="13531" x2="32957" y2="20296"/>
                        <a14:foregroundMark x1="30926" y1="9302" x2="32280" y2="5497"/>
                        <a14:foregroundMark x1="53273" y1="9725" x2="53499" y2="16068"/>
                        <a14:foregroundMark x1="29571" y1="6342" x2="30926" y2="4863"/>
                        <a14:foregroundMark x1="37472" y1="93869" x2="42664" y2="94926"/>
                        <a14:foregroundMark x1="33860" y1="96617" x2="41761" y2="89852"/>
                        <a14:foregroundMark x1="41761" y1="89852" x2="44244" y2="94926"/>
                        <a14:foregroundMark x1="37923" y1="95983" x2="44695" y2="97040"/>
                        <a14:foregroundMark x1="61400" y1="94080" x2="70203" y2="89852"/>
                        <a14:foregroundMark x1="38375" y1="83510" x2="39278" y2="85201"/>
                        <a14:foregroundMark x1="39278" y1="83087" x2="40406" y2="84778"/>
                        <a14:foregroundMark x1="37698" y1="82664" x2="39955" y2="84778"/>
                        <a14:foregroundMark x1="66140" y1="77378" x2="67269" y2="77590"/>
                        <a14:foregroundMark x1="98646" y1="67230" x2="98646" y2="64693"/>
                      </a14:backgroundRemoval>
                    </a14:imgEffect>
                  </a14:imgLayer>
                </a14:imgProps>
              </a:ext>
              <a:ext uri="{28A0092B-C50C-407E-A947-70E740481C1C}">
                <a14:useLocalDpi xmlns:a14="http://schemas.microsoft.com/office/drawing/2010/main" val="0"/>
              </a:ext>
            </a:extLst>
          </a:blip>
          <a:stretch>
            <a:fillRect/>
          </a:stretch>
        </p:blipFill>
        <p:spPr>
          <a:xfrm>
            <a:off x="4907614" y="738036"/>
            <a:ext cx="1701355" cy="1816573"/>
          </a:xfrm>
          <a:prstGeom prst="rect">
            <a:avLst/>
          </a:prstGeom>
        </p:spPr>
      </p:pic>
      <p:sp>
        <p:nvSpPr>
          <p:cNvPr id="20" name="Rectángulo: esquinas redondeadas 19">
            <a:extLst>
              <a:ext uri="{FF2B5EF4-FFF2-40B4-BE49-F238E27FC236}">
                <a16:creationId xmlns:a16="http://schemas.microsoft.com/office/drawing/2014/main" id="{DF89B001-EF4E-7B61-FAA7-6F0874ACA052}"/>
              </a:ext>
            </a:extLst>
          </p:cNvPr>
          <p:cNvSpPr/>
          <p:nvPr/>
        </p:nvSpPr>
        <p:spPr>
          <a:xfrm>
            <a:off x="390263" y="7490564"/>
            <a:ext cx="6111005" cy="2076769"/>
          </a:xfrm>
          <a:prstGeom prst="roundRect">
            <a:avLst/>
          </a:prstGeom>
          <a:solidFill>
            <a:srgbClr val="FFD1D1"/>
          </a:solidFill>
          <a:ln w="57150">
            <a:solidFill>
              <a:srgbClr val="FF99CC"/>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a:p>
        </p:txBody>
      </p:sp>
      <p:sp>
        <p:nvSpPr>
          <p:cNvPr id="21" name="CuadroTexto 20">
            <a:extLst>
              <a:ext uri="{FF2B5EF4-FFF2-40B4-BE49-F238E27FC236}">
                <a16:creationId xmlns:a16="http://schemas.microsoft.com/office/drawing/2014/main" id="{48D6F9D9-B803-6EFC-9F37-B1E368B0DAF3}"/>
              </a:ext>
            </a:extLst>
          </p:cNvPr>
          <p:cNvSpPr txBox="1"/>
          <p:nvPr/>
        </p:nvSpPr>
        <p:spPr>
          <a:xfrm>
            <a:off x="526619" y="7757167"/>
            <a:ext cx="5816906" cy="1754326"/>
          </a:xfrm>
          <a:prstGeom prst="rect">
            <a:avLst/>
          </a:prstGeom>
          <a:noFill/>
        </p:spPr>
        <p:txBody>
          <a:bodyPr wrap="square" rtlCol="0">
            <a:spAutoFit/>
          </a:bodyPr>
          <a:lstStyle/>
          <a:p>
            <a:r>
              <a:rPr lang="es-ES" b="1" dirty="0"/>
              <a:t>Nota : ___________________________________________________________________________________________________________________________________________________</a:t>
            </a:r>
          </a:p>
          <a:p>
            <a:r>
              <a:rPr lang="es-ES" b="1" dirty="0"/>
              <a:t>_________________________________________________</a:t>
            </a:r>
          </a:p>
          <a:p>
            <a:r>
              <a:rPr lang="es-ES" b="1" dirty="0"/>
              <a:t>_________________________________________________</a:t>
            </a:r>
          </a:p>
        </p:txBody>
      </p:sp>
      <p:pic>
        <p:nvPicPr>
          <p:cNvPr id="22" name="Imagen 21">
            <a:extLst>
              <a:ext uri="{FF2B5EF4-FFF2-40B4-BE49-F238E27FC236}">
                <a16:creationId xmlns:a16="http://schemas.microsoft.com/office/drawing/2014/main" id="{92CFC2F3-FD0F-29DC-C2D0-3F944744C8A2}"/>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3585" b="99173" l="5674" r="95745">
                        <a14:foregroundMark x1="32979" y1="30607" x2="42730" y2="80607"/>
                        <a14:foregroundMark x1="31738" y1="72518" x2="19858" y2="59743"/>
                        <a14:foregroundMark x1="19858" y1="59743" x2="54965" y2="47151"/>
                        <a14:foregroundMark x1="54965" y1="47151" x2="73404" y2="64430"/>
                        <a14:foregroundMark x1="73404" y1="64430" x2="66489" y2="71048"/>
                        <a14:foregroundMark x1="84220" y1="74449" x2="76596" y2="25827"/>
                        <a14:foregroundMark x1="76596" y1="25827" x2="67199" y2="17463"/>
                        <a14:foregroundMark x1="67199" y1="17463" x2="46809" y2="22059"/>
                        <a14:foregroundMark x1="46809" y1="22059" x2="36702" y2="30331"/>
                        <a14:foregroundMark x1="29078" y1="12040" x2="24291" y2="23254"/>
                        <a14:foregroundMark x1="38475" y1="9191" x2="65780" y2="28309"/>
                        <a14:foregroundMark x1="46986" y1="8088" x2="65603" y2="17831"/>
                        <a14:foregroundMark x1="59929" y1="11121" x2="73227" y2="17831"/>
                        <a14:foregroundMark x1="73227" y1="17831" x2="84397" y2="28952"/>
                        <a14:foregroundMark x1="84397" y1="28952" x2="84752" y2="30790"/>
                        <a14:foregroundMark x1="78369" y1="24173" x2="90780" y2="70221"/>
                        <a14:foregroundMark x1="90426" y1="78676" x2="56383" y2="76287"/>
                        <a14:foregroundMark x1="56383" y1="76287" x2="42908" y2="69210"/>
                        <a14:foregroundMark x1="42908" y1="69210" x2="46277" y2="48713"/>
                        <a14:foregroundMark x1="46277" y1="48713" x2="79610" y2="60846"/>
                        <a14:foregroundMark x1="79610" y1="60846" x2="72872" y2="73254"/>
                        <a14:foregroundMark x1="72872" y1="73254" x2="65248" y2="74908"/>
                        <a14:foregroundMark x1="51418" y1="77206" x2="49113" y2="93658"/>
                        <a14:foregroundMark x1="42908" y1="85570" x2="42021" y2="95221"/>
                        <a14:foregroundMark x1="33333" y1="97702" x2="33333" y2="96599"/>
                        <a14:foregroundMark x1="35284" y1="98713" x2="38121" y2="98713"/>
                        <a14:foregroundMark x1="53723" y1="98346" x2="55142" y2="95221"/>
                        <a14:foregroundMark x1="62234" y1="97886" x2="60461" y2="94485"/>
                        <a14:foregroundMark x1="62234" y1="99173" x2="54787" y2="98713"/>
                        <a14:foregroundMark x1="35816" y1="98438" x2="35284" y2="95680"/>
                        <a14:foregroundMark x1="20390" y1="70772" x2="17376" y2="34191"/>
                        <a14:foregroundMark x1="17376" y1="34191" x2="20035" y2="31801"/>
                        <a14:foregroundMark x1="32447" y1="37040" x2="22695" y2="44210"/>
                        <a14:foregroundMark x1="31028" y1="36489" x2="20567" y2="43474"/>
                        <a14:foregroundMark x1="52305" y1="48346" x2="72340" y2="47886"/>
                        <a14:foregroundMark x1="72340" y1="47886" x2="87234" y2="35662"/>
                        <a14:foregroundMark x1="87234" y1="35662" x2="71809" y2="27941"/>
                        <a14:foregroundMark x1="71809" y1="27941" x2="50177" y2="26287"/>
                        <a14:foregroundMark x1="50177" y1="26287" x2="29965" y2="34743"/>
                        <a14:foregroundMark x1="29965" y1="34743" x2="24468" y2="48621"/>
                        <a14:foregroundMark x1="24468" y1="48621" x2="34752" y2="59099"/>
                        <a14:foregroundMark x1="34752" y1="59099" x2="66667" y2="57445"/>
                        <a14:foregroundMark x1="66667" y1="57445" x2="66667" y2="48805"/>
                        <a14:foregroundMark x1="67553" y1="42647" x2="51241" y2="36673"/>
                        <a14:foregroundMark x1="62411" y1="36029" x2="77482" y2="46875"/>
                        <a14:foregroundMark x1="70745" y1="31342" x2="75532" y2="45588"/>
                        <a14:foregroundMark x1="38475" y1="11765" x2="13652" y2="27941"/>
                        <a14:foregroundMark x1="13652" y1="27941" x2="9929" y2="34559"/>
                        <a14:foregroundMark x1="25355" y1="14246" x2="7979" y2="32813"/>
                        <a14:foregroundMark x1="33333" y1="3676" x2="38121" y2="9375"/>
                        <a14:foregroundMark x1="57979" y1="4688" x2="53369" y2="12040"/>
                        <a14:foregroundMark x1="75709" y1="19026" x2="86702" y2="35478"/>
                        <a14:foregroundMark x1="80851" y1="20404" x2="88830" y2="36213"/>
                        <a14:foregroundMark x1="42376" y1="38235" x2="37234" y2="45129"/>
                        <a14:foregroundMark x1="10461" y1="64430" x2="9220" y2="74265"/>
                        <a14:foregroundMark x1="9220" y1="74265" x2="19681" y2="79412"/>
                        <a14:foregroundMark x1="19681" y1="79412" x2="33333" y2="79228"/>
                        <a14:foregroundMark x1="5674" y1="70956" x2="6206" y2="76379"/>
                        <a14:foregroundMark x1="31915" y1="58272" x2="36170" y2="73070"/>
                        <a14:foregroundMark x1="30319" y1="61213" x2="31915" y2="77941"/>
                        <a14:foregroundMark x1="28014" y1="59375" x2="39539" y2="72426"/>
                        <a14:foregroundMark x1="32801" y1="97335" x2="33865" y2="95496"/>
                        <a14:foregroundMark x1="53901" y1="60202" x2="61170" y2="81985"/>
                        <a14:foregroundMark x1="61170" y1="81985" x2="56206" y2="67463"/>
                        <a14:foregroundMark x1="56206" y1="67463" x2="69858" y2="63143"/>
                        <a14:foregroundMark x1="52482" y1="65165" x2="54255" y2="71048"/>
                        <a14:foregroundMark x1="56738" y1="76930" x2="55674" y2="81618"/>
                        <a14:foregroundMark x1="59043" y1="70496" x2="67199" y2="72243"/>
                        <a14:foregroundMark x1="63652" y1="67831" x2="71809" y2="69761"/>
                        <a14:foregroundMark x1="69504" y1="69485" x2="66667" y2="66820"/>
                        <a14:foregroundMark x1="28014" y1="69761" x2="28546" y2="77482"/>
                        <a14:foregroundMark x1="54610" y1="60110" x2="51950" y2="67371"/>
                        <a14:foregroundMark x1="95567" y1="66820" x2="95745" y2="77665"/>
                      </a14:backgroundRemoval>
                    </a14:imgEffect>
                  </a14:imgLayer>
                </a14:imgProps>
              </a:ext>
              <a:ext uri="{28A0092B-C50C-407E-A947-70E740481C1C}">
                <a14:useLocalDpi xmlns:a14="http://schemas.microsoft.com/office/drawing/2010/main" val="0"/>
              </a:ext>
            </a:extLst>
          </a:blip>
          <a:stretch>
            <a:fillRect/>
          </a:stretch>
        </p:blipFill>
        <p:spPr>
          <a:xfrm>
            <a:off x="5879803" y="8533230"/>
            <a:ext cx="658069" cy="1269467"/>
          </a:xfrm>
          <a:prstGeom prst="rect">
            <a:avLst/>
          </a:prstGeom>
        </p:spPr>
      </p:pic>
    </p:spTree>
    <p:extLst>
      <p:ext uri="{BB962C8B-B14F-4D97-AF65-F5344CB8AC3E}">
        <p14:creationId xmlns:p14="http://schemas.microsoft.com/office/powerpoint/2010/main" val="318277908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92BC0-2FA5-A774-207D-ED05DDA5A31D}"/>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773312C7-E18F-F1FA-258F-FBBABFC851F8}"/>
              </a:ext>
            </a:extLst>
          </p:cNvPr>
          <p:cNvSpPr/>
          <p:nvPr/>
        </p:nvSpPr>
        <p:spPr>
          <a:xfrm>
            <a:off x="230447" y="361504"/>
            <a:ext cx="6327569" cy="9182992"/>
          </a:xfrm>
          <a:prstGeom prst="roundRect">
            <a:avLst>
              <a:gd name="adj" fmla="val 4751"/>
            </a:avLst>
          </a:prstGeom>
          <a:solidFill>
            <a:srgbClr val="FF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8" name="Rectángulo 77">
            <a:extLst>
              <a:ext uri="{FF2B5EF4-FFF2-40B4-BE49-F238E27FC236}">
                <a16:creationId xmlns:a16="http://schemas.microsoft.com/office/drawing/2014/main" id="{5A9B0EEB-2F01-7F49-B309-CC8B6E64F29B}"/>
              </a:ext>
            </a:extLst>
          </p:cNvPr>
          <p:cNvSpPr/>
          <p:nvPr/>
        </p:nvSpPr>
        <p:spPr>
          <a:xfrm rot="16200000">
            <a:off x="-3819488" y="4603212"/>
            <a:ext cx="8770605" cy="651551"/>
          </a:xfrm>
          <a:prstGeom prst="rect">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grpSp>
        <p:nvGrpSpPr>
          <p:cNvPr id="2" name="Group 2">
            <a:extLst>
              <a:ext uri="{FF2B5EF4-FFF2-40B4-BE49-F238E27FC236}">
                <a16:creationId xmlns:a16="http://schemas.microsoft.com/office/drawing/2014/main" id="{31B72257-9013-DA88-B0BF-D2AB2B6D157E}"/>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40EAFD1A-5C9E-37CB-1526-B0399B6CB31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682A96C8-6A7D-B6E9-0F16-31A14FAB1F0D}"/>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53A59036-B6C2-2D7E-E4F6-330C0DC72723}"/>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4B3D9C65-681E-69FD-92FE-40E8EC1F980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473A122F-5530-6C37-4E0C-EA6E418A7B2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01AE5A36-36B5-10F4-96B8-85F2CDC314AB}"/>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5320433B-E312-144B-55EE-BEE1DB60A91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6F725F9A-614E-4AF7-AB13-82300466A722}"/>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53AB205B-7FE1-125F-344F-F853AFC8D3B9}"/>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7CB6C381-A1AE-8AA6-EC89-C75A6C39C380}"/>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A87155D1-501A-34F8-AA03-63958240CE2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B9EA87BC-9F0E-AAF1-6F50-E317E03BEB21}"/>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AA13390A-33DC-6441-B03F-021C33043E9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99BDB504-0EA7-9232-6819-2D84796B590F}"/>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70BBF738-931D-340E-94FE-66B6B415B80D}"/>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D6AB2CB9-C358-66E1-DFF3-D291516CA170}"/>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AFD4A6D7-4F39-025A-0145-85F6629FDB2D}"/>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A4CD165A-9C42-B937-1E37-F0764461C78C}"/>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054A717B-2572-97A5-60BA-732079C24CFC}"/>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A4E398CC-17FD-FC99-5EE1-89AE6A1E00A2}"/>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89098CFF-D27E-BFB9-4AC3-78743C18D84C}"/>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CE6910F5-C9F7-FC37-2714-0C4E07D850A5}"/>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865EB04E-C666-C505-7A8D-64776B3CDDC1}"/>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1C346A26-BD88-52A4-68EA-6EA69DF299EF}"/>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DC7CF761-0C9B-18EC-9048-C80B2CD195AD}"/>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52CCFA63-A6EE-03AA-1E9A-11F07FDD6BAA}"/>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A1177571-3206-EA54-64CD-8E7396D9ACF6}"/>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2208C5A9-1A9D-D0A1-4F5B-CF068DFB1767}"/>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3531C247-9C27-6E5C-481B-141DE1B57D7D}"/>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022FFDB4-E099-4297-12ED-A0D600E97AE1}"/>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CF287ACB-4E8A-DD3F-755C-D3B9DBC41791}"/>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47657920-B46D-9187-CC83-C699FC9E0B2D}"/>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069D0967-AD15-DE61-AA4E-22198E8D39F8}"/>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556A6857-8B29-78FA-02F6-A4BC6EFC5974}"/>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6E7D6C49-EF5E-85A9-4781-36329957328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15172CCD-8E5D-79DF-5E7F-E6518DA7614B}"/>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61ECBC78-4EF9-BFC0-81CA-B01E77F9EDF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53F86F5B-76CD-492E-4CB8-DF548034901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106B783D-3E77-EA3E-1444-67C7896A3F87}"/>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4ABDAF58-CDD8-FE92-F4E1-9278FA69D533}"/>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4E8E1699-074A-002D-77F8-CBEBA189761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F1375FC2-D772-F25A-F18B-FCDB80544E04}"/>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F63CB4F9-B33F-1A18-9122-8C43E5E9BC7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628381A7-6058-9D51-374D-33927B4054AB}"/>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417BA10D-EAA2-8092-C342-2610D3EEA852}"/>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B3726583-1F75-459A-53E3-AF79D16DF5DB}"/>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74159832-401E-728F-3C0F-B398A56EFF8F}"/>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F51F7B6D-0917-39F3-FF11-4F0F58B95838}"/>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7C4938F6-F65D-E609-1200-D3060AB4FDB0}"/>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6E199AE6-A40F-904A-CCCB-25AFE0D1FC60}"/>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1B0935DE-7678-CBEA-7470-C2869E3EEC8B}"/>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20C14B0F-D858-3ED1-87EE-5F0E0430FFD6}"/>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8921CB7C-CEA6-EF54-3332-22E0C3C24CE0}"/>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A962FEC5-D98E-E435-A573-765A562E48DE}"/>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B872D5E2-0A45-BE7D-1052-AD0146809898}"/>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88D28977-0963-54D5-D43C-848244B797BA}"/>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A87C6FB6-18B9-0FF2-7015-86BF7D3266C9}"/>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D3BE266C-349B-BB62-8A73-21BF418F7A14}"/>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BC422EE9-E084-C0A1-F2CE-299D5920839A}"/>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FFBBDBF1-09AC-9499-8EA0-1F1D90910442}"/>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E1563FAE-C8C3-FEE5-A5DB-DCD5202D6B40}"/>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45232719-01B3-953B-78B7-C727E00AFEA1}"/>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9CF33C8E-52ED-BF25-C8AA-A7DF85112227}"/>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5AC8ED9E-B28D-5515-D4F4-A45C7425C80E}"/>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5FD38695-7694-59B4-6CBB-84F013CF5C3A}"/>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00636E3E-3D11-7E74-58C8-00459FD877D7}"/>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093A1F9D-F874-F7A2-9AE4-E69D7D83DE16}"/>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C7B86E9D-0F0A-BED0-7DE8-DA1F3CCBDD3B}"/>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0A4F3F5C-4E1F-BB89-09EA-F4B9DA80EBF0}"/>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C48E5C61-1DBE-207E-9C53-E16CAC02FB38}"/>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3C7AA66E-7B27-41F4-D051-ACA213E1930F}"/>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EA2C8502-450E-6081-5BCF-A988989692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E8CDAFCC-0D9F-65BC-9C64-257CF814A40E}"/>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E25B122C-167D-0F32-DEB1-ACE2D5911D4A}"/>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06B0DB44-9AB4-2994-8556-529BB8065163}"/>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43E153AD-2A2E-7D39-DA7F-E522E1C4B743}"/>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A08ECCE8-49FE-EE70-09EC-4B5B5AA8CFC1}"/>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3C96477D-DB79-0BCC-B798-69123373D12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DB727307-186F-E0E3-DB95-A7BED2E81E2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C44BD46D-7142-D44B-4010-B533D145AA8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D6EA1893-7387-47E6-1FCF-EC6BB775A86D}"/>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BF62AA3A-DF86-2982-FD66-7EE19E51990C}"/>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70B7D834-449D-F2B7-31E1-DBDE91B3BC17}"/>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E310FD4E-145B-9115-280F-E5808033B9FC}"/>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408C3654-4ED1-EC00-906B-8E290EAAEE46}"/>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CF6847B9-FF60-61D8-16B6-933DEE9F0B38}"/>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14C2C4C3-B7CF-A359-5C99-468A5216D9B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94030CBC-FE66-2A4E-B894-B202EAD1274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650A17E5-BDD3-99B0-FDDB-7DDA4455F317}"/>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1C242AD6-0823-F14E-E937-B193085B6CE7}"/>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69BE61B1-4881-51F9-10A7-40FEFF378EC1}"/>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635B0A89-A44B-33F6-BB78-CD5C01B9EDD8}"/>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1CB3F97D-7E9F-CECC-2C2B-F7C81C562E9A}"/>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8438B699-4CBB-6A95-73A9-77A5B3242F21}"/>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392297FA-6203-71E5-9DDE-4174FAA729D0}"/>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6EEFCC71-F333-2C2B-73FD-754FB80A71F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0A11C0B9-851C-19FA-04AD-CEFF308C4B05}"/>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681CC632-A9AB-4C7B-4392-B289AE16A259}"/>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1FC38CEE-8B7D-9900-8B38-865C14690003}"/>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2B073C22-AD71-7CF2-D3D8-69D8CB59F3F9}"/>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2E3ABEFF-8017-3CC5-FD52-885AA7F0A3F6}"/>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B439302E-572A-C3DA-BBB1-DB29F1776606}"/>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B5EB283C-07D5-97EF-5754-11844A05E36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192237721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148B7E-3D97-9E64-8DAD-69F93FDB571B}"/>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E3E4F4E0-6BCB-3B3A-3554-B3CB440D9313}"/>
              </a:ext>
            </a:extLst>
          </p:cNvPr>
          <p:cNvSpPr/>
          <p:nvPr/>
        </p:nvSpPr>
        <p:spPr>
          <a:xfrm>
            <a:off x="230447" y="361504"/>
            <a:ext cx="6327569" cy="9182992"/>
          </a:xfrm>
          <a:prstGeom prst="roundRect">
            <a:avLst>
              <a:gd name="adj" fmla="val 4751"/>
            </a:avLst>
          </a:prstGeom>
          <a:solidFill>
            <a:srgbClr val="FFCCFF"/>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BC12910C-093B-6E0B-972D-B595101A690A}"/>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8E677730-38E3-F5BB-F9EF-34CCA96DD851}"/>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9254F7BB-A1C9-913D-22A4-8C9D0949DF30}"/>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0951C1B5-6917-561D-704C-FE9F02EC9A3B}"/>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06BA348A-29F7-EBB8-AE3D-79437BFD0184}"/>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3C6F4E28-74A0-BB99-0E55-86775968926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C8125417-DB9F-A295-D79B-6BCC7707634D}"/>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E7EACF08-37B3-B1C1-7017-94EE662AF515}"/>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27A54B10-6EEF-51A6-798C-D0F93373F2EA}"/>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67ABFF47-6B30-E5E8-76E9-9AD50A8948ED}"/>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F0CC9574-1DA1-53B8-B7D3-67BF3F785672}"/>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C1EF60A2-2912-E625-EE53-1D98F22503D9}"/>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ACD80085-C6DE-97BD-D9B5-025AD2DA0D5D}"/>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69382987-212C-5C84-7DF2-DB8613C548AF}"/>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E156BE09-4F98-42C0-06ED-A47C59527C17}"/>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EB2ACF60-CC5D-94B5-230D-03D918CB37CF}"/>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A2B64FD5-F77C-EE2A-5A16-533A150B7C7F}"/>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6FAB55B7-65A3-E88A-1340-B7239B3D8DD2}"/>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72FCD31B-8B5F-A099-00BC-5178B8BD54D6}"/>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C7BC4C30-1F4C-0ED1-130E-EEC2CD1C5517}"/>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6D1E7494-9043-A3B9-EEE7-2283CB48A30E}"/>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0F24311B-5757-021A-C0BF-F80C483A2632}"/>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BCE2C7EF-2624-FEBA-DA60-98C7257B7D57}"/>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AFD8D373-A6DE-8A5E-770F-DCE897F18882}"/>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C26EFF98-16B8-2C51-DF63-2321902EFA8B}"/>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7CBE28F8-F1E6-F2EA-3E09-2A93D1F2072B}"/>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AABF1E49-3614-189F-D5B9-78E678BE84D6}"/>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5FEEA9A6-64F0-6ED1-E7AD-A2CB23A7C7D7}"/>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C513201C-5D91-8508-02E4-110B7556E0B9}"/>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21EFFD7E-6519-41E9-6B50-05FA48680743}"/>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61386C36-BD55-EEE0-2D7B-6140CA86B3CD}"/>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BFD492C6-C8AD-E781-1C0F-9C62839479F4}"/>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DF03354B-6A52-14DC-61A4-D955AD956AE8}"/>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7E750A4F-0F5B-9A56-C6D0-26F7BA8A6869}"/>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E5EF066D-5203-90E8-627D-D5AACABF5CD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EF738EA8-BE05-4446-2AD7-2C4A5EF1871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76648C07-80D3-A59B-B079-961A5E7BF04A}"/>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D6137994-3320-7D62-E45B-10DCDAA07849}"/>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06FEEFFA-564E-85E1-A2E3-DC355B2D467E}"/>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981F347D-3F29-044A-2DD1-0840FB5A0F84}"/>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B94C4B28-53E3-8B70-C8FE-B2DEB7403F5F}"/>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0DD9E4B7-E972-6326-0ABD-886C86537F82}"/>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D5D2C5FE-78F0-FB60-2F31-F12932FB05E0}"/>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A160EB92-8B62-6604-E3E0-4E2130FD7AC2}"/>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8D8C3E7F-2A46-D863-465C-9F0448B9180A}"/>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E4F4A207-C0A8-1311-7D4B-F63C88DDBF48}"/>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F7ACC3C1-F520-2750-88D0-55369BBC9B7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411DDA98-9D13-6500-01FE-3C158EAF658D}"/>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2F4EF3EE-D402-74D4-AE3A-48D80AF77218}"/>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2881BAC1-CD9B-70D3-F439-69B0F923773A}"/>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0A741021-9F76-D77C-A4A8-C76DCF602091}"/>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DEB6C89A-5BD1-65EF-D14A-4232DE208E6D}"/>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ADD912D7-90B2-A4CB-FB2A-8F9FEDA26325}"/>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00E27470-EF2C-0AA1-BBB4-C14669FE8A66}"/>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A1CF0F5E-0F7B-2A40-3BCE-BBB86EC3312F}"/>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739CAC58-E726-02A5-6AFF-E8EE6A7397BD}"/>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2F4A5308-AC3C-0BC9-3AC2-C5548ED46837}"/>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F6D1502E-9230-EBA9-7886-FC90B5D4C2A6}"/>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83CDF711-3DE7-0E87-5373-BD558958BF95}"/>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4F71D7F4-F662-4E1B-6759-EBA7B949BAEA}"/>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D0120911-0F46-22C4-723D-90A293A28572}"/>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2CC9D68C-5F3B-64E1-7EE9-BD23680A4BC8}"/>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F58E5C77-EF09-67FB-605B-27CF517E54FE}"/>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119AC761-E756-275E-EE13-434258847EA3}"/>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9713089C-5E68-A64B-3E96-EFB72322AEBF}"/>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90ADA1C6-8E9D-90A3-05D4-C591585599F1}"/>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2A48C95A-6592-3950-0F68-C0454341662D}"/>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CF9F33D7-1AAB-AD71-C75E-EC3ED62E8FB5}"/>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8C8E1BD9-D4F5-73B2-8FE6-44DEC0522F9B}"/>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169974CA-403E-7F50-D69D-0B22A1C21673}"/>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177FD1DC-C3D6-2E2F-30B4-11B0404A10DC}"/>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3ACE017C-93FA-B720-3FFA-3220FFAFC84C}"/>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50783C99-6702-812A-F1A8-4002D5D595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1EBB03E6-EC99-EB71-D960-CA7A08334F28}"/>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8A1CF5C6-A28D-AD52-8CF9-67F66973B6A2}"/>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CEB1E2E0-ABF8-4C10-3F1A-ECABE1D5AEC2}"/>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B2F61CA2-D977-78D5-C832-F1879B87D68F}"/>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F9DA82C1-0235-C497-F219-5DB364F0D579}"/>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42443A53-5873-0631-A88C-FB92AD7BB1A7}"/>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12E3AE3A-CF2A-1B08-A1A2-63B5799B5E17}"/>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82D8AC88-3694-CA72-D4FD-EAABC33C35FB}"/>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A7D8C0F3-635E-5BE5-B49F-E99EF2758C50}"/>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7474B280-E56E-8015-4A89-145B07C9BCC7}"/>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39AA66C3-96D7-1AE5-156E-3C9E95729E0A}"/>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88D20C96-D484-6068-96EC-FC63D800CAAF}"/>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4B6DB1E1-2F3A-5D66-00E3-36DA8E25BFBC}"/>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F7A4DBF4-A305-C43E-2C95-0648312933EB}"/>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D206E349-63A9-182E-2765-8ED68616A542}"/>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50A6CC10-C755-0C43-09CE-AF9B339D29C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066626F7-E498-432B-CB2F-279F9EFA53D6}"/>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9A895C9D-6A61-2823-D4F6-419732D00858}"/>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30422EF9-3EDC-9430-B73C-B50F5C82D8E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BC73905E-F15F-7B1A-248C-2D20F0278397}"/>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D3702622-165C-5CFC-A50C-193C64FA718E}"/>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66CAF76C-C18B-D0EA-497C-41CB21674CCF}"/>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C748F437-E726-C7CF-8A51-FEE9382213AF}"/>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637C8E02-7EF8-ECE4-1922-EE5A210D1993}"/>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0AC74B75-FB73-F1D3-E479-5C5999ADF9C5}"/>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5BB98AD8-8DD4-94A3-46E4-C7FF8088F81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FF726E77-EDE1-DA4B-4812-CF7C7F82CFE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081A1C66-7046-FADC-0B07-CF9AF0223A8D}"/>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D35189F8-3F9F-A96B-37A9-7C16807044D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375CA7D8-063D-E68B-3C1C-16EF79659011}"/>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6F0D81FC-74D7-F4D0-07C7-8EECB7B274B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36912267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792562-F1C5-795D-20B0-45799F6EE2C6}"/>
            </a:ext>
          </a:extLst>
        </p:cNvPr>
        <p:cNvGrpSpPr/>
        <p:nvPr/>
      </p:nvGrpSpPr>
      <p:grpSpPr>
        <a:xfrm>
          <a:off x="0" y="0"/>
          <a:ext cx="0" cy="0"/>
          <a:chOff x="0" y="0"/>
          <a:chExt cx="0" cy="0"/>
        </a:xfrm>
      </p:grpSpPr>
      <p:sp>
        <p:nvSpPr>
          <p:cNvPr id="77" name="Rectángulo: esquinas redondeadas 76">
            <a:extLst>
              <a:ext uri="{FF2B5EF4-FFF2-40B4-BE49-F238E27FC236}">
                <a16:creationId xmlns:a16="http://schemas.microsoft.com/office/drawing/2014/main" id="{D26AB062-B50E-9631-1412-755E9769AF86}"/>
              </a:ext>
            </a:extLst>
          </p:cNvPr>
          <p:cNvSpPr/>
          <p:nvPr/>
        </p:nvSpPr>
        <p:spPr>
          <a:xfrm>
            <a:off x="230447" y="361504"/>
            <a:ext cx="6327569" cy="9182992"/>
          </a:xfrm>
          <a:prstGeom prst="roundRect">
            <a:avLst>
              <a:gd name="adj" fmla="val 4751"/>
            </a:avLst>
          </a:prstGeom>
          <a:solidFill>
            <a:srgbClr val="CCFF99"/>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2">
            <a:extLst>
              <a:ext uri="{FF2B5EF4-FFF2-40B4-BE49-F238E27FC236}">
                <a16:creationId xmlns:a16="http://schemas.microsoft.com/office/drawing/2014/main" id="{2E920812-961E-2114-FBE1-28F0E3EF510F}"/>
              </a:ext>
            </a:extLst>
          </p:cNvPr>
          <p:cNvGrpSpPr/>
          <p:nvPr/>
        </p:nvGrpSpPr>
        <p:grpSpPr>
          <a:xfrm rot="-5400000">
            <a:off x="2397274" y="7087066"/>
            <a:ext cx="1398096" cy="3056362"/>
            <a:chOff x="0" y="0"/>
            <a:chExt cx="611438" cy="1336659"/>
          </a:xfrm>
        </p:grpSpPr>
        <p:sp>
          <p:nvSpPr>
            <p:cNvPr id="3" name="Freeform 3">
              <a:extLst>
                <a:ext uri="{FF2B5EF4-FFF2-40B4-BE49-F238E27FC236}">
                  <a16:creationId xmlns:a16="http://schemas.microsoft.com/office/drawing/2014/main" id="{7832CD2C-290E-05D6-AA46-8C70595B88E7}"/>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4" name="TextBox 4">
              <a:extLst>
                <a:ext uri="{FF2B5EF4-FFF2-40B4-BE49-F238E27FC236}">
                  <a16:creationId xmlns:a16="http://schemas.microsoft.com/office/drawing/2014/main" id="{E3C34FC3-5494-C126-AC20-747CF3FAB1B1}"/>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5" name="Group 5">
            <a:extLst>
              <a:ext uri="{FF2B5EF4-FFF2-40B4-BE49-F238E27FC236}">
                <a16:creationId xmlns:a16="http://schemas.microsoft.com/office/drawing/2014/main" id="{ECBD924F-ADD8-D0DC-6C42-AD2EE8960372}"/>
              </a:ext>
            </a:extLst>
          </p:cNvPr>
          <p:cNvGrpSpPr/>
          <p:nvPr/>
        </p:nvGrpSpPr>
        <p:grpSpPr>
          <a:xfrm rot="-5400000">
            <a:off x="2397274" y="5639955"/>
            <a:ext cx="1398096" cy="3056362"/>
            <a:chOff x="0" y="0"/>
            <a:chExt cx="611438" cy="1336659"/>
          </a:xfrm>
        </p:grpSpPr>
        <p:sp>
          <p:nvSpPr>
            <p:cNvPr id="6" name="Freeform 6">
              <a:extLst>
                <a:ext uri="{FF2B5EF4-FFF2-40B4-BE49-F238E27FC236}">
                  <a16:creationId xmlns:a16="http://schemas.microsoft.com/office/drawing/2014/main" id="{2ACEB111-BA42-0108-CC74-E0667265701D}"/>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7" name="TextBox 7">
              <a:extLst>
                <a:ext uri="{FF2B5EF4-FFF2-40B4-BE49-F238E27FC236}">
                  <a16:creationId xmlns:a16="http://schemas.microsoft.com/office/drawing/2014/main" id="{671B9497-968E-0928-8A78-18C9D7DE764B}"/>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8" name="Group 8">
            <a:extLst>
              <a:ext uri="{FF2B5EF4-FFF2-40B4-BE49-F238E27FC236}">
                <a16:creationId xmlns:a16="http://schemas.microsoft.com/office/drawing/2014/main" id="{DC7D7194-FC5A-FA30-1038-B63E522ACFE1}"/>
              </a:ext>
            </a:extLst>
          </p:cNvPr>
          <p:cNvGrpSpPr/>
          <p:nvPr/>
        </p:nvGrpSpPr>
        <p:grpSpPr>
          <a:xfrm rot="-5400000">
            <a:off x="2397274" y="4192843"/>
            <a:ext cx="1398096" cy="3056362"/>
            <a:chOff x="0" y="0"/>
            <a:chExt cx="611438" cy="1336659"/>
          </a:xfrm>
        </p:grpSpPr>
        <p:sp>
          <p:nvSpPr>
            <p:cNvPr id="9" name="Freeform 9">
              <a:extLst>
                <a:ext uri="{FF2B5EF4-FFF2-40B4-BE49-F238E27FC236}">
                  <a16:creationId xmlns:a16="http://schemas.microsoft.com/office/drawing/2014/main" id="{86CDD0A5-DD06-085A-C2F7-595CD78F57C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0" name="TextBox 10">
              <a:extLst>
                <a:ext uri="{FF2B5EF4-FFF2-40B4-BE49-F238E27FC236}">
                  <a16:creationId xmlns:a16="http://schemas.microsoft.com/office/drawing/2014/main" id="{882E102E-11DA-85E6-46A3-3BAD0465A306}"/>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1" name="Group 11">
            <a:extLst>
              <a:ext uri="{FF2B5EF4-FFF2-40B4-BE49-F238E27FC236}">
                <a16:creationId xmlns:a16="http://schemas.microsoft.com/office/drawing/2014/main" id="{5D48A79C-8E56-7E37-3CA4-B28022EE612F}"/>
              </a:ext>
            </a:extLst>
          </p:cNvPr>
          <p:cNvGrpSpPr/>
          <p:nvPr/>
        </p:nvGrpSpPr>
        <p:grpSpPr>
          <a:xfrm rot="-5400000">
            <a:off x="2397274" y="2745732"/>
            <a:ext cx="1398096" cy="3056362"/>
            <a:chOff x="0" y="0"/>
            <a:chExt cx="611438" cy="1336659"/>
          </a:xfrm>
        </p:grpSpPr>
        <p:sp>
          <p:nvSpPr>
            <p:cNvPr id="12" name="Freeform 12">
              <a:extLst>
                <a:ext uri="{FF2B5EF4-FFF2-40B4-BE49-F238E27FC236}">
                  <a16:creationId xmlns:a16="http://schemas.microsoft.com/office/drawing/2014/main" id="{CF384080-71B3-6116-D13B-BD53D932F87E}"/>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3" name="TextBox 13">
              <a:extLst>
                <a:ext uri="{FF2B5EF4-FFF2-40B4-BE49-F238E27FC236}">
                  <a16:creationId xmlns:a16="http://schemas.microsoft.com/office/drawing/2014/main" id="{C5872A71-56F7-D6D4-AE13-9C65DDB1BD04}"/>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4" name="Group 14">
            <a:extLst>
              <a:ext uri="{FF2B5EF4-FFF2-40B4-BE49-F238E27FC236}">
                <a16:creationId xmlns:a16="http://schemas.microsoft.com/office/drawing/2014/main" id="{4274A79A-F47C-0E40-C09C-CC2A1762814A}"/>
              </a:ext>
            </a:extLst>
          </p:cNvPr>
          <p:cNvGrpSpPr/>
          <p:nvPr/>
        </p:nvGrpSpPr>
        <p:grpSpPr>
          <a:xfrm rot="-5400000">
            <a:off x="2399376" y="1298621"/>
            <a:ext cx="1398096" cy="3056362"/>
            <a:chOff x="0" y="0"/>
            <a:chExt cx="611438" cy="1336659"/>
          </a:xfrm>
        </p:grpSpPr>
        <p:sp>
          <p:nvSpPr>
            <p:cNvPr id="15" name="Freeform 15">
              <a:extLst>
                <a:ext uri="{FF2B5EF4-FFF2-40B4-BE49-F238E27FC236}">
                  <a16:creationId xmlns:a16="http://schemas.microsoft.com/office/drawing/2014/main" id="{048031E6-93C5-3D18-CD7E-55A6A134FC4C}"/>
                </a:ext>
              </a:extLst>
            </p:cNvPr>
            <p:cNvSpPr/>
            <p:nvPr/>
          </p:nvSpPr>
          <p:spPr>
            <a:xfrm>
              <a:off x="0" y="0"/>
              <a:ext cx="611438" cy="1336659"/>
            </a:xfrm>
            <a:custGeom>
              <a:avLst/>
              <a:gdLst/>
              <a:ahLst/>
              <a:cxnLst/>
              <a:rect l="l" t="t" r="r" b="b"/>
              <a:pathLst>
                <a:path w="611438" h="1336659">
                  <a:moveTo>
                    <a:pt x="105212" y="0"/>
                  </a:moveTo>
                  <a:lnTo>
                    <a:pt x="506226" y="0"/>
                  </a:lnTo>
                  <a:cubicBezTo>
                    <a:pt x="564333" y="0"/>
                    <a:pt x="611438" y="47105"/>
                    <a:pt x="611438" y="105212"/>
                  </a:cubicBezTo>
                  <a:lnTo>
                    <a:pt x="611438" y="1231447"/>
                  </a:lnTo>
                  <a:cubicBezTo>
                    <a:pt x="611438" y="1289553"/>
                    <a:pt x="564333" y="1336659"/>
                    <a:pt x="506226" y="1336659"/>
                  </a:cubicBezTo>
                  <a:lnTo>
                    <a:pt x="105212" y="1336659"/>
                  </a:lnTo>
                  <a:cubicBezTo>
                    <a:pt x="77308" y="1336659"/>
                    <a:pt x="50547" y="1325574"/>
                    <a:pt x="30816" y="1305843"/>
                  </a:cubicBezTo>
                  <a:cubicBezTo>
                    <a:pt x="11085" y="1286112"/>
                    <a:pt x="0" y="1259350"/>
                    <a:pt x="0" y="1231447"/>
                  </a:cubicBezTo>
                  <a:lnTo>
                    <a:pt x="0" y="105212"/>
                  </a:lnTo>
                  <a:cubicBezTo>
                    <a:pt x="0" y="47105"/>
                    <a:pt x="47105" y="0"/>
                    <a:pt x="105212" y="0"/>
                  </a:cubicBezTo>
                  <a:close/>
                </a:path>
              </a:pathLst>
            </a:custGeom>
            <a:solidFill>
              <a:srgbClr val="F9F7F5"/>
            </a:solidFill>
            <a:ln w="28575" cap="sq">
              <a:solidFill>
                <a:schemeClr val="tx1"/>
              </a:solidFill>
              <a:prstDash val="solid"/>
              <a:miter/>
            </a:ln>
          </p:spPr>
        </p:sp>
        <p:sp>
          <p:nvSpPr>
            <p:cNvPr id="16" name="TextBox 16">
              <a:extLst>
                <a:ext uri="{FF2B5EF4-FFF2-40B4-BE49-F238E27FC236}">
                  <a16:creationId xmlns:a16="http://schemas.microsoft.com/office/drawing/2014/main" id="{59DD3043-8F8B-8F08-EBCB-8AA8E4084E2C}"/>
                </a:ext>
              </a:extLst>
            </p:cNvPr>
            <p:cNvSpPr txBox="1"/>
            <p:nvPr/>
          </p:nvSpPr>
          <p:spPr>
            <a:xfrm>
              <a:off x="0" y="-19050"/>
              <a:ext cx="611438" cy="1355709"/>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17" name="Group 17">
            <a:extLst>
              <a:ext uri="{FF2B5EF4-FFF2-40B4-BE49-F238E27FC236}">
                <a16:creationId xmlns:a16="http://schemas.microsoft.com/office/drawing/2014/main" id="{671F0504-DF4D-E7D3-72C5-662E236B80BF}"/>
              </a:ext>
            </a:extLst>
          </p:cNvPr>
          <p:cNvGrpSpPr/>
          <p:nvPr/>
        </p:nvGrpSpPr>
        <p:grpSpPr>
          <a:xfrm rot="-5400000">
            <a:off x="1677240" y="436690"/>
            <a:ext cx="1533624" cy="1747620"/>
            <a:chOff x="0" y="0"/>
            <a:chExt cx="670710" cy="764298"/>
          </a:xfrm>
        </p:grpSpPr>
        <p:sp>
          <p:nvSpPr>
            <p:cNvPr id="18" name="Freeform 18">
              <a:extLst>
                <a:ext uri="{FF2B5EF4-FFF2-40B4-BE49-F238E27FC236}">
                  <a16:creationId xmlns:a16="http://schemas.microsoft.com/office/drawing/2014/main" id="{3FDFE041-C582-8ECB-597B-608BC4B006AC}"/>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19" name="TextBox 19">
              <a:extLst>
                <a:ext uri="{FF2B5EF4-FFF2-40B4-BE49-F238E27FC236}">
                  <a16:creationId xmlns:a16="http://schemas.microsoft.com/office/drawing/2014/main" id="{A1B2F04E-FD98-64E8-594A-B71748CF6E6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0" name="Group 20">
            <a:extLst>
              <a:ext uri="{FF2B5EF4-FFF2-40B4-BE49-F238E27FC236}">
                <a16:creationId xmlns:a16="http://schemas.microsoft.com/office/drawing/2014/main" id="{087E0A94-DCA3-A264-89D9-4BCC2A1BB179}"/>
              </a:ext>
            </a:extLst>
          </p:cNvPr>
          <p:cNvGrpSpPr/>
          <p:nvPr/>
        </p:nvGrpSpPr>
        <p:grpSpPr>
          <a:xfrm rot="-5400000">
            <a:off x="3731344" y="6705995"/>
            <a:ext cx="3568716" cy="1647884"/>
            <a:chOff x="0" y="0"/>
            <a:chExt cx="1560730" cy="720680"/>
          </a:xfrm>
        </p:grpSpPr>
        <p:sp>
          <p:nvSpPr>
            <p:cNvPr id="21" name="Freeform 21">
              <a:extLst>
                <a:ext uri="{FF2B5EF4-FFF2-40B4-BE49-F238E27FC236}">
                  <a16:creationId xmlns:a16="http://schemas.microsoft.com/office/drawing/2014/main" id="{E7EB027A-2FEA-8853-7515-3F9BF97B9DB4}"/>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2" name="TextBox 22">
              <a:extLst>
                <a:ext uri="{FF2B5EF4-FFF2-40B4-BE49-F238E27FC236}">
                  <a16:creationId xmlns:a16="http://schemas.microsoft.com/office/drawing/2014/main" id="{5F26E3DC-DEF4-C224-98B6-37DA0B515454}"/>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algn="ctr">
                <a:lnSpc>
                  <a:spcPts val="1463"/>
                </a:lnSpc>
              </a:pPr>
              <a:endParaRPr/>
            </a:p>
          </p:txBody>
        </p:sp>
      </p:grpSp>
      <p:grpSp>
        <p:nvGrpSpPr>
          <p:cNvPr id="23" name="Group 23">
            <a:extLst>
              <a:ext uri="{FF2B5EF4-FFF2-40B4-BE49-F238E27FC236}">
                <a16:creationId xmlns:a16="http://schemas.microsoft.com/office/drawing/2014/main" id="{C4C765BD-3EF2-0652-3E28-F96FBFE6D804}"/>
              </a:ext>
            </a:extLst>
          </p:cNvPr>
          <p:cNvGrpSpPr/>
          <p:nvPr/>
        </p:nvGrpSpPr>
        <p:grpSpPr>
          <a:xfrm rot="-5400000">
            <a:off x="3731344" y="3088170"/>
            <a:ext cx="3568716" cy="1647884"/>
            <a:chOff x="0" y="0"/>
            <a:chExt cx="1560730" cy="720680"/>
          </a:xfrm>
        </p:grpSpPr>
        <p:sp>
          <p:nvSpPr>
            <p:cNvPr id="24" name="Freeform 24">
              <a:extLst>
                <a:ext uri="{FF2B5EF4-FFF2-40B4-BE49-F238E27FC236}">
                  <a16:creationId xmlns:a16="http://schemas.microsoft.com/office/drawing/2014/main" id="{855F243E-6195-B7BA-52E2-D81E141423E8}"/>
                </a:ext>
              </a:extLst>
            </p:cNvPr>
            <p:cNvSpPr/>
            <p:nvPr/>
          </p:nvSpPr>
          <p:spPr>
            <a:xfrm>
              <a:off x="0" y="0"/>
              <a:ext cx="1560730" cy="720680"/>
            </a:xfrm>
            <a:custGeom>
              <a:avLst/>
              <a:gdLst/>
              <a:ahLst/>
              <a:cxnLst/>
              <a:rect l="l" t="t" r="r" b="b"/>
              <a:pathLst>
                <a:path w="1560730" h="720680">
                  <a:moveTo>
                    <a:pt x="41218" y="0"/>
                  </a:moveTo>
                  <a:lnTo>
                    <a:pt x="1519511" y="0"/>
                  </a:lnTo>
                  <a:cubicBezTo>
                    <a:pt x="1542276" y="0"/>
                    <a:pt x="1560730" y="18454"/>
                    <a:pt x="1560730" y="41218"/>
                  </a:cubicBezTo>
                  <a:lnTo>
                    <a:pt x="1560730" y="679462"/>
                  </a:lnTo>
                  <a:cubicBezTo>
                    <a:pt x="1560730" y="702226"/>
                    <a:pt x="1542276" y="720680"/>
                    <a:pt x="1519511" y="720680"/>
                  </a:cubicBezTo>
                  <a:lnTo>
                    <a:pt x="41218" y="720680"/>
                  </a:lnTo>
                  <a:cubicBezTo>
                    <a:pt x="30287" y="720680"/>
                    <a:pt x="19803" y="716337"/>
                    <a:pt x="12073" y="708607"/>
                  </a:cubicBezTo>
                  <a:cubicBezTo>
                    <a:pt x="4343" y="700877"/>
                    <a:pt x="0" y="690393"/>
                    <a:pt x="0" y="679462"/>
                  </a:cubicBezTo>
                  <a:lnTo>
                    <a:pt x="0" y="41218"/>
                  </a:lnTo>
                  <a:cubicBezTo>
                    <a:pt x="0" y="18454"/>
                    <a:pt x="18454" y="0"/>
                    <a:pt x="41218" y="0"/>
                  </a:cubicBezTo>
                  <a:close/>
                </a:path>
              </a:pathLst>
            </a:custGeom>
            <a:solidFill>
              <a:srgbClr val="F9F7F5"/>
            </a:solidFill>
            <a:ln w="28575" cap="sq">
              <a:solidFill>
                <a:schemeClr val="tx1"/>
              </a:solidFill>
              <a:prstDash val="solid"/>
              <a:miter/>
            </a:ln>
          </p:spPr>
        </p:sp>
        <p:sp>
          <p:nvSpPr>
            <p:cNvPr id="25" name="TextBox 25">
              <a:extLst>
                <a:ext uri="{FF2B5EF4-FFF2-40B4-BE49-F238E27FC236}">
                  <a16:creationId xmlns:a16="http://schemas.microsoft.com/office/drawing/2014/main" id="{A588741E-36E5-5780-1139-BE69B169602B}"/>
                </a:ext>
              </a:extLst>
            </p:cNvPr>
            <p:cNvSpPr txBox="1"/>
            <p:nvPr/>
          </p:nvSpPr>
          <p:spPr>
            <a:xfrm>
              <a:off x="0" y="-19050"/>
              <a:ext cx="1560730" cy="73973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6" name="Group 26">
            <a:extLst>
              <a:ext uri="{FF2B5EF4-FFF2-40B4-BE49-F238E27FC236}">
                <a16:creationId xmlns:a16="http://schemas.microsoft.com/office/drawing/2014/main" id="{16C7EE35-C631-9902-1568-398868BA5AAC}"/>
              </a:ext>
            </a:extLst>
          </p:cNvPr>
          <p:cNvGrpSpPr/>
          <p:nvPr/>
        </p:nvGrpSpPr>
        <p:grpSpPr>
          <a:xfrm rot="-5400000">
            <a:off x="3492117" y="436690"/>
            <a:ext cx="1533624" cy="1747620"/>
            <a:chOff x="0" y="0"/>
            <a:chExt cx="670710" cy="764298"/>
          </a:xfrm>
        </p:grpSpPr>
        <p:sp>
          <p:nvSpPr>
            <p:cNvPr id="27" name="Freeform 27">
              <a:extLst>
                <a:ext uri="{FF2B5EF4-FFF2-40B4-BE49-F238E27FC236}">
                  <a16:creationId xmlns:a16="http://schemas.microsoft.com/office/drawing/2014/main" id="{1A94547C-8E9D-0741-E5F9-5BB95E61CE3E}"/>
                </a:ext>
              </a:extLst>
            </p:cNvPr>
            <p:cNvSpPr/>
            <p:nvPr/>
          </p:nvSpPr>
          <p:spPr>
            <a:xfrm>
              <a:off x="0" y="0"/>
              <a:ext cx="670710" cy="764298"/>
            </a:xfrm>
            <a:custGeom>
              <a:avLst/>
              <a:gdLst/>
              <a:ahLst/>
              <a:cxnLst/>
              <a:rect l="l" t="t" r="r" b="b"/>
              <a:pathLst>
                <a:path w="670710" h="764298">
                  <a:moveTo>
                    <a:pt x="95914" y="0"/>
                  </a:moveTo>
                  <a:lnTo>
                    <a:pt x="574795" y="0"/>
                  </a:lnTo>
                  <a:cubicBezTo>
                    <a:pt x="600234" y="0"/>
                    <a:pt x="624630" y="10105"/>
                    <a:pt x="642617" y="28093"/>
                  </a:cubicBezTo>
                  <a:cubicBezTo>
                    <a:pt x="660604" y="46080"/>
                    <a:pt x="670710" y="70476"/>
                    <a:pt x="670710" y="95914"/>
                  </a:cubicBezTo>
                  <a:lnTo>
                    <a:pt x="670710" y="668383"/>
                  </a:lnTo>
                  <a:cubicBezTo>
                    <a:pt x="670710" y="693822"/>
                    <a:pt x="660604" y="718218"/>
                    <a:pt x="642617" y="736205"/>
                  </a:cubicBezTo>
                  <a:cubicBezTo>
                    <a:pt x="624630" y="754192"/>
                    <a:pt x="600234" y="764298"/>
                    <a:pt x="574795" y="764298"/>
                  </a:cubicBezTo>
                  <a:lnTo>
                    <a:pt x="95914" y="764298"/>
                  </a:lnTo>
                  <a:cubicBezTo>
                    <a:pt x="70476" y="764298"/>
                    <a:pt x="46080" y="754192"/>
                    <a:pt x="28093" y="736205"/>
                  </a:cubicBezTo>
                  <a:cubicBezTo>
                    <a:pt x="10105" y="718218"/>
                    <a:pt x="0" y="693822"/>
                    <a:pt x="0" y="668383"/>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28" name="TextBox 28">
              <a:extLst>
                <a:ext uri="{FF2B5EF4-FFF2-40B4-BE49-F238E27FC236}">
                  <a16:creationId xmlns:a16="http://schemas.microsoft.com/office/drawing/2014/main" id="{08F45130-4CD8-5003-0F1B-5E273E0E2EB4}"/>
                </a:ext>
              </a:extLst>
            </p:cNvPr>
            <p:cNvSpPr txBox="1"/>
            <p:nvPr/>
          </p:nvSpPr>
          <p:spPr>
            <a:xfrm>
              <a:off x="0" y="-19050"/>
              <a:ext cx="670710" cy="783348"/>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29" name="Group 29">
            <a:extLst>
              <a:ext uri="{FF2B5EF4-FFF2-40B4-BE49-F238E27FC236}">
                <a16:creationId xmlns:a16="http://schemas.microsoft.com/office/drawing/2014/main" id="{5912A447-258A-51F4-4E15-7317019E989D}"/>
              </a:ext>
            </a:extLst>
          </p:cNvPr>
          <p:cNvGrpSpPr/>
          <p:nvPr/>
        </p:nvGrpSpPr>
        <p:grpSpPr>
          <a:xfrm rot="-5400000">
            <a:off x="5003008" y="740675"/>
            <a:ext cx="1533624" cy="1139649"/>
            <a:chOff x="0" y="0"/>
            <a:chExt cx="670710" cy="498410"/>
          </a:xfrm>
        </p:grpSpPr>
        <p:sp>
          <p:nvSpPr>
            <p:cNvPr id="30" name="Freeform 30">
              <a:extLst>
                <a:ext uri="{FF2B5EF4-FFF2-40B4-BE49-F238E27FC236}">
                  <a16:creationId xmlns:a16="http://schemas.microsoft.com/office/drawing/2014/main" id="{1CC38D83-74E8-2133-D92E-8B5A186E0E08}"/>
                </a:ext>
              </a:extLst>
            </p:cNvPr>
            <p:cNvSpPr/>
            <p:nvPr/>
          </p:nvSpPr>
          <p:spPr>
            <a:xfrm>
              <a:off x="0" y="0"/>
              <a:ext cx="670710" cy="498410"/>
            </a:xfrm>
            <a:custGeom>
              <a:avLst/>
              <a:gdLst/>
              <a:ahLst/>
              <a:cxnLst/>
              <a:rect l="l" t="t" r="r" b="b"/>
              <a:pathLst>
                <a:path w="670710" h="498410">
                  <a:moveTo>
                    <a:pt x="95914" y="0"/>
                  </a:moveTo>
                  <a:lnTo>
                    <a:pt x="574795" y="0"/>
                  </a:lnTo>
                  <a:cubicBezTo>
                    <a:pt x="600234" y="0"/>
                    <a:pt x="624630" y="10105"/>
                    <a:pt x="642617" y="28093"/>
                  </a:cubicBezTo>
                  <a:cubicBezTo>
                    <a:pt x="660604" y="46080"/>
                    <a:pt x="670710" y="70476"/>
                    <a:pt x="670710" y="95914"/>
                  </a:cubicBezTo>
                  <a:lnTo>
                    <a:pt x="670710" y="402496"/>
                  </a:lnTo>
                  <a:cubicBezTo>
                    <a:pt x="670710" y="427934"/>
                    <a:pt x="660604" y="452330"/>
                    <a:pt x="642617" y="470317"/>
                  </a:cubicBezTo>
                  <a:cubicBezTo>
                    <a:pt x="624630" y="488305"/>
                    <a:pt x="600234" y="498410"/>
                    <a:pt x="574795" y="498410"/>
                  </a:cubicBezTo>
                  <a:lnTo>
                    <a:pt x="95914" y="498410"/>
                  </a:lnTo>
                  <a:cubicBezTo>
                    <a:pt x="42942" y="498410"/>
                    <a:pt x="0" y="455468"/>
                    <a:pt x="0" y="402496"/>
                  </a:cubicBezTo>
                  <a:lnTo>
                    <a:pt x="0" y="95914"/>
                  </a:lnTo>
                  <a:cubicBezTo>
                    <a:pt x="0" y="70476"/>
                    <a:pt x="10105" y="46080"/>
                    <a:pt x="28093" y="28093"/>
                  </a:cubicBezTo>
                  <a:cubicBezTo>
                    <a:pt x="46080" y="10105"/>
                    <a:pt x="70476" y="0"/>
                    <a:pt x="95914" y="0"/>
                  </a:cubicBezTo>
                  <a:close/>
                </a:path>
              </a:pathLst>
            </a:custGeom>
            <a:solidFill>
              <a:srgbClr val="F9F7F5"/>
            </a:solidFill>
            <a:ln w="28575" cap="sq">
              <a:solidFill>
                <a:schemeClr val="tx1"/>
              </a:solidFill>
              <a:prstDash val="solid"/>
              <a:miter/>
            </a:ln>
          </p:spPr>
        </p:sp>
        <p:sp>
          <p:nvSpPr>
            <p:cNvPr id="31" name="TextBox 31">
              <a:extLst>
                <a:ext uri="{FF2B5EF4-FFF2-40B4-BE49-F238E27FC236}">
                  <a16:creationId xmlns:a16="http://schemas.microsoft.com/office/drawing/2014/main" id="{2AF5249B-58FC-7BB3-84D9-DA109E9AE59C}"/>
                </a:ext>
              </a:extLst>
            </p:cNvPr>
            <p:cNvSpPr txBox="1"/>
            <p:nvPr/>
          </p:nvSpPr>
          <p:spPr>
            <a:xfrm>
              <a:off x="0" y="-19050"/>
              <a:ext cx="670710" cy="517460"/>
            </a:xfrm>
            <a:prstGeom prst="rect">
              <a:avLst/>
            </a:prstGeom>
            <a:ln>
              <a:solidFill>
                <a:schemeClr val="tx1"/>
              </a:solidFill>
            </a:ln>
          </p:spPr>
          <p:txBody>
            <a:bodyPr lIns="44838" tIns="44838" rIns="44838" bIns="44838" rtlCol="0" anchor="ctr"/>
            <a:lstStyle/>
            <a:p>
              <a:pPr marL="0" lvl="0" indent="0" algn="ctr">
                <a:lnSpc>
                  <a:spcPts val="1463"/>
                </a:lnSpc>
                <a:spcBef>
                  <a:spcPct val="0"/>
                </a:spcBef>
              </a:pPr>
              <a:endParaRPr/>
            </a:p>
          </p:txBody>
        </p:sp>
      </p:grpSp>
      <p:grpSp>
        <p:nvGrpSpPr>
          <p:cNvPr id="32" name="Group 32">
            <a:extLst>
              <a:ext uri="{FF2B5EF4-FFF2-40B4-BE49-F238E27FC236}">
                <a16:creationId xmlns:a16="http://schemas.microsoft.com/office/drawing/2014/main" id="{09AFE08A-8446-903A-39D0-36561120B8B7}"/>
              </a:ext>
            </a:extLst>
          </p:cNvPr>
          <p:cNvGrpSpPr/>
          <p:nvPr/>
        </p:nvGrpSpPr>
        <p:grpSpPr>
          <a:xfrm rot="-5400000">
            <a:off x="-3135726" y="4673481"/>
            <a:ext cx="8770607" cy="511020"/>
            <a:chOff x="0" y="0"/>
            <a:chExt cx="3835706" cy="223487"/>
          </a:xfrm>
        </p:grpSpPr>
        <p:sp>
          <p:nvSpPr>
            <p:cNvPr id="33" name="Freeform 33">
              <a:extLst>
                <a:ext uri="{FF2B5EF4-FFF2-40B4-BE49-F238E27FC236}">
                  <a16:creationId xmlns:a16="http://schemas.microsoft.com/office/drawing/2014/main" id="{8B6F482F-F252-77F1-D712-4524EB11E4F3}"/>
                </a:ext>
              </a:extLst>
            </p:cNvPr>
            <p:cNvSpPr/>
            <p:nvPr/>
          </p:nvSpPr>
          <p:spPr>
            <a:xfrm>
              <a:off x="0" y="0"/>
              <a:ext cx="3835706" cy="223487"/>
            </a:xfrm>
            <a:custGeom>
              <a:avLst/>
              <a:gdLst/>
              <a:ahLst/>
              <a:cxnLst/>
              <a:rect l="l" t="t" r="r" b="b"/>
              <a:pathLst>
                <a:path w="3835706" h="223487">
                  <a:moveTo>
                    <a:pt x="16772" y="0"/>
                  </a:moveTo>
                  <a:lnTo>
                    <a:pt x="3818935" y="0"/>
                  </a:lnTo>
                  <a:cubicBezTo>
                    <a:pt x="3828197" y="0"/>
                    <a:pt x="3835706" y="7509"/>
                    <a:pt x="3835706" y="16772"/>
                  </a:cubicBezTo>
                  <a:lnTo>
                    <a:pt x="3835706" y="206716"/>
                  </a:lnTo>
                  <a:cubicBezTo>
                    <a:pt x="3835706" y="215979"/>
                    <a:pt x="3828197" y="223487"/>
                    <a:pt x="3818935" y="223487"/>
                  </a:cubicBezTo>
                  <a:lnTo>
                    <a:pt x="16772" y="223487"/>
                  </a:lnTo>
                  <a:cubicBezTo>
                    <a:pt x="7509" y="223487"/>
                    <a:pt x="0" y="215979"/>
                    <a:pt x="0" y="206716"/>
                  </a:cubicBezTo>
                  <a:lnTo>
                    <a:pt x="0" y="16772"/>
                  </a:lnTo>
                  <a:cubicBezTo>
                    <a:pt x="0" y="7509"/>
                    <a:pt x="7509" y="0"/>
                    <a:pt x="16772" y="0"/>
                  </a:cubicBezTo>
                  <a:close/>
                </a:path>
              </a:pathLst>
            </a:custGeom>
            <a:solidFill>
              <a:srgbClr val="F9F7F5"/>
            </a:solidFill>
            <a:ln w="28575" cap="sq">
              <a:solidFill>
                <a:schemeClr val="tx1"/>
              </a:solidFill>
              <a:prstDash val="solid"/>
              <a:miter/>
            </a:ln>
          </p:spPr>
        </p:sp>
        <p:sp>
          <p:nvSpPr>
            <p:cNvPr id="34" name="TextBox 34">
              <a:extLst>
                <a:ext uri="{FF2B5EF4-FFF2-40B4-BE49-F238E27FC236}">
                  <a16:creationId xmlns:a16="http://schemas.microsoft.com/office/drawing/2014/main" id="{AC3D3F7F-CFB4-6875-3266-2C07B6454690}"/>
                </a:ext>
              </a:extLst>
            </p:cNvPr>
            <p:cNvSpPr txBox="1"/>
            <p:nvPr/>
          </p:nvSpPr>
          <p:spPr>
            <a:xfrm>
              <a:off x="0" y="-19050"/>
              <a:ext cx="3835706" cy="242537"/>
            </a:xfrm>
            <a:prstGeom prst="rect">
              <a:avLst/>
            </a:prstGeom>
            <a:ln>
              <a:solidFill>
                <a:schemeClr val="tx1"/>
              </a:solidFill>
            </a:ln>
          </p:spPr>
          <p:txBody>
            <a:bodyPr lIns="44838" tIns="44838" rIns="44838" bIns="44838" rtlCol="0" anchor="ctr"/>
            <a:lstStyle/>
            <a:p>
              <a:pPr algn="l">
                <a:lnSpc>
                  <a:spcPts val="1463"/>
                </a:lnSpc>
              </a:pPr>
              <a:r>
                <a:rPr lang="en-US" sz="1045">
                  <a:latin typeface="Libre Baskerville"/>
                  <a:ea typeface="Libre Baskerville"/>
                  <a:cs typeface="Libre Baskerville"/>
                  <a:sym typeface="Libre Baskerville"/>
                </a:rPr>
                <a:t> </a:t>
              </a:r>
            </a:p>
          </p:txBody>
        </p:sp>
      </p:grpSp>
      <p:grpSp>
        <p:nvGrpSpPr>
          <p:cNvPr id="35" name="Group 35">
            <a:extLst>
              <a:ext uri="{FF2B5EF4-FFF2-40B4-BE49-F238E27FC236}">
                <a16:creationId xmlns:a16="http://schemas.microsoft.com/office/drawing/2014/main" id="{B3F28606-12DB-B77B-6933-2367302D5F31}"/>
              </a:ext>
            </a:extLst>
          </p:cNvPr>
          <p:cNvGrpSpPr/>
          <p:nvPr/>
        </p:nvGrpSpPr>
        <p:grpSpPr>
          <a:xfrm rot="-5400000">
            <a:off x="3896667" y="1828963"/>
            <a:ext cx="156018" cy="155615"/>
            <a:chOff x="0" y="0"/>
            <a:chExt cx="63348" cy="63185"/>
          </a:xfrm>
        </p:grpSpPr>
        <p:sp>
          <p:nvSpPr>
            <p:cNvPr id="36" name="Freeform 36">
              <a:extLst>
                <a:ext uri="{FF2B5EF4-FFF2-40B4-BE49-F238E27FC236}">
                  <a16:creationId xmlns:a16="http://schemas.microsoft.com/office/drawing/2014/main" id="{BE38DD8B-F984-CE36-9FBD-60D68C870D0A}"/>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37" name="TextBox 37">
              <a:extLst>
                <a:ext uri="{FF2B5EF4-FFF2-40B4-BE49-F238E27FC236}">
                  <a16:creationId xmlns:a16="http://schemas.microsoft.com/office/drawing/2014/main" id="{83A75EFE-1A73-EA73-295B-8970C3B1B444}"/>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38" name="Group 38">
            <a:extLst>
              <a:ext uri="{FF2B5EF4-FFF2-40B4-BE49-F238E27FC236}">
                <a16:creationId xmlns:a16="http://schemas.microsoft.com/office/drawing/2014/main" id="{5A80ECB4-673A-CBC0-E0C1-53220A3CA23E}"/>
              </a:ext>
            </a:extLst>
          </p:cNvPr>
          <p:cNvGrpSpPr/>
          <p:nvPr/>
        </p:nvGrpSpPr>
        <p:grpSpPr>
          <a:xfrm rot="-5400000">
            <a:off x="4119540" y="1828963"/>
            <a:ext cx="156018" cy="155615"/>
            <a:chOff x="0" y="0"/>
            <a:chExt cx="63348" cy="63185"/>
          </a:xfrm>
        </p:grpSpPr>
        <p:sp>
          <p:nvSpPr>
            <p:cNvPr id="39" name="Freeform 39">
              <a:extLst>
                <a:ext uri="{FF2B5EF4-FFF2-40B4-BE49-F238E27FC236}">
                  <a16:creationId xmlns:a16="http://schemas.microsoft.com/office/drawing/2014/main" id="{C89C1A1A-B3F8-6EEA-B430-F121B0E55393}"/>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0" name="TextBox 40">
              <a:extLst>
                <a:ext uri="{FF2B5EF4-FFF2-40B4-BE49-F238E27FC236}">
                  <a16:creationId xmlns:a16="http://schemas.microsoft.com/office/drawing/2014/main" id="{E96B18C1-06BE-445C-281C-685717696E78}"/>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1" name="Group 41">
            <a:extLst>
              <a:ext uri="{FF2B5EF4-FFF2-40B4-BE49-F238E27FC236}">
                <a16:creationId xmlns:a16="http://schemas.microsoft.com/office/drawing/2014/main" id="{BA37D4EE-8D5D-55D5-6E1E-8FEE6CE8C4B2}"/>
              </a:ext>
            </a:extLst>
          </p:cNvPr>
          <p:cNvGrpSpPr/>
          <p:nvPr/>
        </p:nvGrpSpPr>
        <p:grpSpPr>
          <a:xfrm rot="-5400000">
            <a:off x="4342412" y="1828963"/>
            <a:ext cx="156018" cy="155615"/>
            <a:chOff x="0" y="0"/>
            <a:chExt cx="63348" cy="63185"/>
          </a:xfrm>
        </p:grpSpPr>
        <p:sp>
          <p:nvSpPr>
            <p:cNvPr id="42" name="Freeform 42">
              <a:extLst>
                <a:ext uri="{FF2B5EF4-FFF2-40B4-BE49-F238E27FC236}">
                  <a16:creationId xmlns:a16="http://schemas.microsoft.com/office/drawing/2014/main" id="{9953C6BD-DA01-C5D5-E3E2-B63D5002D6B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3" name="TextBox 43">
              <a:extLst>
                <a:ext uri="{FF2B5EF4-FFF2-40B4-BE49-F238E27FC236}">
                  <a16:creationId xmlns:a16="http://schemas.microsoft.com/office/drawing/2014/main" id="{AFA10FCD-FF74-E95B-A281-683C11ABBBC1}"/>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4" name="Group 44">
            <a:extLst>
              <a:ext uri="{FF2B5EF4-FFF2-40B4-BE49-F238E27FC236}">
                <a16:creationId xmlns:a16="http://schemas.microsoft.com/office/drawing/2014/main" id="{433039A7-187A-C301-BB0B-534C4A752507}"/>
              </a:ext>
            </a:extLst>
          </p:cNvPr>
          <p:cNvGrpSpPr/>
          <p:nvPr/>
        </p:nvGrpSpPr>
        <p:grpSpPr>
          <a:xfrm rot="-5400000">
            <a:off x="4565284" y="1828963"/>
            <a:ext cx="156018" cy="155615"/>
            <a:chOff x="0" y="0"/>
            <a:chExt cx="63348" cy="63185"/>
          </a:xfrm>
        </p:grpSpPr>
        <p:sp>
          <p:nvSpPr>
            <p:cNvPr id="45" name="Freeform 45">
              <a:extLst>
                <a:ext uri="{FF2B5EF4-FFF2-40B4-BE49-F238E27FC236}">
                  <a16:creationId xmlns:a16="http://schemas.microsoft.com/office/drawing/2014/main" id="{BB3AD8F1-8DA5-2135-9479-6798ED1E82BC}"/>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6" name="TextBox 46">
              <a:extLst>
                <a:ext uri="{FF2B5EF4-FFF2-40B4-BE49-F238E27FC236}">
                  <a16:creationId xmlns:a16="http://schemas.microsoft.com/office/drawing/2014/main" id="{87D270C0-2316-EE27-ABC4-B41C3CA79DD7}"/>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grpSp>
        <p:nvGrpSpPr>
          <p:cNvPr id="47" name="Group 47">
            <a:extLst>
              <a:ext uri="{FF2B5EF4-FFF2-40B4-BE49-F238E27FC236}">
                <a16:creationId xmlns:a16="http://schemas.microsoft.com/office/drawing/2014/main" id="{9A7BAC4E-E37C-5209-6F43-78699848C8A3}"/>
              </a:ext>
            </a:extLst>
          </p:cNvPr>
          <p:cNvGrpSpPr/>
          <p:nvPr/>
        </p:nvGrpSpPr>
        <p:grpSpPr>
          <a:xfrm rot="-5400000">
            <a:off x="4788156" y="1828963"/>
            <a:ext cx="156018" cy="155615"/>
            <a:chOff x="0" y="0"/>
            <a:chExt cx="63348" cy="63185"/>
          </a:xfrm>
        </p:grpSpPr>
        <p:sp>
          <p:nvSpPr>
            <p:cNvPr id="48" name="Freeform 48">
              <a:extLst>
                <a:ext uri="{FF2B5EF4-FFF2-40B4-BE49-F238E27FC236}">
                  <a16:creationId xmlns:a16="http://schemas.microsoft.com/office/drawing/2014/main" id="{F21901A7-F891-646B-3D0B-239468C7939D}"/>
                </a:ext>
              </a:extLst>
            </p:cNvPr>
            <p:cNvSpPr/>
            <p:nvPr/>
          </p:nvSpPr>
          <p:spPr>
            <a:xfrm>
              <a:off x="0" y="0"/>
              <a:ext cx="63348" cy="63185"/>
            </a:xfrm>
            <a:custGeom>
              <a:avLst/>
              <a:gdLst/>
              <a:ahLst/>
              <a:cxnLst/>
              <a:rect l="l" t="t" r="r" b="b"/>
              <a:pathLst>
                <a:path w="63348" h="63185">
                  <a:moveTo>
                    <a:pt x="31592" y="0"/>
                  </a:moveTo>
                  <a:lnTo>
                    <a:pt x="31756" y="0"/>
                  </a:lnTo>
                  <a:cubicBezTo>
                    <a:pt x="49204" y="0"/>
                    <a:pt x="63348" y="14144"/>
                    <a:pt x="63348" y="31592"/>
                  </a:cubicBezTo>
                  <a:lnTo>
                    <a:pt x="63348" y="31592"/>
                  </a:lnTo>
                  <a:cubicBezTo>
                    <a:pt x="63348" y="39971"/>
                    <a:pt x="60020" y="48007"/>
                    <a:pt x="54095" y="53931"/>
                  </a:cubicBezTo>
                  <a:cubicBezTo>
                    <a:pt x="48170" y="59856"/>
                    <a:pt x="40135" y="63185"/>
                    <a:pt x="31756" y="63185"/>
                  </a:cubicBezTo>
                  <a:lnTo>
                    <a:pt x="31592" y="63185"/>
                  </a:lnTo>
                  <a:cubicBezTo>
                    <a:pt x="14144" y="63185"/>
                    <a:pt x="0" y="49040"/>
                    <a:pt x="0" y="31592"/>
                  </a:cubicBezTo>
                  <a:lnTo>
                    <a:pt x="0" y="31592"/>
                  </a:lnTo>
                  <a:cubicBezTo>
                    <a:pt x="0" y="14144"/>
                    <a:pt x="14144" y="0"/>
                    <a:pt x="31592" y="0"/>
                  </a:cubicBezTo>
                  <a:close/>
                </a:path>
              </a:pathLst>
            </a:custGeom>
            <a:solidFill>
              <a:srgbClr val="000000">
                <a:alpha val="0"/>
              </a:srgbClr>
            </a:solidFill>
            <a:ln w="28575" cap="sq">
              <a:solidFill>
                <a:srgbClr val="605F55"/>
              </a:solidFill>
              <a:prstDash val="solid"/>
              <a:miter/>
            </a:ln>
          </p:spPr>
        </p:sp>
        <p:sp>
          <p:nvSpPr>
            <p:cNvPr id="49" name="TextBox 49">
              <a:extLst>
                <a:ext uri="{FF2B5EF4-FFF2-40B4-BE49-F238E27FC236}">
                  <a16:creationId xmlns:a16="http://schemas.microsoft.com/office/drawing/2014/main" id="{FADF2A46-118E-117C-CAC5-2DFB1BC61170}"/>
                </a:ext>
              </a:extLst>
            </p:cNvPr>
            <p:cNvSpPr txBox="1"/>
            <p:nvPr/>
          </p:nvSpPr>
          <p:spPr>
            <a:xfrm>
              <a:off x="0" y="-19050"/>
              <a:ext cx="63348" cy="82235"/>
            </a:xfrm>
            <a:prstGeom prst="rect">
              <a:avLst/>
            </a:prstGeom>
          </p:spPr>
          <p:txBody>
            <a:bodyPr lIns="44838" tIns="44838" rIns="44838" bIns="44838" rtlCol="0" anchor="ctr"/>
            <a:lstStyle/>
            <a:p>
              <a:pPr algn="ctr">
                <a:lnSpc>
                  <a:spcPts val="1463"/>
                </a:lnSpc>
              </a:pPr>
              <a:endParaRPr/>
            </a:p>
          </p:txBody>
        </p:sp>
      </p:grpSp>
      <p:sp>
        <p:nvSpPr>
          <p:cNvPr id="50" name="AutoShape 50">
            <a:extLst>
              <a:ext uri="{FF2B5EF4-FFF2-40B4-BE49-F238E27FC236}">
                <a16:creationId xmlns:a16="http://schemas.microsoft.com/office/drawing/2014/main" id="{A5E0F8A5-ECB9-35EF-0F9D-5C96049F9F23}"/>
              </a:ext>
            </a:extLst>
          </p:cNvPr>
          <p:cNvSpPr/>
          <p:nvPr/>
        </p:nvSpPr>
        <p:spPr>
          <a:xfrm flipV="1">
            <a:off x="4007481" y="636219"/>
            <a:ext cx="0" cy="1142099"/>
          </a:xfrm>
          <a:prstGeom prst="line">
            <a:avLst/>
          </a:prstGeom>
          <a:ln w="9525" cap="flat">
            <a:solidFill>
              <a:srgbClr val="605F55"/>
            </a:solidFill>
            <a:prstDash val="solid"/>
            <a:headEnd type="none" w="sm" len="sm"/>
            <a:tailEnd type="none" w="sm" len="sm"/>
          </a:ln>
        </p:spPr>
      </p:sp>
      <p:sp>
        <p:nvSpPr>
          <p:cNvPr id="51" name="AutoShape 51">
            <a:extLst>
              <a:ext uri="{FF2B5EF4-FFF2-40B4-BE49-F238E27FC236}">
                <a16:creationId xmlns:a16="http://schemas.microsoft.com/office/drawing/2014/main" id="{407ECBC9-F27F-F0C4-C804-6691848FC25E}"/>
              </a:ext>
            </a:extLst>
          </p:cNvPr>
          <p:cNvSpPr/>
          <p:nvPr/>
        </p:nvSpPr>
        <p:spPr>
          <a:xfrm flipV="1">
            <a:off x="4238760" y="636219"/>
            <a:ext cx="0" cy="1142099"/>
          </a:xfrm>
          <a:prstGeom prst="line">
            <a:avLst/>
          </a:prstGeom>
          <a:ln w="9525" cap="flat">
            <a:solidFill>
              <a:srgbClr val="605F55"/>
            </a:solidFill>
            <a:prstDash val="solid"/>
            <a:headEnd type="none" w="sm" len="sm"/>
            <a:tailEnd type="none" w="sm" len="sm"/>
          </a:ln>
        </p:spPr>
      </p:sp>
      <p:sp>
        <p:nvSpPr>
          <p:cNvPr id="52" name="AutoShape 52">
            <a:extLst>
              <a:ext uri="{FF2B5EF4-FFF2-40B4-BE49-F238E27FC236}">
                <a16:creationId xmlns:a16="http://schemas.microsoft.com/office/drawing/2014/main" id="{69DDB392-1FB1-BB39-B937-6B071170E328}"/>
              </a:ext>
            </a:extLst>
          </p:cNvPr>
          <p:cNvSpPr/>
          <p:nvPr/>
        </p:nvSpPr>
        <p:spPr>
          <a:xfrm flipV="1">
            <a:off x="4474159" y="636219"/>
            <a:ext cx="0" cy="1142099"/>
          </a:xfrm>
          <a:prstGeom prst="line">
            <a:avLst/>
          </a:prstGeom>
          <a:ln w="9525" cap="flat">
            <a:solidFill>
              <a:srgbClr val="605F55"/>
            </a:solidFill>
            <a:prstDash val="solid"/>
            <a:headEnd type="none" w="sm" len="sm"/>
            <a:tailEnd type="none" w="sm" len="sm"/>
          </a:ln>
        </p:spPr>
      </p:sp>
      <p:sp>
        <p:nvSpPr>
          <p:cNvPr id="53" name="AutoShape 53">
            <a:extLst>
              <a:ext uri="{FF2B5EF4-FFF2-40B4-BE49-F238E27FC236}">
                <a16:creationId xmlns:a16="http://schemas.microsoft.com/office/drawing/2014/main" id="{0414EF5B-ED27-ABA3-052A-CC49CA3D6FD4}"/>
              </a:ext>
            </a:extLst>
          </p:cNvPr>
          <p:cNvSpPr/>
          <p:nvPr/>
        </p:nvSpPr>
        <p:spPr>
          <a:xfrm flipV="1">
            <a:off x="4701151" y="636219"/>
            <a:ext cx="0" cy="1142099"/>
          </a:xfrm>
          <a:prstGeom prst="line">
            <a:avLst/>
          </a:prstGeom>
          <a:ln w="9525" cap="flat">
            <a:solidFill>
              <a:srgbClr val="605F55"/>
            </a:solidFill>
            <a:prstDash val="solid"/>
            <a:headEnd type="none" w="sm" len="sm"/>
            <a:tailEnd type="none" w="sm" len="sm"/>
          </a:ln>
        </p:spPr>
      </p:sp>
      <p:sp>
        <p:nvSpPr>
          <p:cNvPr id="54" name="AutoShape 54">
            <a:extLst>
              <a:ext uri="{FF2B5EF4-FFF2-40B4-BE49-F238E27FC236}">
                <a16:creationId xmlns:a16="http://schemas.microsoft.com/office/drawing/2014/main" id="{9C2A1794-05F1-F64D-5C86-2860C402796F}"/>
              </a:ext>
            </a:extLst>
          </p:cNvPr>
          <p:cNvSpPr/>
          <p:nvPr/>
        </p:nvSpPr>
        <p:spPr>
          <a:xfrm flipV="1">
            <a:off x="4924780" y="636219"/>
            <a:ext cx="0" cy="1142099"/>
          </a:xfrm>
          <a:prstGeom prst="line">
            <a:avLst/>
          </a:prstGeom>
          <a:ln w="9525" cap="flat">
            <a:solidFill>
              <a:srgbClr val="605F55"/>
            </a:solidFill>
            <a:prstDash val="solid"/>
            <a:headEnd type="none" w="sm" len="sm"/>
            <a:tailEnd type="none" w="sm" len="sm"/>
          </a:ln>
        </p:spPr>
      </p:sp>
      <p:sp>
        <p:nvSpPr>
          <p:cNvPr id="55" name="AutoShape 55">
            <a:extLst>
              <a:ext uri="{FF2B5EF4-FFF2-40B4-BE49-F238E27FC236}">
                <a16:creationId xmlns:a16="http://schemas.microsoft.com/office/drawing/2014/main" id="{85BAD97E-62A0-7E4F-9A6C-9182696A1E4F}"/>
              </a:ext>
            </a:extLst>
          </p:cNvPr>
          <p:cNvSpPr/>
          <p:nvPr/>
        </p:nvSpPr>
        <p:spPr>
          <a:xfrm flipV="1">
            <a:off x="2176921" y="636219"/>
            <a:ext cx="0" cy="1348560"/>
          </a:xfrm>
          <a:prstGeom prst="line">
            <a:avLst/>
          </a:prstGeom>
          <a:ln w="9525" cap="flat">
            <a:solidFill>
              <a:srgbClr val="605F55"/>
            </a:solidFill>
            <a:prstDash val="solid"/>
            <a:headEnd type="none" w="sm" len="sm"/>
            <a:tailEnd type="none" w="sm" len="sm"/>
          </a:ln>
        </p:spPr>
      </p:sp>
      <p:sp>
        <p:nvSpPr>
          <p:cNvPr id="56" name="AutoShape 56">
            <a:extLst>
              <a:ext uri="{FF2B5EF4-FFF2-40B4-BE49-F238E27FC236}">
                <a16:creationId xmlns:a16="http://schemas.microsoft.com/office/drawing/2014/main" id="{82FB2813-8673-8F65-F180-D0E3CA078DEF}"/>
              </a:ext>
            </a:extLst>
          </p:cNvPr>
          <p:cNvSpPr/>
          <p:nvPr/>
        </p:nvSpPr>
        <p:spPr>
          <a:xfrm flipV="1">
            <a:off x="2408200" y="636219"/>
            <a:ext cx="0" cy="1348560"/>
          </a:xfrm>
          <a:prstGeom prst="line">
            <a:avLst/>
          </a:prstGeom>
          <a:ln w="9525" cap="flat">
            <a:solidFill>
              <a:srgbClr val="605F55"/>
            </a:solidFill>
            <a:prstDash val="solid"/>
            <a:headEnd type="none" w="sm" len="sm"/>
            <a:tailEnd type="none" w="sm" len="sm"/>
          </a:ln>
        </p:spPr>
      </p:sp>
      <p:sp>
        <p:nvSpPr>
          <p:cNvPr id="57" name="AutoShape 57">
            <a:extLst>
              <a:ext uri="{FF2B5EF4-FFF2-40B4-BE49-F238E27FC236}">
                <a16:creationId xmlns:a16="http://schemas.microsoft.com/office/drawing/2014/main" id="{670B8FA4-56CC-F9BF-0CAE-619A53F6C2CB}"/>
              </a:ext>
            </a:extLst>
          </p:cNvPr>
          <p:cNvSpPr/>
          <p:nvPr/>
        </p:nvSpPr>
        <p:spPr>
          <a:xfrm flipV="1">
            <a:off x="2643599" y="636219"/>
            <a:ext cx="0" cy="1348560"/>
          </a:xfrm>
          <a:prstGeom prst="line">
            <a:avLst/>
          </a:prstGeom>
          <a:ln w="9525" cap="flat">
            <a:solidFill>
              <a:srgbClr val="605F55"/>
            </a:solidFill>
            <a:prstDash val="solid"/>
            <a:headEnd type="none" w="sm" len="sm"/>
            <a:tailEnd type="none" w="sm" len="sm"/>
          </a:ln>
        </p:spPr>
      </p:sp>
      <p:sp>
        <p:nvSpPr>
          <p:cNvPr id="58" name="AutoShape 58">
            <a:extLst>
              <a:ext uri="{FF2B5EF4-FFF2-40B4-BE49-F238E27FC236}">
                <a16:creationId xmlns:a16="http://schemas.microsoft.com/office/drawing/2014/main" id="{9C75EA1D-963A-8945-724B-477000638D90}"/>
              </a:ext>
            </a:extLst>
          </p:cNvPr>
          <p:cNvSpPr/>
          <p:nvPr/>
        </p:nvSpPr>
        <p:spPr>
          <a:xfrm flipV="1">
            <a:off x="2870591" y="636219"/>
            <a:ext cx="0" cy="1348560"/>
          </a:xfrm>
          <a:prstGeom prst="line">
            <a:avLst/>
          </a:prstGeom>
          <a:ln w="9525" cap="flat">
            <a:solidFill>
              <a:srgbClr val="605F55"/>
            </a:solidFill>
            <a:prstDash val="solid"/>
            <a:headEnd type="none" w="sm" len="sm"/>
            <a:tailEnd type="none" w="sm" len="sm"/>
          </a:ln>
        </p:spPr>
      </p:sp>
      <p:sp>
        <p:nvSpPr>
          <p:cNvPr id="59" name="AutoShape 59">
            <a:extLst>
              <a:ext uri="{FF2B5EF4-FFF2-40B4-BE49-F238E27FC236}">
                <a16:creationId xmlns:a16="http://schemas.microsoft.com/office/drawing/2014/main" id="{414D6739-6CEE-DF24-0FB5-3D657C650743}"/>
              </a:ext>
            </a:extLst>
          </p:cNvPr>
          <p:cNvSpPr/>
          <p:nvPr/>
        </p:nvSpPr>
        <p:spPr>
          <a:xfrm flipV="1">
            <a:off x="3094220" y="636219"/>
            <a:ext cx="0" cy="1348560"/>
          </a:xfrm>
          <a:prstGeom prst="line">
            <a:avLst/>
          </a:prstGeom>
          <a:ln w="9525" cap="flat">
            <a:solidFill>
              <a:srgbClr val="605F55"/>
            </a:solidFill>
            <a:prstDash val="solid"/>
            <a:headEnd type="none" w="sm" len="sm"/>
            <a:tailEnd type="none" w="sm" len="sm"/>
          </a:ln>
        </p:spPr>
      </p:sp>
      <p:sp>
        <p:nvSpPr>
          <p:cNvPr id="61" name="TextBox 61">
            <a:extLst>
              <a:ext uri="{FF2B5EF4-FFF2-40B4-BE49-F238E27FC236}">
                <a16:creationId xmlns:a16="http://schemas.microsoft.com/office/drawing/2014/main" id="{A5845F85-827A-C1C0-6367-F5C554DB543D}"/>
              </a:ext>
            </a:extLst>
          </p:cNvPr>
          <p:cNvSpPr txBox="1"/>
          <p:nvPr/>
        </p:nvSpPr>
        <p:spPr>
          <a:xfrm rot="-5400000">
            <a:off x="1106710" y="850230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LUNES</a:t>
            </a:r>
          </a:p>
        </p:txBody>
      </p:sp>
      <p:sp>
        <p:nvSpPr>
          <p:cNvPr id="62" name="TextBox 62">
            <a:extLst>
              <a:ext uri="{FF2B5EF4-FFF2-40B4-BE49-F238E27FC236}">
                <a16:creationId xmlns:a16="http://schemas.microsoft.com/office/drawing/2014/main" id="{6DB38877-5DDB-0E2D-CAA1-F5E9AA4B0833}"/>
              </a:ext>
            </a:extLst>
          </p:cNvPr>
          <p:cNvSpPr txBox="1"/>
          <p:nvPr/>
        </p:nvSpPr>
        <p:spPr>
          <a:xfrm rot="-5400000">
            <a:off x="1106710" y="705519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MARTES</a:t>
            </a:r>
          </a:p>
        </p:txBody>
      </p:sp>
      <p:sp>
        <p:nvSpPr>
          <p:cNvPr id="63" name="TextBox 63">
            <a:extLst>
              <a:ext uri="{FF2B5EF4-FFF2-40B4-BE49-F238E27FC236}">
                <a16:creationId xmlns:a16="http://schemas.microsoft.com/office/drawing/2014/main" id="{FF220B37-CC61-D36C-05B6-4272B9F8FE89}"/>
              </a:ext>
            </a:extLst>
          </p:cNvPr>
          <p:cNvSpPr txBox="1"/>
          <p:nvPr/>
        </p:nvSpPr>
        <p:spPr>
          <a:xfrm rot="-5400000">
            <a:off x="1106710" y="5606658"/>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MIÉRCOLES</a:t>
            </a:r>
          </a:p>
        </p:txBody>
      </p:sp>
      <p:sp>
        <p:nvSpPr>
          <p:cNvPr id="64" name="TextBox 64">
            <a:extLst>
              <a:ext uri="{FF2B5EF4-FFF2-40B4-BE49-F238E27FC236}">
                <a16:creationId xmlns:a16="http://schemas.microsoft.com/office/drawing/2014/main" id="{FCEC47E8-BF12-DD68-8189-EC355D4625AB}"/>
              </a:ext>
            </a:extLst>
          </p:cNvPr>
          <p:cNvSpPr txBox="1"/>
          <p:nvPr/>
        </p:nvSpPr>
        <p:spPr>
          <a:xfrm rot="-5400000">
            <a:off x="1107423" y="4160260"/>
            <a:ext cx="1395242"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JUEVES</a:t>
            </a:r>
          </a:p>
        </p:txBody>
      </p:sp>
      <p:sp>
        <p:nvSpPr>
          <p:cNvPr id="65" name="TextBox 65">
            <a:extLst>
              <a:ext uri="{FF2B5EF4-FFF2-40B4-BE49-F238E27FC236}">
                <a16:creationId xmlns:a16="http://schemas.microsoft.com/office/drawing/2014/main" id="{2BAE8AE5-0B67-4D68-B7EC-2612A9D88F88}"/>
              </a:ext>
            </a:extLst>
          </p:cNvPr>
          <p:cNvSpPr txBox="1"/>
          <p:nvPr/>
        </p:nvSpPr>
        <p:spPr>
          <a:xfrm rot="-5400000">
            <a:off x="1106710" y="2712436"/>
            <a:ext cx="1396669"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VIERNES</a:t>
            </a:r>
          </a:p>
        </p:txBody>
      </p:sp>
      <p:sp>
        <p:nvSpPr>
          <p:cNvPr id="66" name="TextBox 66">
            <a:extLst>
              <a:ext uri="{FF2B5EF4-FFF2-40B4-BE49-F238E27FC236}">
                <a16:creationId xmlns:a16="http://schemas.microsoft.com/office/drawing/2014/main" id="{5AEEFA5F-60FF-DEF5-2374-22200F1DBC28}"/>
              </a:ext>
            </a:extLst>
          </p:cNvPr>
          <p:cNvSpPr txBox="1"/>
          <p:nvPr/>
        </p:nvSpPr>
        <p:spPr>
          <a:xfrm rot="-5400000">
            <a:off x="103823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NOTAS</a:t>
            </a:r>
          </a:p>
        </p:txBody>
      </p:sp>
      <p:sp>
        <p:nvSpPr>
          <p:cNvPr id="67" name="TextBox 67">
            <a:extLst>
              <a:ext uri="{FF2B5EF4-FFF2-40B4-BE49-F238E27FC236}">
                <a16:creationId xmlns:a16="http://schemas.microsoft.com/office/drawing/2014/main" id="{5B6F50F0-DD7A-F9BC-A47E-507BC19DB093}"/>
              </a:ext>
            </a:extLst>
          </p:cNvPr>
          <p:cNvSpPr txBox="1"/>
          <p:nvPr/>
        </p:nvSpPr>
        <p:spPr>
          <a:xfrm rot="-5400000">
            <a:off x="2852506"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TAREAS</a:t>
            </a:r>
          </a:p>
        </p:txBody>
      </p:sp>
      <p:sp>
        <p:nvSpPr>
          <p:cNvPr id="68" name="TextBox 68">
            <a:extLst>
              <a:ext uri="{FF2B5EF4-FFF2-40B4-BE49-F238E27FC236}">
                <a16:creationId xmlns:a16="http://schemas.microsoft.com/office/drawing/2014/main" id="{14AFDB8E-3122-642A-F506-F2C706787B5E}"/>
              </a:ext>
            </a:extLst>
          </p:cNvPr>
          <p:cNvSpPr txBox="1"/>
          <p:nvPr/>
        </p:nvSpPr>
        <p:spPr>
          <a:xfrm rot="-5400000">
            <a:off x="3142268" y="7416952"/>
            <a:ext cx="3567382"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SÁBADO</a:t>
            </a:r>
          </a:p>
        </p:txBody>
      </p:sp>
      <p:sp>
        <p:nvSpPr>
          <p:cNvPr id="69" name="TextBox 69">
            <a:extLst>
              <a:ext uri="{FF2B5EF4-FFF2-40B4-BE49-F238E27FC236}">
                <a16:creationId xmlns:a16="http://schemas.microsoft.com/office/drawing/2014/main" id="{467AA68D-FB12-3458-ECC1-5B5104320C5D}"/>
              </a:ext>
            </a:extLst>
          </p:cNvPr>
          <p:cNvSpPr txBox="1"/>
          <p:nvPr/>
        </p:nvSpPr>
        <p:spPr>
          <a:xfrm rot="-5400000">
            <a:off x="3141600" y="3798459"/>
            <a:ext cx="3568716" cy="227306"/>
          </a:xfrm>
          <a:prstGeom prst="rect">
            <a:avLst/>
          </a:prstGeom>
        </p:spPr>
        <p:txBody>
          <a:bodyPr lIns="0" tIns="0" rIns="0" bIns="0" rtlCol="0" anchor="t">
            <a:spAutoFit/>
          </a:bodyPr>
          <a:lstStyle/>
          <a:p>
            <a:pPr marL="0" lvl="0" indent="0" algn="ctr">
              <a:lnSpc>
                <a:spcPts val="1862"/>
              </a:lnSpc>
              <a:spcBef>
                <a:spcPct val="0"/>
              </a:spcBef>
            </a:pPr>
            <a:r>
              <a:rPr lang="en-US" sz="1330" u="none" strike="noStrike">
                <a:latin typeface="Libre Baskerville Bold"/>
                <a:ea typeface="Libre Baskerville Bold"/>
                <a:cs typeface="Libre Baskerville Bold"/>
                <a:sym typeface="Libre Baskerville Bold"/>
              </a:rPr>
              <a:t>DOMINGO</a:t>
            </a:r>
          </a:p>
        </p:txBody>
      </p:sp>
      <p:sp>
        <p:nvSpPr>
          <p:cNvPr id="70" name="TextBox 70">
            <a:extLst>
              <a:ext uri="{FF2B5EF4-FFF2-40B4-BE49-F238E27FC236}">
                <a16:creationId xmlns:a16="http://schemas.microsoft.com/office/drawing/2014/main" id="{9274AA94-B4CB-8835-C4DF-17B8F2EB6EE8}"/>
              </a:ext>
            </a:extLst>
          </p:cNvPr>
          <p:cNvSpPr txBox="1"/>
          <p:nvPr/>
        </p:nvSpPr>
        <p:spPr>
          <a:xfrm rot="-5400000">
            <a:off x="508008" y="8195899"/>
            <a:ext cx="1447111" cy="227306"/>
          </a:xfrm>
          <a:prstGeom prst="rect">
            <a:avLst/>
          </a:prstGeom>
        </p:spPr>
        <p:txBody>
          <a:bodyPr lIns="0" tIns="0" rIns="0" bIns="0" rtlCol="0" anchor="t">
            <a:spAutoFit/>
          </a:bodyPr>
          <a:lstStyle/>
          <a:p>
            <a:pPr marL="0" lvl="0" indent="0" algn="l">
              <a:lnSpc>
                <a:spcPts val="1862"/>
              </a:lnSpc>
              <a:spcBef>
                <a:spcPct val="0"/>
              </a:spcBef>
            </a:pPr>
            <a:r>
              <a:rPr lang="en-US" sz="1330" u="none" strike="noStrike">
                <a:latin typeface="Libre Baskerville Bold"/>
                <a:ea typeface="Libre Baskerville Bold"/>
                <a:cs typeface="Libre Baskerville Bold"/>
                <a:sym typeface="Libre Baskerville Bold"/>
              </a:rPr>
              <a:t>SEMANA</a:t>
            </a:r>
          </a:p>
        </p:txBody>
      </p:sp>
      <p:sp>
        <p:nvSpPr>
          <p:cNvPr id="71" name="AutoShape 71">
            <a:extLst>
              <a:ext uri="{FF2B5EF4-FFF2-40B4-BE49-F238E27FC236}">
                <a16:creationId xmlns:a16="http://schemas.microsoft.com/office/drawing/2014/main" id="{10C27092-4B82-EBC6-2CE6-4B9231BA1D70}"/>
              </a:ext>
            </a:extLst>
          </p:cNvPr>
          <p:cNvSpPr/>
          <p:nvPr/>
        </p:nvSpPr>
        <p:spPr>
          <a:xfrm flipV="1">
            <a:off x="5735130" y="636219"/>
            <a:ext cx="0" cy="1348560"/>
          </a:xfrm>
          <a:prstGeom prst="line">
            <a:avLst/>
          </a:prstGeom>
          <a:ln w="9525" cap="flat">
            <a:solidFill>
              <a:srgbClr val="605F55"/>
            </a:solidFill>
            <a:prstDash val="solid"/>
            <a:headEnd type="none" w="sm" len="sm"/>
            <a:tailEnd type="none" w="sm" len="sm"/>
          </a:ln>
        </p:spPr>
      </p:sp>
      <p:sp>
        <p:nvSpPr>
          <p:cNvPr id="72" name="AutoShape 72">
            <a:extLst>
              <a:ext uri="{FF2B5EF4-FFF2-40B4-BE49-F238E27FC236}">
                <a16:creationId xmlns:a16="http://schemas.microsoft.com/office/drawing/2014/main" id="{82BC9061-236E-B909-E68A-B850B3045AE3}"/>
              </a:ext>
            </a:extLst>
          </p:cNvPr>
          <p:cNvSpPr/>
          <p:nvPr/>
        </p:nvSpPr>
        <p:spPr>
          <a:xfrm flipV="1">
            <a:off x="5966409" y="636219"/>
            <a:ext cx="0" cy="1348560"/>
          </a:xfrm>
          <a:prstGeom prst="line">
            <a:avLst/>
          </a:prstGeom>
          <a:ln w="9525" cap="flat">
            <a:solidFill>
              <a:srgbClr val="605F55"/>
            </a:solidFill>
            <a:prstDash val="solid"/>
            <a:headEnd type="none" w="sm" len="sm"/>
            <a:tailEnd type="none" w="sm" len="sm"/>
          </a:ln>
        </p:spPr>
      </p:sp>
      <p:sp>
        <p:nvSpPr>
          <p:cNvPr id="73" name="AutoShape 73">
            <a:extLst>
              <a:ext uri="{FF2B5EF4-FFF2-40B4-BE49-F238E27FC236}">
                <a16:creationId xmlns:a16="http://schemas.microsoft.com/office/drawing/2014/main" id="{E91E3FD9-FFCC-4292-1904-6F5275317152}"/>
              </a:ext>
            </a:extLst>
          </p:cNvPr>
          <p:cNvSpPr/>
          <p:nvPr/>
        </p:nvSpPr>
        <p:spPr>
          <a:xfrm flipV="1">
            <a:off x="6201808" y="636219"/>
            <a:ext cx="0" cy="1348560"/>
          </a:xfrm>
          <a:prstGeom prst="line">
            <a:avLst/>
          </a:prstGeom>
          <a:ln w="9525" cap="flat">
            <a:solidFill>
              <a:srgbClr val="605F55"/>
            </a:solidFill>
            <a:prstDash val="solid"/>
            <a:headEnd type="none" w="sm" len="sm"/>
            <a:tailEnd type="none" w="sm" len="sm"/>
          </a:ln>
        </p:spPr>
      </p:sp>
      <p:sp>
        <p:nvSpPr>
          <p:cNvPr id="74" name="TextBox 74">
            <a:extLst>
              <a:ext uri="{FF2B5EF4-FFF2-40B4-BE49-F238E27FC236}">
                <a16:creationId xmlns:a16="http://schemas.microsoft.com/office/drawing/2014/main" id="{24A8DDE9-3149-ABEE-42C7-EFCDCA1E23D3}"/>
              </a:ext>
            </a:extLst>
          </p:cNvPr>
          <p:cNvSpPr txBox="1"/>
          <p:nvPr/>
        </p:nvSpPr>
        <p:spPr>
          <a:xfrm rot="-5400000">
            <a:off x="4596442" y="1196846"/>
            <a:ext cx="1533624" cy="227306"/>
          </a:xfrm>
          <a:prstGeom prst="rect">
            <a:avLst/>
          </a:prstGeom>
        </p:spPr>
        <p:txBody>
          <a:bodyPr lIns="0" tIns="0" rIns="0" bIns="0" rtlCol="0" anchor="t">
            <a:spAutoFit/>
          </a:bodyPr>
          <a:lstStyle/>
          <a:p>
            <a:pPr marL="0" lvl="0" indent="0" algn="ctr">
              <a:lnSpc>
                <a:spcPts val="1862"/>
              </a:lnSpc>
              <a:spcBef>
                <a:spcPct val="0"/>
              </a:spcBef>
            </a:pPr>
            <a:r>
              <a:rPr lang="en-US" sz="1330">
                <a:latin typeface="Libre Baskerville Bold"/>
                <a:ea typeface="Libre Baskerville Bold"/>
                <a:cs typeface="Libre Baskerville Bold"/>
                <a:sym typeface="Libre Baskerville Bold"/>
              </a:rPr>
              <a:t>IMPORTANTE</a:t>
            </a:r>
          </a:p>
        </p:txBody>
      </p:sp>
      <p:pic>
        <p:nvPicPr>
          <p:cNvPr id="76" name="Imagen 75">
            <a:extLst>
              <a:ext uri="{FF2B5EF4-FFF2-40B4-BE49-F238E27FC236}">
                <a16:creationId xmlns:a16="http://schemas.microsoft.com/office/drawing/2014/main" id="{6BB79FCB-DE36-34F2-21F1-9E6EE03E6F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40142" y="4457886"/>
            <a:ext cx="6466197" cy="1363963"/>
          </a:xfrm>
          <a:prstGeom prst="rect">
            <a:avLst/>
          </a:prstGeom>
        </p:spPr>
      </p:pic>
      <p:grpSp>
        <p:nvGrpSpPr>
          <p:cNvPr id="79" name="Grupo 78">
            <a:extLst>
              <a:ext uri="{FF2B5EF4-FFF2-40B4-BE49-F238E27FC236}">
                <a16:creationId xmlns:a16="http://schemas.microsoft.com/office/drawing/2014/main" id="{5F801A05-8BE2-C0BF-4FCA-8343EA8D5E4C}"/>
              </a:ext>
            </a:extLst>
          </p:cNvPr>
          <p:cNvGrpSpPr/>
          <p:nvPr/>
        </p:nvGrpSpPr>
        <p:grpSpPr>
          <a:xfrm rot="16200000">
            <a:off x="3325996" y="-2809209"/>
            <a:ext cx="206008" cy="6098771"/>
            <a:chOff x="6363126" y="1068524"/>
            <a:chExt cx="232096" cy="7870106"/>
          </a:xfrm>
        </p:grpSpPr>
        <p:grpSp>
          <p:nvGrpSpPr>
            <p:cNvPr id="80" name="Grupo 79">
              <a:extLst>
                <a:ext uri="{FF2B5EF4-FFF2-40B4-BE49-F238E27FC236}">
                  <a16:creationId xmlns:a16="http://schemas.microsoft.com/office/drawing/2014/main" id="{075B4E66-462E-534F-0ECD-377BBB1D1F96}"/>
                </a:ext>
              </a:extLst>
            </p:cNvPr>
            <p:cNvGrpSpPr/>
            <p:nvPr/>
          </p:nvGrpSpPr>
          <p:grpSpPr>
            <a:xfrm>
              <a:off x="6363127" y="1068524"/>
              <a:ext cx="232095" cy="3884476"/>
              <a:chOff x="5707970" y="2690022"/>
              <a:chExt cx="232095" cy="3884476"/>
            </a:xfrm>
          </p:grpSpPr>
          <p:grpSp>
            <p:nvGrpSpPr>
              <p:cNvPr id="96" name="Grupo 95">
                <a:extLst>
                  <a:ext uri="{FF2B5EF4-FFF2-40B4-BE49-F238E27FC236}">
                    <a16:creationId xmlns:a16="http://schemas.microsoft.com/office/drawing/2014/main" id="{B0FB3CD4-9C3E-BEC3-0DC2-3BD8615AB595}"/>
                  </a:ext>
                </a:extLst>
              </p:cNvPr>
              <p:cNvGrpSpPr/>
              <p:nvPr/>
            </p:nvGrpSpPr>
            <p:grpSpPr>
              <a:xfrm rot="16200000">
                <a:off x="4880225" y="3517767"/>
                <a:ext cx="1887583" cy="232094"/>
                <a:chOff x="2622620" y="2060894"/>
                <a:chExt cx="1887583" cy="232094"/>
              </a:xfrm>
            </p:grpSpPr>
            <p:sp>
              <p:nvSpPr>
                <p:cNvPr id="104" name="Rectángulo 103">
                  <a:extLst>
                    <a:ext uri="{FF2B5EF4-FFF2-40B4-BE49-F238E27FC236}">
                      <a16:creationId xmlns:a16="http://schemas.microsoft.com/office/drawing/2014/main" id="{FDE7F6DB-D5FB-672D-D82A-581D2CFDEB85}"/>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5" name="Rectángulo 104">
                  <a:extLst>
                    <a:ext uri="{FF2B5EF4-FFF2-40B4-BE49-F238E27FC236}">
                      <a16:creationId xmlns:a16="http://schemas.microsoft.com/office/drawing/2014/main" id="{8E8ABBD1-3095-83EB-9394-77887D4619BA}"/>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6" name="Rectángulo 105">
                  <a:extLst>
                    <a:ext uri="{FF2B5EF4-FFF2-40B4-BE49-F238E27FC236}">
                      <a16:creationId xmlns:a16="http://schemas.microsoft.com/office/drawing/2014/main" id="{DAED7224-6075-769E-D8B7-3D79467C0B22}"/>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7" name="Rectángulo 106">
                  <a:extLst>
                    <a:ext uri="{FF2B5EF4-FFF2-40B4-BE49-F238E27FC236}">
                      <a16:creationId xmlns:a16="http://schemas.microsoft.com/office/drawing/2014/main" id="{E44B07FA-4366-18BA-30CC-0500C15ED8BD}"/>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8" name="Rectángulo 107">
                  <a:extLst>
                    <a:ext uri="{FF2B5EF4-FFF2-40B4-BE49-F238E27FC236}">
                      <a16:creationId xmlns:a16="http://schemas.microsoft.com/office/drawing/2014/main" id="{753DF8B9-CF5A-C300-920A-13838FC64FC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9" name="Rectángulo 108">
                  <a:extLst>
                    <a:ext uri="{FF2B5EF4-FFF2-40B4-BE49-F238E27FC236}">
                      <a16:creationId xmlns:a16="http://schemas.microsoft.com/office/drawing/2014/main" id="{20732E29-E2BB-15CF-3379-29D5EEF532FC}"/>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97" name="Grupo 96">
                <a:extLst>
                  <a:ext uri="{FF2B5EF4-FFF2-40B4-BE49-F238E27FC236}">
                    <a16:creationId xmlns:a16="http://schemas.microsoft.com/office/drawing/2014/main" id="{17B09307-A356-C860-EC57-B49C914A189C}"/>
                  </a:ext>
                </a:extLst>
              </p:cNvPr>
              <p:cNvGrpSpPr/>
              <p:nvPr/>
            </p:nvGrpSpPr>
            <p:grpSpPr>
              <a:xfrm rot="16200000">
                <a:off x="4880226" y="5514660"/>
                <a:ext cx="1887583" cy="232094"/>
                <a:chOff x="2622620" y="2060894"/>
                <a:chExt cx="1887583" cy="232094"/>
              </a:xfrm>
            </p:grpSpPr>
            <p:sp>
              <p:nvSpPr>
                <p:cNvPr id="98" name="Rectángulo 97">
                  <a:extLst>
                    <a:ext uri="{FF2B5EF4-FFF2-40B4-BE49-F238E27FC236}">
                      <a16:creationId xmlns:a16="http://schemas.microsoft.com/office/drawing/2014/main" id="{AF8C376D-D69B-344E-45AC-3FFCDAF0E58C}"/>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9" name="Rectángulo 98">
                  <a:extLst>
                    <a:ext uri="{FF2B5EF4-FFF2-40B4-BE49-F238E27FC236}">
                      <a16:creationId xmlns:a16="http://schemas.microsoft.com/office/drawing/2014/main" id="{CB4758BF-9F13-6918-BA85-3145D1021F30}"/>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0" name="Rectángulo 99">
                  <a:extLst>
                    <a:ext uri="{FF2B5EF4-FFF2-40B4-BE49-F238E27FC236}">
                      <a16:creationId xmlns:a16="http://schemas.microsoft.com/office/drawing/2014/main" id="{9295D361-6738-D195-5F9D-18A3D83E3971}"/>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101" name="Rectángulo 100">
                  <a:extLst>
                    <a:ext uri="{FF2B5EF4-FFF2-40B4-BE49-F238E27FC236}">
                      <a16:creationId xmlns:a16="http://schemas.microsoft.com/office/drawing/2014/main" id="{6DA988B4-865D-85E0-AEB1-D062F6F8BD9A}"/>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2" name="Rectángulo 101">
                  <a:extLst>
                    <a:ext uri="{FF2B5EF4-FFF2-40B4-BE49-F238E27FC236}">
                      <a16:creationId xmlns:a16="http://schemas.microsoft.com/office/drawing/2014/main" id="{8161DA2B-C6E7-F9FD-28D3-BFAE1464B415}"/>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103" name="Rectángulo 102">
                  <a:extLst>
                    <a:ext uri="{FF2B5EF4-FFF2-40B4-BE49-F238E27FC236}">
                      <a16:creationId xmlns:a16="http://schemas.microsoft.com/office/drawing/2014/main" id="{D8BB26A5-BFA5-3787-B725-5ED98904113F}"/>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nvGrpSpPr>
            <p:cNvPr id="81" name="Grupo 80">
              <a:extLst>
                <a:ext uri="{FF2B5EF4-FFF2-40B4-BE49-F238E27FC236}">
                  <a16:creationId xmlns:a16="http://schemas.microsoft.com/office/drawing/2014/main" id="{01C1DAD0-4159-8396-EE2A-B25E0D61306D}"/>
                </a:ext>
              </a:extLst>
            </p:cNvPr>
            <p:cNvGrpSpPr/>
            <p:nvPr/>
          </p:nvGrpSpPr>
          <p:grpSpPr>
            <a:xfrm>
              <a:off x="6363126" y="5054154"/>
              <a:ext cx="232095" cy="3884476"/>
              <a:chOff x="5707970" y="2690022"/>
              <a:chExt cx="232095" cy="3884476"/>
            </a:xfrm>
          </p:grpSpPr>
          <p:grpSp>
            <p:nvGrpSpPr>
              <p:cNvPr id="82" name="Grupo 81">
                <a:extLst>
                  <a:ext uri="{FF2B5EF4-FFF2-40B4-BE49-F238E27FC236}">
                    <a16:creationId xmlns:a16="http://schemas.microsoft.com/office/drawing/2014/main" id="{DA63C861-B38A-433F-BEE2-04E804FB47A3}"/>
                  </a:ext>
                </a:extLst>
              </p:cNvPr>
              <p:cNvGrpSpPr/>
              <p:nvPr/>
            </p:nvGrpSpPr>
            <p:grpSpPr>
              <a:xfrm rot="16200000">
                <a:off x="4880225" y="3517767"/>
                <a:ext cx="1887583" cy="232094"/>
                <a:chOff x="2622620" y="2060894"/>
                <a:chExt cx="1887583" cy="232094"/>
              </a:xfrm>
            </p:grpSpPr>
            <p:sp>
              <p:nvSpPr>
                <p:cNvPr id="90" name="Rectángulo 89">
                  <a:extLst>
                    <a:ext uri="{FF2B5EF4-FFF2-40B4-BE49-F238E27FC236}">
                      <a16:creationId xmlns:a16="http://schemas.microsoft.com/office/drawing/2014/main" id="{AC24C1F8-1B61-8331-6D45-39D3559397DE}"/>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1" name="Rectángulo 90">
                  <a:extLst>
                    <a:ext uri="{FF2B5EF4-FFF2-40B4-BE49-F238E27FC236}">
                      <a16:creationId xmlns:a16="http://schemas.microsoft.com/office/drawing/2014/main" id="{F8EF1149-7C7F-62FE-1603-437CB31724E2}"/>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2" name="Rectángulo 91">
                  <a:extLst>
                    <a:ext uri="{FF2B5EF4-FFF2-40B4-BE49-F238E27FC236}">
                      <a16:creationId xmlns:a16="http://schemas.microsoft.com/office/drawing/2014/main" id="{2007B99A-5D9A-A8F2-2B36-40972525C883}"/>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93" name="Rectángulo 92">
                  <a:extLst>
                    <a:ext uri="{FF2B5EF4-FFF2-40B4-BE49-F238E27FC236}">
                      <a16:creationId xmlns:a16="http://schemas.microsoft.com/office/drawing/2014/main" id="{5B396CF2-2D16-83DF-6E4A-FCD8F840291C}"/>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4" name="Rectángulo 93">
                  <a:extLst>
                    <a:ext uri="{FF2B5EF4-FFF2-40B4-BE49-F238E27FC236}">
                      <a16:creationId xmlns:a16="http://schemas.microsoft.com/office/drawing/2014/main" id="{0921215E-101E-F476-722E-17E2829D65BA}"/>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95" name="Rectángulo 94">
                  <a:extLst>
                    <a:ext uri="{FF2B5EF4-FFF2-40B4-BE49-F238E27FC236}">
                      <a16:creationId xmlns:a16="http://schemas.microsoft.com/office/drawing/2014/main" id="{4978E956-49F9-42BF-5CC8-D9A420DCCB32}"/>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nvGrpSpPr>
              <p:cNvPr id="83" name="Grupo 82">
                <a:extLst>
                  <a:ext uri="{FF2B5EF4-FFF2-40B4-BE49-F238E27FC236}">
                    <a16:creationId xmlns:a16="http://schemas.microsoft.com/office/drawing/2014/main" id="{04881BF2-0A89-7668-F1A7-FE4D50DFBB7D}"/>
                  </a:ext>
                </a:extLst>
              </p:cNvPr>
              <p:cNvGrpSpPr/>
              <p:nvPr/>
            </p:nvGrpSpPr>
            <p:grpSpPr>
              <a:xfrm rot="16200000">
                <a:off x="4880226" y="5514660"/>
                <a:ext cx="1887583" cy="232094"/>
                <a:chOff x="2622620" y="2060894"/>
                <a:chExt cx="1887583" cy="232094"/>
              </a:xfrm>
            </p:grpSpPr>
            <p:sp>
              <p:nvSpPr>
                <p:cNvPr id="84" name="Rectángulo 83">
                  <a:extLst>
                    <a:ext uri="{FF2B5EF4-FFF2-40B4-BE49-F238E27FC236}">
                      <a16:creationId xmlns:a16="http://schemas.microsoft.com/office/drawing/2014/main" id="{759E728F-7F5B-658C-89E7-13C29EDA4C50}"/>
                    </a:ext>
                  </a:extLst>
                </p:cNvPr>
                <p:cNvSpPr/>
                <p:nvPr/>
              </p:nvSpPr>
              <p:spPr>
                <a:xfrm>
                  <a:off x="2622620" y="2060894"/>
                  <a:ext cx="247189" cy="232094"/>
                </a:xfrm>
                <a:prstGeom prst="rect">
                  <a:avLst/>
                </a:prstGeom>
                <a:solidFill>
                  <a:srgbClr val="FF8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5" name="Rectángulo 84">
                  <a:extLst>
                    <a:ext uri="{FF2B5EF4-FFF2-40B4-BE49-F238E27FC236}">
                      <a16:creationId xmlns:a16="http://schemas.microsoft.com/office/drawing/2014/main" id="{09BC965C-7BA5-E2E9-D97C-0E16818C45D4}"/>
                    </a:ext>
                  </a:extLst>
                </p:cNvPr>
                <p:cNvSpPr/>
                <p:nvPr/>
              </p:nvSpPr>
              <p:spPr>
                <a:xfrm>
                  <a:off x="2950699" y="2060894"/>
                  <a:ext cx="247189" cy="232094"/>
                </a:xfrm>
                <a:prstGeom prst="rect">
                  <a:avLst/>
                </a:prstGeom>
                <a:solidFill>
                  <a:srgbClr val="8E90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6" name="Rectángulo 85">
                  <a:extLst>
                    <a:ext uri="{FF2B5EF4-FFF2-40B4-BE49-F238E27FC236}">
                      <a16:creationId xmlns:a16="http://schemas.microsoft.com/office/drawing/2014/main" id="{F48294DC-859F-F976-FD44-024E04F7E97F}"/>
                    </a:ext>
                  </a:extLst>
                </p:cNvPr>
                <p:cNvSpPr/>
                <p:nvPr/>
              </p:nvSpPr>
              <p:spPr>
                <a:xfrm>
                  <a:off x="3278778" y="2060894"/>
                  <a:ext cx="247189" cy="2320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dirty="0"/>
                </a:p>
              </p:txBody>
            </p:sp>
            <p:sp>
              <p:nvSpPr>
                <p:cNvPr id="87" name="Rectángulo 86">
                  <a:extLst>
                    <a:ext uri="{FF2B5EF4-FFF2-40B4-BE49-F238E27FC236}">
                      <a16:creationId xmlns:a16="http://schemas.microsoft.com/office/drawing/2014/main" id="{5766A142-8016-2A0E-A676-1C2D91D140DE}"/>
                    </a:ext>
                  </a:extLst>
                </p:cNvPr>
                <p:cNvSpPr/>
                <p:nvPr/>
              </p:nvSpPr>
              <p:spPr>
                <a:xfrm>
                  <a:off x="3606857" y="2060894"/>
                  <a:ext cx="247189" cy="232094"/>
                </a:xfrm>
                <a:prstGeom prst="rect">
                  <a:avLst/>
                </a:prstGeom>
                <a:solidFill>
                  <a:srgbClr val="FF99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8" name="Rectángulo 87">
                  <a:extLst>
                    <a:ext uri="{FF2B5EF4-FFF2-40B4-BE49-F238E27FC236}">
                      <a16:creationId xmlns:a16="http://schemas.microsoft.com/office/drawing/2014/main" id="{77E20B19-3262-737E-27DB-38AF5A4D85BC}"/>
                    </a:ext>
                  </a:extLst>
                </p:cNvPr>
                <p:cNvSpPr/>
                <p:nvPr/>
              </p:nvSpPr>
              <p:spPr>
                <a:xfrm>
                  <a:off x="3934936" y="2060894"/>
                  <a:ext cx="247189" cy="232094"/>
                </a:xfrm>
                <a:prstGeom prst="rect">
                  <a:avLst/>
                </a:prstGeom>
                <a:solidFill>
                  <a:srgbClr val="33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sp>
              <p:nvSpPr>
                <p:cNvPr id="89" name="Rectángulo 88">
                  <a:extLst>
                    <a:ext uri="{FF2B5EF4-FFF2-40B4-BE49-F238E27FC236}">
                      <a16:creationId xmlns:a16="http://schemas.microsoft.com/office/drawing/2014/main" id="{1158DA78-C61C-D478-16E6-62A736F686C7}"/>
                    </a:ext>
                  </a:extLst>
                </p:cNvPr>
                <p:cNvSpPr/>
                <p:nvPr/>
              </p:nvSpPr>
              <p:spPr>
                <a:xfrm>
                  <a:off x="4263014" y="2060894"/>
                  <a:ext cx="247189" cy="232094"/>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831"/>
                </a:p>
              </p:txBody>
            </p:sp>
          </p:grpSp>
        </p:grpSp>
      </p:grpSp>
    </p:spTree>
    <p:extLst>
      <p:ext uri="{BB962C8B-B14F-4D97-AF65-F5344CB8AC3E}">
        <p14:creationId xmlns:p14="http://schemas.microsoft.com/office/powerpoint/2010/main" val="4227424661"/>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2511</TotalTime>
  <Words>5097</Words>
  <Application>Microsoft Office PowerPoint</Application>
  <PresentationFormat>A4 (210 x 297 mm)</PresentationFormat>
  <Paragraphs>2718</Paragraphs>
  <Slides>115</Slides>
  <Notes>0</Notes>
  <HiddenSlides>0</HiddenSlides>
  <MMClips>0</MMClips>
  <ScaleCrop>false</ScaleCrop>
  <HeadingPairs>
    <vt:vector size="6" baseType="variant">
      <vt:variant>
        <vt:lpstr>Fuentes usadas</vt:lpstr>
      </vt:variant>
      <vt:variant>
        <vt:i4>23</vt:i4>
      </vt:variant>
      <vt:variant>
        <vt:lpstr>Tema</vt:lpstr>
      </vt:variant>
      <vt:variant>
        <vt:i4>1</vt:i4>
      </vt:variant>
      <vt:variant>
        <vt:lpstr>Títulos de diapositiva</vt:lpstr>
      </vt:variant>
      <vt:variant>
        <vt:i4>115</vt:i4>
      </vt:variant>
    </vt:vector>
  </HeadingPairs>
  <TitlesOfParts>
    <vt:vector size="139" baseType="lpstr">
      <vt:lpstr>AGCanYouNotBold</vt:lpstr>
      <vt:lpstr>AGLikeABoss</vt:lpstr>
      <vt:lpstr>Arial</vt:lpstr>
      <vt:lpstr>Arial Black</vt:lpstr>
      <vt:lpstr>Arial MT</vt:lpstr>
      <vt:lpstr>Arial Narrow</vt:lpstr>
      <vt:lpstr>Arial Rounded MT Bold</vt:lpstr>
      <vt:lpstr>Becca &amp; Perry</vt:lpstr>
      <vt:lpstr>Calibri</vt:lpstr>
      <vt:lpstr>Calibri Light</vt:lpstr>
      <vt:lpstr>Century Gothic</vt:lpstr>
      <vt:lpstr>Dinomik</vt:lpstr>
      <vt:lpstr>Dreaming Outloud Script Pro</vt:lpstr>
      <vt:lpstr>Helvetica Neue</vt:lpstr>
      <vt:lpstr>KG Miss Kindergarten</vt:lpstr>
      <vt:lpstr>Libre Baskerville</vt:lpstr>
      <vt:lpstr>Libre Baskerville Bold</vt:lpstr>
      <vt:lpstr>Morning Rainbow</vt:lpstr>
      <vt:lpstr>Sniglet</vt:lpstr>
      <vt:lpstr>Symbol</vt:lpstr>
      <vt:lpstr>Times New Roman</vt:lpstr>
      <vt:lpstr>Trebuchet MS</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helen</dc:creator>
  <cp:lastModifiedBy>helen</cp:lastModifiedBy>
  <cp:revision>58</cp:revision>
  <dcterms:created xsi:type="dcterms:W3CDTF">2024-01-10T01:31:59Z</dcterms:created>
  <dcterms:modified xsi:type="dcterms:W3CDTF">2025-01-28T04:30:47Z</dcterms:modified>
</cp:coreProperties>
</file>