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spaceonrentinnoida.in/i-thum-sector-62-noid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officespaceonrentinnoida.in/logix-technopark-sector-127-noid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spaceonrentinnoida.in/i-thum-sector-62-noid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officespaceonrentinnoida.in/logix-technopark-sector-127-noida.html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spaceonrentinnoida.in/i-thum-sector-62-noid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officespaceonrentinnoida.in/logix-technopark-sector-127-noida.html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fficespaceonrentinnoida.in/gys-global-sector-125-noid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officespaceonrentinnoida.in/logix-technopark-sector-127-noida.html" TargetMode="External"/><Relationship Id="rId4" Type="http://schemas.openxmlformats.org/officeDocument/2006/relationships/hyperlink" Target="http://www.officespaceonrentinnoida.in/insignia-tower-sector-126-noida-expressway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spaceonrentinnoida.in/i-thum-sector-62-noid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officespaceonrentinnoida.in/logix-technopark-sector-127-noida.html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Oval 4">
            <a:hlinkClick r:id="rId3"/>
          </p:cNvPr>
          <p:cNvSpPr/>
          <p:nvPr/>
        </p:nvSpPr>
        <p:spPr>
          <a:xfrm>
            <a:off x="1143000" y="152400"/>
            <a:ext cx="5638800" cy="1219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9910006454</a:t>
            </a:r>
            <a:endParaRPr lang="en-US" sz="2400" dirty="0"/>
          </a:p>
        </p:txBody>
      </p:sp>
      <p:pic>
        <p:nvPicPr>
          <p:cNvPr id="6" name="Picture 5" descr="1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152400"/>
            <a:ext cx="1978269" cy="838200"/>
          </a:xfrm>
          <a:prstGeom prst="rect">
            <a:avLst/>
          </a:prstGeom>
        </p:spPr>
      </p:pic>
      <p:sp>
        <p:nvSpPr>
          <p:cNvPr id="8" name="Rounded Rectangle 7">
            <a:hlinkClick r:id="rId3"/>
          </p:cNvPr>
          <p:cNvSpPr/>
          <p:nvPr/>
        </p:nvSpPr>
        <p:spPr>
          <a:xfrm>
            <a:off x="2133600" y="5410200"/>
            <a:ext cx="64770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http://officespaceonrentinnoida.in/i-thum-sector-62-noida.html</a:t>
            </a:r>
          </a:p>
          <a:p>
            <a:pPr algn="ctr"/>
            <a:endParaRPr lang="en-US" dirty="0"/>
          </a:p>
        </p:txBody>
      </p:sp>
      <p:pic>
        <p:nvPicPr>
          <p:cNvPr id="7" name="Picture 2" descr="C:\Users\prop\Desktop\I.T.Parks sec-62\i-thum pic.1.jpg">
            <a:hlinkClick r:id="rId3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1524000"/>
            <a:ext cx="5562599" cy="3733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ounded Rectangle 9">
            <a:hlinkClick r:id="rId3"/>
          </p:cNvPr>
          <p:cNvSpPr/>
          <p:nvPr/>
        </p:nvSpPr>
        <p:spPr>
          <a:xfrm>
            <a:off x="2133600" y="5410200"/>
            <a:ext cx="64770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http://officespaceonrentinnoida.in/i-thum-sector-62-noida.html</a:t>
            </a:r>
          </a:p>
          <a:p>
            <a:pPr algn="ctr"/>
            <a:endParaRPr lang="en-US" dirty="0"/>
          </a:p>
        </p:txBody>
      </p:sp>
      <p:pic>
        <p:nvPicPr>
          <p:cNvPr id="13" name="Content Placeholder 12" descr="Corporate-offices-India.jp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971800" y="1524000"/>
            <a:ext cx="5486400" cy="3706019"/>
          </a:xfrm>
        </p:spPr>
      </p:pic>
      <p:pic>
        <p:nvPicPr>
          <p:cNvPr id="12" name="Picture 11" descr="1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52400"/>
            <a:ext cx="1978269" cy="838200"/>
          </a:xfrm>
          <a:prstGeom prst="rect">
            <a:avLst/>
          </a:prstGeom>
        </p:spPr>
      </p:pic>
      <p:sp>
        <p:nvSpPr>
          <p:cNvPr id="8" name="Oval 7">
            <a:hlinkClick r:id="rId3"/>
          </p:cNvPr>
          <p:cNvSpPr/>
          <p:nvPr/>
        </p:nvSpPr>
        <p:spPr>
          <a:xfrm>
            <a:off x="1295400" y="304800"/>
            <a:ext cx="5638800" cy="1066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endParaRPr lang="en-US" sz="2400" dirty="0" smtClean="0"/>
          </a:p>
          <a:p>
            <a:pPr algn="ctr"/>
            <a:r>
              <a:rPr lang="en-US" sz="2400" dirty="0" smtClean="0"/>
              <a:t> 9910006454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ounded Rectangle 6">
            <a:hlinkClick r:id="rId3"/>
          </p:cNvPr>
          <p:cNvSpPr/>
          <p:nvPr/>
        </p:nvSpPr>
        <p:spPr>
          <a:xfrm>
            <a:off x="2133600" y="5410200"/>
            <a:ext cx="64770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http://officespaceonrentinnoida.in/i-thum-sector-62-noida.html</a:t>
            </a:r>
          </a:p>
          <a:p>
            <a:pPr algn="ctr"/>
            <a:endParaRPr lang="en-US" dirty="0"/>
          </a:p>
        </p:txBody>
      </p:sp>
      <p:pic>
        <p:nvPicPr>
          <p:cNvPr id="10" name="Content Placeholder 9" descr="Serviced-Office-Space.jp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895600" y="1524000"/>
            <a:ext cx="5791200" cy="3733800"/>
          </a:xfrm>
        </p:spPr>
      </p:pic>
      <p:pic>
        <p:nvPicPr>
          <p:cNvPr id="9" name="Picture 8" descr="1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52400"/>
            <a:ext cx="1978269" cy="838200"/>
          </a:xfrm>
          <a:prstGeom prst="rect">
            <a:avLst/>
          </a:prstGeom>
        </p:spPr>
      </p:pic>
      <p:sp>
        <p:nvSpPr>
          <p:cNvPr id="11" name="Oval 10">
            <a:hlinkClick r:id="rId3"/>
          </p:cNvPr>
          <p:cNvSpPr/>
          <p:nvPr/>
        </p:nvSpPr>
        <p:spPr>
          <a:xfrm>
            <a:off x="1143000" y="304800"/>
            <a:ext cx="5791200" cy="1066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9910006454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ackground-27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ounded Rectangle 6">
            <a:hlinkClick r:id="rId2"/>
          </p:cNvPr>
          <p:cNvSpPr/>
          <p:nvPr/>
        </p:nvSpPr>
        <p:spPr>
          <a:xfrm>
            <a:off x="2133600" y="5410200"/>
            <a:ext cx="64770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http://officespaceonrentinnoida.in/i-thum-sector-62-noida.html</a:t>
            </a:r>
          </a:p>
          <a:p>
            <a:pPr algn="ctr"/>
            <a:endParaRPr lang="en-US" dirty="0"/>
          </a:p>
        </p:txBody>
      </p:sp>
      <p:sp>
        <p:nvSpPr>
          <p:cNvPr id="8" name="Rectangle 7">
            <a:hlinkClick r:id="rId4"/>
          </p:cNvPr>
          <p:cNvSpPr/>
          <p:nvPr/>
        </p:nvSpPr>
        <p:spPr>
          <a:xfrm>
            <a:off x="2133600" y="1676400"/>
            <a:ext cx="61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r>
              <a:rPr lang="en-US" sz="2400" dirty="0" smtClean="0"/>
              <a:t>, the 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r>
              <a:rPr lang="en-US" sz="2400" dirty="0" smtClean="0"/>
              <a:t>, I </a:t>
            </a:r>
            <a:r>
              <a:rPr lang="en-US" sz="2400" dirty="0" err="1" smtClean="0"/>
              <a:t>thum</a:t>
            </a:r>
            <a:r>
              <a:rPr lang="en-US" sz="2400" dirty="0" smtClean="0"/>
              <a:t> leasing, I </a:t>
            </a:r>
            <a:r>
              <a:rPr lang="en-US" sz="2400" dirty="0" err="1" smtClean="0"/>
              <a:t>thum</a:t>
            </a:r>
            <a:r>
              <a:rPr lang="en-US" sz="2400" dirty="0" smtClean="0"/>
              <a:t> price, I </a:t>
            </a:r>
            <a:r>
              <a:rPr lang="en-US" sz="2400" dirty="0" err="1" smtClean="0"/>
              <a:t>thum</a:t>
            </a:r>
            <a:r>
              <a:rPr lang="en-US" sz="2400" dirty="0" smtClean="0"/>
              <a:t> resale Please call 9910006454 for best rate &amp; leasing options in 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" name="Oval 8">
            <a:hlinkClick r:id="rId2"/>
          </p:cNvPr>
          <p:cNvSpPr/>
          <p:nvPr/>
        </p:nvSpPr>
        <p:spPr>
          <a:xfrm>
            <a:off x="1143000" y="152400"/>
            <a:ext cx="5638800" cy="1219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endParaRPr lang="en-US" sz="2400" dirty="0" smtClean="0"/>
          </a:p>
          <a:p>
            <a:pPr algn="ctr"/>
            <a:r>
              <a:rPr lang="en-US" sz="2400" dirty="0" smtClean="0"/>
              <a:t> 9910006454</a:t>
            </a:r>
            <a:endParaRPr lang="en-US" sz="2400" dirty="0"/>
          </a:p>
        </p:txBody>
      </p:sp>
      <p:pic>
        <p:nvPicPr>
          <p:cNvPr id="11" name="Picture 10" descr="1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52400"/>
            <a:ext cx="1978269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ackground-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ounded Rectangle 6">
            <a:hlinkClick r:id="rId3"/>
          </p:cNvPr>
          <p:cNvSpPr/>
          <p:nvPr/>
        </p:nvSpPr>
        <p:spPr>
          <a:xfrm>
            <a:off x="2133600" y="5410200"/>
            <a:ext cx="6477000" cy="1066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http://officespaceonrentinnoida.in/i-thum-sector-62-noida.html</a:t>
            </a:r>
          </a:p>
          <a:p>
            <a:pPr algn="ctr"/>
            <a:endParaRPr lang="en-US" dirty="0"/>
          </a:p>
        </p:txBody>
      </p:sp>
      <p:pic>
        <p:nvPicPr>
          <p:cNvPr id="10" name="Content Placeholder 9" descr="ThankYou.jp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95600" y="1600200"/>
            <a:ext cx="5486400" cy="3505200"/>
          </a:xfrm>
        </p:spPr>
      </p:pic>
      <p:sp>
        <p:nvSpPr>
          <p:cNvPr id="8" name="Oval 7">
            <a:hlinkClick r:id="rId3"/>
          </p:cNvPr>
          <p:cNvSpPr/>
          <p:nvPr/>
        </p:nvSpPr>
        <p:spPr>
          <a:xfrm>
            <a:off x="1143000" y="152400"/>
            <a:ext cx="5638800" cy="1219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</a:t>
            </a:r>
            <a:r>
              <a:rPr lang="en-US" sz="2400" dirty="0" err="1" smtClean="0"/>
              <a:t>Thum</a:t>
            </a:r>
            <a:r>
              <a:rPr lang="en-US" sz="2400" dirty="0" smtClean="0"/>
              <a:t> Sector 62 </a:t>
            </a:r>
            <a:r>
              <a:rPr lang="en-US" sz="2400" dirty="0" err="1" smtClean="0"/>
              <a:t>Noida</a:t>
            </a:r>
            <a:endParaRPr lang="en-US" sz="2400" dirty="0" smtClean="0"/>
          </a:p>
          <a:p>
            <a:pPr algn="ctr"/>
            <a:r>
              <a:rPr lang="en-US" sz="2400" dirty="0" smtClean="0"/>
              <a:t> 9910006454</a:t>
            </a:r>
            <a:endParaRPr lang="en-US" sz="2400" dirty="0"/>
          </a:p>
        </p:txBody>
      </p:sp>
      <p:pic>
        <p:nvPicPr>
          <p:cNvPr id="9" name="Picture 8" descr="1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52400"/>
            <a:ext cx="1978269" cy="838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HIMANSHU</dc:creator>
  <cp:lastModifiedBy>prop</cp:lastModifiedBy>
  <cp:revision>7</cp:revision>
  <dcterms:created xsi:type="dcterms:W3CDTF">2006-08-16T00:00:00Z</dcterms:created>
  <dcterms:modified xsi:type="dcterms:W3CDTF">2016-10-17T09:44:35Z</dcterms:modified>
</cp:coreProperties>
</file>