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67" r:id="rId1"/>
    <p:sldMasterId id="2147484579" r:id="rId2"/>
  </p:sldMasterIdLst>
  <p:notesMasterIdLst>
    <p:notesMasterId r:id="rId22"/>
  </p:notesMasterIdLst>
  <p:sldIdLst>
    <p:sldId id="256" r:id="rId3"/>
    <p:sldId id="348" r:id="rId4"/>
    <p:sldId id="360" r:id="rId5"/>
    <p:sldId id="346" r:id="rId6"/>
    <p:sldId id="349" r:id="rId7"/>
    <p:sldId id="336" r:id="rId8"/>
    <p:sldId id="345" r:id="rId9"/>
    <p:sldId id="337" r:id="rId10"/>
    <p:sldId id="347" r:id="rId11"/>
    <p:sldId id="339" r:id="rId12"/>
    <p:sldId id="350" r:id="rId13"/>
    <p:sldId id="352" r:id="rId14"/>
    <p:sldId id="353" r:id="rId15"/>
    <p:sldId id="351" r:id="rId16"/>
    <p:sldId id="354" r:id="rId17"/>
    <p:sldId id="355" r:id="rId18"/>
    <p:sldId id="356" r:id="rId19"/>
    <p:sldId id="357" r:id="rId20"/>
    <p:sldId id="358" r:id="rId21"/>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0" autoAdjust="0"/>
    <p:restoredTop sz="94708" autoAdjust="0"/>
  </p:normalViewPr>
  <p:slideViewPr>
    <p:cSldViewPr>
      <p:cViewPr>
        <p:scale>
          <a:sx n="60" d="100"/>
          <a:sy n="60" d="100"/>
        </p:scale>
        <p:origin x="-702" y="-21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1CC5C7-28A8-4D28-BB0C-BECDB2A1001D}" type="doc">
      <dgm:prSet loTypeId="urn:microsoft.com/office/officeart/2005/8/layout/cycle2" loCatId="cycle" qsTypeId="urn:microsoft.com/office/officeart/2005/8/quickstyle/3d2" qsCatId="3D" csTypeId="urn:microsoft.com/office/officeart/2005/8/colors/accent1_2" csCatId="accent1" phldr="1"/>
      <dgm:spPr/>
      <dgm:t>
        <a:bodyPr/>
        <a:lstStyle/>
        <a:p>
          <a:endParaRPr lang="fr-FR"/>
        </a:p>
      </dgm:t>
    </dgm:pt>
    <dgm:pt modelId="{D0CF87F7-BC8D-4D05-8C31-EBE3B00EE9F6}">
      <dgm:prSet phldrT="[Texte]"/>
      <dgm:spPr/>
      <dgm:t>
        <a:bodyPr/>
        <a:lstStyle/>
        <a:p>
          <a:r>
            <a:rPr lang="ar-SA"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إذابة الجليد</a:t>
          </a:r>
          <a:endParaRPr lang="fr-FR"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gm:t>
    </dgm:pt>
    <dgm:pt modelId="{CA62242A-4AD1-424D-A8B8-8975A528E19E}" type="parTrans" cxnId="{C5D180A9-16E6-4473-AA9E-0E27BC59C198}">
      <dgm:prSet/>
      <dgm:spPr/>
      <dgm:t>
        <a:bodyPr/>
        <a:lstStyle/>
        <a:p>
          <a:endParaRPr lang="fr-FR"/>
        </a:p>
      </dgm:t>
    </dgm:pt>
    <dgm:pt modelId="{462647AA-D644-4EA3-89BE-6719C1857241}" type="sibTrans" cxnId="{C5D180A9-16E6-4473-AA9E-0E27BC59C198}">
      <dgm:prSet/>
      <dgm:spPr>
        <a:solidFill>
          <a:srgbClr val="00B0F0"/>
        </a:solidFill>
      </dgm:spPr>
      <dgm:t>
        <a:bodyPr/>
        <a:lstStyle/>
        <a:p>
          <a:r>
            <a:rPr lang="ar-SA" dirty="0" smtClean="0">
              <a:ln>
                <a:solidFill>
                  <a:schemeClr val="accent4">
                    <a:lumMod val="75000"/>
                  </a:schemeClr>
                </a:solidFill>
              </a:ln>
            </a:rPr>
            <a:t>1</a:t>
          </a:r>
          <a:endParaRPr lang="fr-FR" dirty="0">
            <a:ln>
              <a:solidFill>
                <a:schemeClr val="accent4">
                  <a:lumMod val="75000"/>
                </a:schemeClr>
              </a:solidFill>
            </a:ln>
          </a:endParaRPr>
        </a:p>
      </dgm:t>
    </dgm:pt>
    <dgm:pt modelId="{93D8AF20-1789-4A9D-8960-FA0526F109DD}">
      <dgm:prSet phldrT="[Texte]"/>
      <dgm:spPr/>
      <dgm:t>
        <a:bodyPr/>
        <a:lstStyle/>
        <a:p>
          <a:r>
            <a:rPr lang="ar-SA"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التغيير</a:t>
          </a:r>
          <a:endParaRPr lang="fr-FR" dirty="0"/>
        </a:p>
      </dgm:t>
    </dgm:pt>
    <dgm:pt modelId="{C32A8095-B904-4D2A-8519-BB5FCF21B520}" type="parTrans" cxnId="{1176F017-8BB9-40E2-9288-3BFB3C4E5729}">
      <dgm:prSet/>
      <dgm:spPr/>
      <dgm:t>
        <a:bodyPr/>
        <a:lstStyle/>
        <a:p>
          <a:endParaRPr lang="fr-FR"/>
        </a:p>
      </dgm:t>
    </dgm:pt>
    <dgm:pt modelId="{A779BD47-A035-460A-AC85-97C7759F3E0F}" type="sibTrans" cxnId="{1176F017-8BB9-40E2-9288-3BFB3C4E5729}">
      <dgm:prSet/>
      <dgm:spPr>
        <a:solidFill>
          <a:srgbClr val="0070C0"/>
        </a:solidFill>
      </dgm:spPr>
      <dgm:t>
        <a:bodyPr/>
        <a:lstStyle/>
        <a:p>
          <a:r>
            <a:rPr lang="ar-SA" dirty="0" smtClean="0"/>
            <a:t>2</a:t>
          </a:r>
          <a:endParaRPr lang="fr-FR" dirty="0"/>
        </a:p>
      </dgm:t>
    </dgm:pt>
    <dgm:pt modelId="{F0722FDC-4BF1-4781-91CA-2B2F52D79982}">
      <dgm:prSet phldrT="[Texte]"/>
      <dgm:spPr/>
      <dgm:t>
        <a:bodyPr/>
        <a:lstStyle/>
        <a:p>
          <a:r>
            <a:rPr lang="ar-SA"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إعادة</a:t>
          </a:r>
          <a:r>
            <a:rPr lang="ar-SA" dirty="0" smtClean="0"/>
            <a:t> </a:t>
          </a:r>
          <a:r>
            <a:rPr lang="ar-SA"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التجميد</a:t>
          </a:r>
          <a:endParaRPr lang="fr-FR" dirty="0"/>
        </a:p>
      </dgm:t>
    </dgm:pt>
    <dgm:pt modelId="{92CFACE3-EE31-4EBE-82CE-35EEF01ADEC0}" type="parTrans" cxnId="{55A432C4-E109-4B75-8CF8-1EC116708F8B}">
      <dgm:prSet/>
      <dgm:spPr/>
      <dgm:t>
        <a:bodyPr/>
        <a:lstStyle/>
        <a:p>
          <a:endParaRPr lang="fr-FR"/>
        </a:p>
      </dgm:t>
    </dgm:pt>
    <dgm:pt modelId="{9F8950A6-3FAC-4EED-8C76-4A448E1B3EA3}" type="sibTrans" cxnId="{55A432C4-E109-4B75-8CF8-1EC116708F8B}">
      <dgm:prSet/>
      <dgm:spPr>
        <a:solidFill>
          <a:srgbClr val="002060"/>
        </a:solidFill>
      </dgm:spPr>
      <dgm:t>
        <a:bodyPr/>
        <a:lstStyle/>
        <a:p>
          <a:r>
            <a:rPr lang="ar-SA" dirty="0" smtClean="0"/>
            <a:t>3</a:t>
          </a:r>
          <a:endParaRPr lang="fr-FR" dirty="0"/>
        </a:p>
      </dgm:t>
    </dgm:pt>
    <dgm:pt modelId="{121426C0-367F-41A9-AC86-D2EBCD95EE40}" type="pres">
      <dgm:prSet presAssocID="{A11CC5C7-28A8-4D28-BB0C-BECDB2A1001D}" presName="cycle" presStyleCnt="0">
        <dgm:presLayoutVars>
          <dgm:dir/>
          <dgm:resizeHandles val="exact"/>
        </dgm:presLayoutVars>
      </dgm:prSet>
      <dgm:spPr/>
      <dgm:t>
        <a:bodyPr/>
        <a:lstStyle/>
        <a:p>
          <a:endParaRPr lang="fr-FR"/>
        </a:p>
      </dgm:t>
    </dgm:pt>
    <dgm:pt modelId="{DC63CAC3-9ECD-4B4A-B2A6-D88FD8EEDC77}" type="pres">
      <dgm:prSet presAssocID="{D0CF87F7-BC8D-4D05-8C31-EBE3B00EE9F6}" presName="node" presStyleLbl="node1" presStyleIdx="0" presStyleCnt="3">
        <dgm:presLayoutVars>
          <dgm:bulletEnabled val="1"/>
        </dgm:presLayoutVars>
      </dgm:prSet>
      <dgm:spPr/>
      <dgm:t>
        <a:bodyPr/>
        <a:lstStyle/>
        <a:p>
          <a:endParaRPr lang="fr-FR"/>
        </a:p>
      </dgm:t>
    </dgm:pt>
    <dgm:pt modelId="{864EFA61-AA53-4C63-80A2-629F02FA0EA7}" type="pres">
      <dgm:prSet presAssocID="{462647AA-D644-4EA3-89BE-6719C1857241}" presName="sibTrans" presStyleLbl="sibTrans2D1" presStyleIdx="0" presStyleCnt="3"/>
      <dgm:spPr/>
      <dgm:t>
        <a:bodyPr/>
        <a:lstStyle/>
        <a:p>
          <a:endParaRPr lang="fr-FR"/>
        </a:p>
      </dgm:t>
    </dgm:pt>
    <dgm:pt modelId="{4FF5C75C-CC7A-47C5-AA99-211E2C7FBE8F}" type="pres">
      <dgm:prSet presAssocID="{462647AA-D644-4EA3-89BE-6719C1857241}" presName="connectorText" presStyleLbl="sibTrans2D1" presStyleIdx="0" presStyleCnt="3"/>
      <dgm:spPr/>
      <dgm:t>
        <a:bodyPr/>
        <a:lstStyle/>
        <a:p>
          <a:endParaRPr lang="fr-FR"/>
        </a:p>
      </dgm:t>
    </dgm:pt>
    <dgm:pt modelId="{AB01616B-FF74-4210-892A-5B986DE6AEE3}" type="pres">
      <dgm:prSet presAssocID="{93D8AF20-1789-4A9D-8960-FA0526F109DD}" presName="node" presStyleLbl="node1" presStyleIdx="1" presStyleCnt="3">
        <dgm:presLayoutVars>
          <dgm:bulletEnabled val="1"/>
        </dgm:presLayoutVars>
      </dgm:prSet>
      <dgm:spPr/>
      <dgm:t>
        <a:bodyPr/>
        <a:lstStyle/>
        <a:p>
          <a:endParaRPr lang="fr-FR"/>
        </a:p>
      </dgm:t>
    </dgm:pt>
    <dgm:pt modelId="{C47D555D-1516-427A-8986-4C45600AF3D4}" type="pres">
      <dgm:prSet presAssocID="{A779BD47-A035-460A-AC85-97C7759F3E0F}" presName="sibTrans" presStyleLbl="sibTrans2D1" presStyleIdx="1" presStyleCnt="3"/>
      <dgm:spPr/>
      <dgm:t>
        <a:bodyPr/>
        <a:lstStyle/>
        <a:p>
          <a:endParaRPr lang="fr-FR"/>
        </a:p>
      </dgm:t>
    </dgm:pt>
    <dgm:pt modelId="{E1838673-B2D0-430A-8A3B-02D3A5197090}" type="pres">
      <dgm:prSet presAssocID="{A779BD47-A035-460A-AC85-97C7759F3E0F}" presName="connectorText" presStyleLbl="sibTrans2D1" presStyleIdx="1" presStyleCnt="3"/>
      <dgm:spPr/>
      <dgm:t>
        <a:bodyPr/>
        <a:lstStyle/>
        <a:p>
          <a:endParaRPr lang="fr-FR"/>
        </a:p>
      </dgm:t>
    </dgm:pt>
    <dgm:pt modelId="{EF7B74BB-655B-47D1-8DDB-4799E54B4AB2}" type="pres">
      <dgm:prSet presAssocID="{F0722FDC-4BF1-4781-91CA-2B2F52D79982}" presName="node" presStyleLbl="node1" presStyleIdx="2" presStyleCnt="3">
        <dgm:presLayoutVars>
          <dgm:bulletEnabled val="1"/>
        </dgm:presLayoutVars>
      </dgm:prSet>
      <dgm:spPr/>
      <dgm:t>
        <a:bodyPr/>
        <a:lstStyle/>
        <a:p>
          <a:endParaRPr lang="fr-FR"/>
        </a:p>
      </dgm:t>
    </dgm:pt>
    <dgm:pt modelId="{C6375F00-4A33-4778-B78B-D7C463EC45BF}" type="pres">
      <dgm:prSet presAssocID="{9F8950A6-3FAC-4EED-8C76-4A448E1B3EA3}" presName="sibTrans" presStyleLbl="sibTrans2D1" presStyleIdx="2" presStyleCnt="3"/>
      <dgm:spPr/>
      <dgm:t>
        <a:bodyPr/>
        <a:lstStyle/>
        <a:p>
          <a:endParaRPr lang="fr-FR"/>
        </a:p>
      </dgm:t>
    </dgm:pt>
    <dgm:pt modelId="{C65B2074-787C-4B73-BC8A-54A79B0F420D}" type="pres">
      <dgm:prSet presAssocID="{9F8950A6-3FAC-4EED-8C76-4A448E1B3EA3}" presName="connectorText" presStyleLbl="sibTrans2D1" presStyleIdx="2" presStyleCnt="3"/>
      <dgm:spPr/>
      <dgm:t>
        <a:bodyPr/>
        <a:lstStyle/>
        <a:p>
          <a:endParaRPr lang="fr-FR"/>
        </a:p>
      </dgm:t>
    </dgm:pt>
  </dgm:ptLst>
  <dgm:cxnLst>
    <dgm:cxn modelId="{1C6526D0-C8CE-4708-97E2-0BC8172C6C60}" type="presOf" srcId="{9F8950A6-3FAC-4EED-8C76-4A448E1B3EA3}" destId="{C6375F00-4A33-4778-B78B-D7C463EC45BF}" srcOrd="0" destOrd="0" presId="urn:microsoft.com/office/officeart/2005/8/layout/cycle2"/>
    <dgm:cxn modelId="{01382733-5158-440F-AF0D-5FCE6A27013B}" type="presOf" srcId="{462647AA-D644-4EA3-89BE-6719C1857241}" destId="{864EFA61-AA53-4C63-80A2-629F02FA0EA7}" srcOrd="0" destOrd="0" presId="urn:microsoft.com/office/officeart/2005/8/layout/cycle2"/>
    <dgm:cxn modelId="{935ACEFA-D234-450B-9178-9C23FE9B266E}" type="presOf" srcId="{A779BD47-A035-460A-AC85-97C7759F3E0F}" destId="{E1838673-B2D0-430A-8A3B-02D3A5197090}" srcOrd="1" destOrd="0" presId="urn:microsoft.com/office/officeart/2005/8/layout/cycle2"/>
    <dgm:cxn modelId="{55A432C4-E109-4B75-8CF8-1EC116708F8B}" srcId="{A11CC5C7-28A8-4D28-BB0C-BECDB2A1001D}" destId="{F0722FDC-4BF1-4781-91CA-2B2F52D79982}" srcOrd="2" destOrd="0" parTransId="{92CFACE3-EE31-4EBE-82CE-35EEF01ADEC0}" sibTransId="{9F8950A6-3FAC-4EED-8C76-4A448E1B3EA3}"/>
    <dgm:cxn modelId="{B41C4D5B-CE2A-43D8-A22F-F0B645558136}" type="presOf" srcId="{D0CF87F7-BC8D-4D05-8C31-EBE3B00EE9F6}" destId="{DC63CAC3-9ECD-4B4A-B2A6-D88FD8EEDC77}" srcOrd="0" destOrd="0" presId="urn:microsoft.com/office/officeart/2005/8/layout/cycle2"/>
    <dgm:cxn modelId="{15F50FB3-3388-4789-8224-9760B777D931}" type="presOf" srcId="{93D8AF20-1789-4A9D-8960-FA0526F109DD}" destId="{AB01616B-FF74-4210-892A-5B986DE6AEE3}" srcOrd="0" destOrd="0" presId="urn:microsoft.com/office/officeart/2005/8/layout/cycle2"/>
    <dgm:cxn modelId="{E586C673-DB04-4863-B3D2-476615564FCA}" type="presOf" srcId="{A11CC5C7-28A8-4D28-BB0C-BECDB2A1001D}" destId="{121426C0-367F-41A9-AC86-D2EBCD95EE40}" srcOrd="0" destOrd="0" presId="urn:microsoft.com/office/officeart/2005/8/layout/cycle2"/>
    <dgm:cxn modelId="{8E14AB4F-09E5-47C1-ACE1-070933BD3C3E}" type="presOf" srcId="{9F8950A6-3FAC-4EED-8C76-4A448E1B3EA3}" destId="{C65B2074-787C-4B73-BC8A-54A79B0F420D}" srcOrd="1" destOrd="0" presId="urn:microsoft.com/office/officeart/2005/8/layout/cycle2"/>
    <dgm:cxn modelId="{DA8D48E7-C149-489D-97B7-99EE5A24A2D5}" type="presOf" srcId="{F0722FDC-4BF1-4781-91CA-2B2F52D79982}" destId="{EF7B74BB-655B-47D1-8DDB-4799E54B4AB2}" srcOrd="0" destOrd="0" presId="urn:microsoft.com/office/officeart/2005/8/layout/cycle2"/>
    <dgm:cxn modelId="{1755170F-2CE8-4F01-9AD1-653C2CE6D9D6}" type="presOf" srcId="{462647AA-D644-4EA3-89BE-6719C1857241}" destId="{4FF5C75C-CC7A-47C5-AA99-211E2C7FBE8F}" srcOrd="1" destOrd="0" presId="urn:microsoft.com/office/officeart/2005/8/layout/cycle2"/>
    <dgm:cxn modelId="{BA3773C8-E53F-4960-BBC3-1346564DEE6E}" type="presOf" srcId="{A779BD47-A035-460A-AC85-97C7759F3E0F}" destId="{C47D555D-1516-427A-8986-4C45600AF3D4}" srcOrd="0" destOrd="0" presId="urn:microsoft.com/office/officeart/2005/8/layout/cycle2"/>
    <dgm:cxn modelId="{C5D180A9-16E6-4473-AA9E-0E27BC59C198}" srcId="{A11CC5C7-28A8-4D28-BB0C-BECDB2A1001D}" destId="{D0CF87F7-BC8D-4D05-8C31-EBE3B00EE9F6}" srcOrd="0" destOrd="0" parTransId="{CA62242A-4AD1-424D-A8B8-8975A528E19E}" sibTransId="{462647AA-D644-4EA3-89BE-6719C1857241}"/>
    <dgm:cxn modelId="{1176F017-8BB9-40E2-9288-3BFB3C4E5729}" srcId="{A11CC5C7-28A8-4D28-BB0C-BECDB2A1001D}" destId="{93D8AF20-1789-4A9D-8960-FA0526F109DD}" srcOrd="1" destOrd="0" parTransId="{C32A8095-B904-4D2A-8519-BB5FCF21B520}" sibTransId="{A779BD47-A035-460A-AC85-97C7759F3E0F}"/>
    <dgm:cxn modelId="{64CE9278-7C8F-4D8F-894D-BDAD38628B82}" type="presParOf" srcId="{121426C0-367F-41A9-AC86-D2EBCD95EE40}" destId="{DC63CAC3-9ECD-4B4A-B2A6-D88FD8EEDC77}" srcOrd="0" destOrd="0" presId="urn:microsoft.com/office/officeart/2005/8/layout/cycle2"/>
    <dgm:cxn modelId="{C95B7FD0-4E5C-48D0-BE38-02A3931B09D4}" type="presParOf" srcId="{121426C0-367F-41A9-AC86-D2EBCD95EE40}" destId="{864EFA61-AA53-4C63-80A2-629F02FA0EA7}" srcOrd="1" destOrd="0" presId="urn:microsoft.com/office/officeart/2005/8/layout/cycle2"/>
    <dgm:cxn modelId="{D093AF5A-3C3B-47AD-B429-99E4DBBC977B}" type="presParOf" srcId="{864EFA61-AA53-4C63-80A2-629F02FA0EA7}" destId="{4FF5C75C-CC7A-47C5-AA99-211E2C7FBE8F}" srcOrd="0" destOrd="0" presId="urn:microsoft.com/office/officeart/2005/8/layout/cycle2"/>
    <dgm:cxn modelId="{6BEBA8D4-9965-4703-BBBC-1F92A212E9F7}" type="presParOf" srcId="{121426C0-367F-41A9-AC86-D2EBCD95EE40}" destId="{AB01616B-FF74-4210-892A-5B986DE6AEE3}" srcOrd="2" destOrd="0" presId="urn:microsoft.com/office/officeart/2005/8/layout/cycle2"/>
    <dgm:cxn modelId="{90474B0C-A998-4E4E-AADC-A08692221D75}" type="presParOf" srcId="{121426C0-367F-41A9-AC86-D2EBCD95EE40}" destId="{C47D555D-1516-427A-8986-4C45600AF3D4}" srcOrd="3" destOrd="0" presId="urn:microsoft.com/office/officeart/2005/8/layout/cycle2"/>
    <dgm:cxn modelId="{1C6D9F65-8AAF-4100-9805-C1DA8451CA39}" type="presParOf" srcId="{C47D555D-1516-427A-8986-4C45600AF3D4}" destId="{E1838673-B2D0-430A-8A3B-02D3A5197090}" srcOrd="0" destOrd="0" presId="urn:microsoft.com/office/officeart/2005/8/layout/cycle2"/>
    <dgm:cxn modelId="{7CC39D37-95A4-443F-8552-1CA1ECBD4A92}" type="presParOf" srcId="{121426C0-367F-41A9-AC86-D2EBCD95EE40}" destId="{EF7B74BB-655B-47D1-8DDB-4799E54B4AB2}" srcOrd="4" destOrd="0" presId="urn:microsoft.com/office/officeart/2005/8/layout/cycle2"/>
    <dgm:cxn modelId="{A7896848-F54F-4CD3-B85D-4949E841AC90}" type="presParOf" srcId="{121426C0-367F-41A9-AC86-D2EBCD95EE40}" destId="{C6375F00-4A33-4778-B78B-D7C463EC45BF}" srcOrd="5" destOrd="0" presId="urn:microsoft.com/office/officeart/2005/8/layout/cycle2"/>
    <dgm:cxn modelId="{0CB2355D-61B3-425F-B293-6FFC29341791}" type="presParOf" srcId="{C6375F00-4A33-4778-B78B-D7C463EC45BF}" destId="{C65B2074-787C-4B73-BC8A-54A79B0F420D}"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63CAC3-9ECD-4B4A-B2A6-D88FD8EEDC77}">
      <dsp:nvSpPr>
        <dsp:cNvPr id="0" name=""/>
        <dsp:cNvSpPr/>
      </dsp:nvSpPr>
      <dsp:spPr>
        <a:xfrm>
          <a:off x="3027833" y="1153"/>
          <a:ext cx="2173932" cy="2173932"/>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25400" dir="5400000" rotWithShape="0">
            <a:srgbClr val="000000">
              <a:alpha val="43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r>
            <a:rPr lang="ar-SA" sz="4800" b="1" kern="120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إذابة الجليد</a:t>
          </a:r>
          <a:endParaRPr lang="fr-FR" sz="4800" b="1"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sp:txBody>
      <dsp:txXfrm>
        <a:off x="3346198" y="319518"/>
        <a:ext cx="1537202" cy="1537202"/>
      </dsp:txXfrm>
    </dsp:sp>
    <dsp:sp modelId="{864EFA61-AA53-4C63-80A2-629F02FA0EA7}">
      <dsp:nvSpPr>
        <dsp:cNvPr id="0" name=""/>
        <dsp:cNvSpPr/>
      </dsp:nvSpPr>
      <dsp:spPr>
        <a:xfrm rot="3600000">
          <a:off x="4633796" y="2119720"/>
          <a:ext cx="576801" cy="733702"/>
        </a:xfrm>
        <a:prstGeom prst="rightArrow">
          <a:avLst>
            <a:gd name="adj1" fmla="val 60000"/>
            <a:gd name="adj2" fmla="val 50000"/>
          </a:avLst>
        </a:prstGeom>
        <a:solidFill>
          <a:srgbClr val="00B0F0"/>
        </a:solidFill>
        <a:ln>
          <a:noFill/>
        </a:ln>
        <a:effectLst>
          <a:outerShdw blurRad="63500" dist="25400" dir="5400000" rotWithShape="0">
            <a:srgbClr val="000000">
              <a:alpha val="43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ar-SA" sz="3200" kern="1200" dirty="0" smtClean="0">
              <a:ln>
                <a:solidFill>
                  <a:schemeClr val="accent4">
                    <a:lumMod val="75000"/>
                  </a:schemeClr>
                </a:solidFill>
              </a:ln>
            </a:rPr>
            <a:t>1</a:t>
          </a:r>
          <a:endParaRPr lang="fr-FR" sz="3200" kern="1200" dirty="0">
            <a:ln>
              <a:solidFill>
                <a:schemeClr val="accent4">
                  <a:lumMod val="75000"/>
                </a:schemeClr>
              </a:solidFill>
            </a:ln>
          </a:endParaRPr>
        </a:p>
      </dsp:txBody>
      <dsp:txXfrm>
        <a:off x="4677056" y="2191531"/>
        <a:ext cx="403761" cy="440222"/>
      </dsp:txXfrm>
    </dsp:sp>
    <dsp:sp modelId="{AB01616B-FF74-4210-892A-5B986DE6AEE3}">
      <dsp:nvSpPr>
        <dsp:cNvPr id="0" name=""/>
        <dsp:cNvSpPr/>
      </dsp:nvSpPr>
      <dsp:spPr>
        <a:xfrm>
          <a:off x="4658952" y="2826333"/>
          <a:ext cx="2173932" cy="2173932"/>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25400" dir="5400000" rotWithShape="0">
            <a:srgbClr val="000000">
              <a:alpha val="43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r>
            <a:rPr lang="ar-SA" sz="4800" b="1" kern="120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التغيير</a:t>
          </a:r>
          <a:endParaRPr lang="fr-FR" sz="4800" kern="1200" dirty="0"/>
        </a:p>
      </dsp:txBody>
      <dsp:txXfrm>
        <a:off x="4977317" y="3144698"/>
        <a:ext cx="1537202" cy="1537202"/>
      </dsp:txXfrm>
    </dsp:sp>
    <dsp:sp modelId="{C47D555D-1516-427A-8986-4C45600AF3D4}">
      <dsp:nvSpPr>
        <dsp:cNvPr id="0" name=""/>
        <dsp:cNvSpPr/>
      </dsp:nvSpPr>
      <dsp:spPr>
        <a:xfrm rot="10800000">
          <a:off x="3842723" y="3546448"/>
          <a:ext cx="576801" cy="733702"/>
        </a:xfrm>
        <a:prstGeom prst="rightArrow">
          <a:avLst>
            <a:gd name="adj1" fmla="val 60000"/>
            <a:gd name="adj2" fmla="val 50000"/>
          </a:avLst>
        </a:prstGeom>
        <a:solidFill>
          <a:srgbClr val="0070C0"/>
        </a:solidFill>
        <a:ln>
          <a:noFill/>
        </a:ln>
        <a:effectLst>
          <a:outerShdw blurRad="63500" dist="25400" dir="5400000" rotWithShape="0">
            <a:srgbClr val="000000">
              <a:alpha val="43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ar-SA" sz="3200" kern="1200" dirty="0" smtClean="0"/>
            <a:t>2</a:t>
          </a:r>
          <a:endParaRPr lang="fr-FR" sz="3200" kern="1200" dirty="0"/>
        </a:p>
      </dsp:txBody>
      <dsp:txXfrm rot="10800000">
        <a:off x="4015763" y="3693188"/>
        <a:ext cx="403761" cy="440222"/>
      </dsp:txXfrm>
    </dsp:sp>
    <dsp:sp modelId="{EF7B74BB-655B-47D1-8DDB-4799E54B4AB2}">
      <dsp:nvSpPr>
        <dsp:cNvPr id="0" name=""/>
        <dsp:cNvSpPr/>
      </dsp:nvSpPr>
      <dsp:spPr>
        <a:xfrm>
          <a:off x="1396715" y="2826333"/>
          <a:ext cx="2173932" cy="2173932"/>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25400" dir="5400000" rotWithShape="0">
            <a:srgbClr val="000000">
              <a:alpha val="43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r>
            <a:rPr lang="ar-SA" sz="4800" b="1" kern="120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إعادة</a:t>
          </a:r>
          <a:r>
            <a:rPr lang="ar-SA" sz="4800" kern="1200" dirty="0" smtClean="0"/>
            <a:t> </a:t>
          </a:r>
          <a:r>
            <a:rPr lang="ar-SA" sz="4800" b="1" kern="120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التجميد</a:t>
          </a:r>
          <a:endParaRPr lang="fr-FR" sz="4800" kern="1200" dirty="0"/>
        </a:p>
      </dsp:txBody>
      <dsp:txXfrm>
        <a:off x="1715080" y="3144698"/>
        <a:ext cx="1537202" cy="1537202"/>
      </dsp:txXfrm>
    </dsp:sp>
    <dsp:sp modelId="{C6375F00-4A33-4778-B78B-D7C463EC45BF}">
      <dsp:nvSpPr>
        <dsp:cNvPr id="0" name=""/>
        <dsp:cNvSpPr/>
      </dsp:nvSpPr>
      <dsp:spPr>
        <a:xfrm rot="18000000">
          <a:off x="3002677" y="2147995"/>
          <a:ext cx="576801" cy="733702"/>
        </a:xfrm>
        <a:prstGeom prst="rightArrow">
          <a:avLst>
            <a:gd name="adj1" fmla="val 60000"/>
            <a:gd name="adj2" fmla="val 50000"/>
          </a:avLst>
        </a:prstGeom>
        <a:solidFill>
          <a:srgbClr val="002060"/>
        </a:solidFill>
        <a:ln>
          <a:noFill/>
        </a:ln>
        <a:effectLst>
          <a:outerShdw blurRad="63500" dist="25400" dir="5400000" rotWithShape="0">
            <a:srgbClr val="000000">
              <a:alpha val="43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ar-SA" sz="3200" kern="1200" dirty="0" smtClean="0"/>
            <a:t>3</a:t>
          </a:r>
          <a:endParaRPr lang="fr-FR" sz="3200" kern="1200" dirty="0"/>
        </a:p>
      </dsp:txBody>
      <dsp:txXfrm>
        <a:off x="3045937" y="2369664"/>
        <a:ext cx="403761" cy="44022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E99E3DF-70B2-4FE0-BB82-6F552D1C03D3}" type="datetimeFigureOut">
              <a:rPr lang="fr-FR"/>
              <a:pPr>
                <a:defRPr/>
              </a:pPr>
              <a:t>08/06/2018</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7C8B94C-AEC8-42BB-BC3F-54BC3B4BCC37}" type="slidenum">
              <a:rPr lang="fr-FR"/>
              <a:pPr>
                <a:defRPr/>
              </a:pPr>
              <a:t>‹N°›</a:t>
            </a:fld>
            <a:endParaRPr lang="fr-FR" dirty="0"/>
          </a:p>
        </p:txBody>
      </p:sp>
    </p:spTree>
    <p:extLst>
      <p:ext uri="{BB962C8B-B14F-4D97-AF65-F5344CB8AC3E}">
        <p14:creationId xmlns:p14="http://schemas.microsoft.com/office/powerpoint/2010/main" val="14892480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pPr>
              <a:defRPr/>
            </a:pPr>
            <a:fld id="{F1FE3D47-9745-426A-9996-4C45579CE9A9}" type="datetimeFigureOut">
              <a:rPr lang="fr-FR" smtClean="0"/>
              <a:pPr>
                <a:defRPr/>
              </a:pPr>
              <a:t>08/06/2018</a:t>
            </a:fld>
            <a:endParaRPr lang="fr-FR"/>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5DC8E8A2-9D13-4EE4-AA08-7109733B9E86}" type="slidenum">
              <a:rPr lang="fr-FR" smtClean="0"/>
              <a:pPr>
                <a:defRPr/>
              </a:pPr>
              <a:t>‹N°›</a:t>
            </a:fld>
            <a:endParaRPr lang="fr-FR"/>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fr-FR" smtClean="0"/>
              <a:t>Modifiez le style du titre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pPr>
              <a:defRPr/>
            </a:pPr>
            <a:fld id="{8FD38F56-8EAE-4A6E-B9E6-82799667CD2E}" type="datetimeFigureOut">
              <a:rPr lang="fr-FR" smtClean="0"/>
              <a:pPr>
                <a:defRPr/>
              </a:pPr>
              <a:t>08/06/2018</a:t>
            </a:fld>
            <a:endParaRPr lang="fr-FR"/>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209A16CB-8C29-45B7-B9A5-EC3EBC398958}" type="slidenum">
              <a:rPr lang="fr-FR" smtClean="0"/>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FR" smtClean="0"/>
              <a:t>Modifiez le style du titre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pPr>
              <a:defRPr/>
            </a:pPr>
            <a:fld id="{32EAEC0B-D37F-4977-B1EE-022FE44E16A6}" type="datetimeFigureOut">
              <a:rPr lang="fr-FR" smtClean="0"/>
              <a:pPr>
                <a:defRPr/>
              </a:pPr>
              <a:t>08/06/2018</a:t>
            </a:fld>
            <a:endParaRPr lang="fr-FR"/>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3BA852B1-6A44-4333-90A3-2A395108AFE1}" type="slidenum">
              <a:rPr lang="fr-FR" smtClean="0"/>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15970C5D-112D-4F18-A446-0E730236D6B7}" type="datetimeFigureOut">
              <a:rPr lang="fr-FR">
                <a:solidFill>
                  <a:prstClr val="black">
                    <a:tint val="75000"/>
                  </a:prstClr>
                </a:solidFill>
              </a:rPr>
              <a:pPr>
                <a:defRPr/>
              </a:pPr>
              <a:t>08/06/2018</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B2873E8E-93F9-4330-89FB-A60F99D9238B}"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93057331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93C01C3-6CD5-442A-BC79-3051B22356E9}" type="datetimeFigureOut">
              <a:rPr lang="fr-FR">
                <a:solidFill>
                  <a:prstClr val="black">
                    <a:tint val="75000"/>
                  </a:prstClr>
                </a:solidFill>
              </a:rPr>
              <a:pPr>
                <a:defRPr/>
              </a:pPr>
              <a:t>08/06/2018</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60214102-E6D2-494D-9538-CC8B7DA14C30}"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23180294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94AB683C-9E65-481D-B1AE-EF69C776191D}" type="datetimeFigureOut">
              <a:rPr lang="fr-FR">
                <a:solidFill>
                  <a:prstClr val="black">
                    <a:tint val="75000"/>
                  </a:prstClr>
                </a:solidFill>
              </a:rPr>
              <a:pPr>
                <a:defRPr/>
              </a:pPr>
              <a:t>08/06/2018</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BE9ADFB0-A370-42D5-8E5F-B2235E6EA763}"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73252836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73F83BE5-403D-4352-B6E1-0780860D99D8}" type="datetimeFigureOut">
              <a:rPr lang="fr-FR">
                <a:solidFill>
                  <a:prstClr val="black">
                    <a:tint val="75000"/>
                  </a:prstClr>
                </a:solidFill>
              </a:rPr>
              <a:pPr>
                <a:defRPr/>
              </a:pPr>
              <a:t>08/06/2018</a:t>
            </a:fld>
            <a:endParaRPr lang="fr-FR">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B24579E8-152C-47CC-9B70-9D65EE151BF7}"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98911350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426A0A99-836C-45F9-A70C-0A0E49CC9C7D}" type="datetimeFigureOut">
              <a:rPr lang="fr-FR">
                <a:solidFill>
                  <a:prstClr val="black">
                    <a:tint val="75000"/>
                  </a:prstClr>
                </a:solidFill>
              </a:rPr>
              <a:pPr>
                <a:defRPr/>
              </a:pPr>
              <a:t>08/06/2018</a:t>
            </a:fld>
            <a:endParaRPr lang="fr-FR">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pPr>
              <a:defRPr/>
            </a:pPr>
            <a:fld id="{BAC5819E-8D35-4852-AB4B-8A909444BADB}"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808785972"/>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4EC32957-CB0E-4561-B805-DC35210CE247}" type="datetimeFigureOut">
              <a:rPr lang="fr-FR">
                <a:solidFill>
                  <a:prstClr val="black">
                    <a:tint val="75000"/>
                  </a:prstClr>
                </a:solidFill>
              </a:rPr>
              <a:pPr>
                <a:defRPr/>
              </a:pPr>
              <a:t>08/06/2018</a:t>
            </a:fld>
            <a:endParaRPr lang="fr-FR">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pPr>
              <a:defRPr/>
            </a:pPr>
            <a:fld id="{25FAE62E-F269-4313-90B7-2992FE066AA2}"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107486750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D85EEA4E-4D22-4345-99D7-587D87790F73}" type="datetimeFigureOut">
              <a:rPr lang="fr-FR">
                <a:solidFill>
                  <a:prstClr val="black">
                    <a:tint val="75000"/>
                  </a:prstClr>
                </a:solidFill>
              </a:rPr>
              <a:pPr>
                <a:defRPr/>
              </a:pPr>
              <a:t>08/06/2018</a:t>
            </a:fld>
            <a:endParaRPr lang="fr-FR">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pPr>
              <a:defRPr/>
            </a:pPr>
            <a:fld id="{C6B4338C-41A2-4528-BD8C-0EE94BBB2B41}"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42007397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E4B82882-6E2F-4C86-A26E-4DC1EEC61C55}" type="datetimeFigureOut">
              <a:rPr lang="fr-FR">
                <a:solidFill>
                  <a:prstClr val="black">
                    <a:tint val="75000"/>
                  </a:prstClr>
                </a:solidFill>
              </a:rPr>
              <a:pPr>
                <a:defRPr/>
              </a:pPr>
              <a:t>08/06/2018</a:t>
            </a:fld>
            <a:endParaRPr lang="fr-FR">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9C5BDAFF-5E28-4730-96DE-F0AEA6F445B7}"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279519021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pPr>
              <a:defRPr/>
            </a:pPr>
            <a:fld id="{C2F85740-8B1D-46C0-9D32-59D71DB63AE5}" type="datetimeFigureOut">
              <a:rPr lang="fr-FR" smtClean="0"/>
              <a:pPr>
                <a:defRPr/>
              </a:pPr>
              <a:t>08/06/2018</a:t>
            </a:fld>
            <a:endParaRPr lang="fr-FR"/>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EED3C5BF-A0AA-456E-960A-E8F388D2AEBA}" type="slidenum">
              <a:rPr lang="fr-FR" smtClean="0"/>
              <a:pPr>
                <a:defRPr/>
              </a:pPr>
              <a:t>‹N°›</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55B6DA9E-AD77-4220-AE5B-200BD43950C0}" type="datetimeFigureOut">
              <a:rPr lang="fr-FR">
                <a:solidFill>
                  <a:prstClr val="black">
                    <a:tint val="75000"/>
                  </a:prstClr>
                </a:solidFill>
              </a:rPr>
              <a:pPr>
                <a:defRPr/>
              </a:pPr>
              <a:t>08/06/2018</a:t>
            </a:fld>
            <a:endParaRPr lang="fr-FR">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3C15869D-E2A0-49E5-B23B-12A2F3AF971C}"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268404692"/>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EBEA5B4D-1F0E-4366-A27D-156BE961D229}" type="datetimeFigureOut">
              <a:rPr lang="fr-FR">
                <a:solidFill>
                  <a:prstClr val="black">
                    <a:tint val="75000"/>
                  </a:prstClr>
                </a:solidFill>
              </a:rPr>
              <a:pPr>
                <a:defRPr/>
              </a:pPr>
              <a:t>08/06/2018</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CCAEC821-581F-414B-8832-2934266334EA}"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1720382224"/>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D9945A61-E7A2-4B11-97C2-6F3533D0942C}" type="datetimeFigureOut">
              <a:rPr lang="fr-FR">
                <a:solidFill>
                  <a:prstClr val="black">
                    <a:tint val="75000"/>
                  </a:prstClr>
                </a:solidFill>
              </a:rPr>
              <a:pPr>
                <a:defRPr/>
              </a:pPr>
              <a:t>08/06/2018</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8847706B-C240-4B72-A58B-7DF886B23248}"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120564719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95" name="Title 94"/>
          <p:cNvSpPr>
            <a:spLocks noGrp="1"/>
          </p:cNvSpPr>
          <p:nvPr>
            <p:ph type="title"/>
          </p:nvPr>
        </p:nvSpPr>
        <p:spPr>
          <a:xfrm>
            <a:off x="457200" y="4463568"/>
            <a:ext cx="8305800" cy="1143000"/>
          </a:xfrm>
        </p:spPr>
        <p:txBody>
          <a:bodyPr/>
          <a:lstStyle/>
          <a:p>
            <a:r>
              <a:rPr lang="fr-FR" smtClean="0"/>
              <a:t>Modifiez le style du titre</a:t>
            </a:r>
            <a:endParaRPr lang="en-US"/>
          </a:p>
        </p:txBody>
      </p:sp>
      <p:sp>
        <p:nvSpPr>
          <p:cNvPr id="2" name="Date Placeholder 1"/>
          <p:cNvSpPr>
            <a:spLocks noGrp="1"/>
          </p:cNvSpPr>
          <p:nvPr>
            <p:ph type="dt" sz="half" idx="10"/>
          </p:nvPr>
        </p:nvSpPr>
        <p:spPr/>
        <p:txBody>
          <a:bodyPr/>
          <a:lstStyle/>
          <a:p>
            <a:pPr>
              <a:defRPr/>
            </a:pPr>
            <a:fld id="{26E49F7B-3BD5-4A10-B188-AB55CA2DEE58}" type="datetimeFigureOut">
              <a:rPr lang="fr-FR" smtClean="0"/>
              <a:pPr>
                <a:defRPr/>
              </a:pPr>
              <a:t>08/06/2018</a:t>
            </a:fld>
            <a:endParaRPr lang="fr-FR"/>
          </a:p>
        </p:txBody>
      </p:sp>
      <p:sp>
        <p:nvSpPr>
          <p:cNvPr id="91" name="Footer Placeholder 90"/>
          <p:cNvSpPr>
            <a:spLocks noGrp="1"/>
          </p:cNvSpPr>
          <p:nvPr>
            <p:ph type="ftr" sz="quarter" idx="11"/>
          </p:nvPr>
        </p:nvSpPr>
        <p:spPr/>
        <p:txBody>
          <a:bodyPr/>
          <a:lstStyle/>
          <a:p>
            <a:pPr>
              <a:defRPr/>
            </a:pPr>
            <a:endParaRPr lang="fr-FR"/>
          </a:p>
        </p:txBody>
      </p:sp>
      <p:sp>
        <p:nvSpPr>
          <p:cNvPr id="92" name="Slide Number Placeholder 91"/>
          <p:cNvSpPr>
            <a:spLocks noGrp="1"/>
          </p:cNvSpPr>
          <p:nvPr>
            <p:ph type="sldNum" sz="quarter" idx="12"/>
          </p:nvPr>
        </p:nvSpPr>
        <p:spPr/>
        <p:txBody>
          <a:bodyPr/>
          <a:lstStyle/>
          <a:p>
            <a:pPr>
              <a:defRPr/>
            </a:pPr>
            <a:fld id="{AF7E4B96-C38F-45CC-BDD2-688C3D5AC730}" type="slidenum">
              <a:rPr lang="fr-FR" smtClean="0"/>
              <a:pPr>
                <a:defRPr/>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Date Placeholder 4"/>
          <p:cNvSpPr>
            <a:spLocks noGrp="1"/>
          </p:cNvSpPr>
          <p:nvPr>
            <p:ph type="dt" sz="half" idx="10"/>
          </p:nvPr>
        </p:nvSpPr>
        <p:spPr/>
        <p:txBody>
          <a:bodyPr/>
          <a:lstStyle/>
          <a:p>
            <a:pPr>
              <a:defRPr/>
            </a:pPr>
            <a:fld id="{49670DE3-0925-487E-A99E-8FF9CFB39D8F}" type="datetimeFigureOut">
              <a:rPr lang="fr-FR" smtClean="0"/>
              <a:pPr>
                <a:defRPr/>
              </a:pPr>
              <a:t>08/06/2018</a:t>
            </a:fld>
            <a:endParaRPr lang="fr-FR"/>
          </a:p>
        </p:txBody>
      </p:sp>
      <p:sp>
        <p:nvSpPr>
          <p:cNvPr id="6" name="Footer Placeholder 5"/>
          <p:cNvSpPr>
            <a:spLocks noGrp="1"/>
          </p:cNvSpPr>
          <p:nvPr>
            <p:ph type="ftr" sz="quarter" idx="11"/>
          </p:nvPr>
        </p:nvSpPr>
        <p:spPr/>
        <p:txBody>
          <a:bodyPr/>
          <a:lstStyle/>
          <a:p>
            <a:pPr>
              <a:defRPr/>
            </a:pPr>
            <a:endParaRPr lang="fr-FR"/>
          </a:p>
        </p:txBody>
      </p:sp>
      <p:sp>
        <p:nvSpPr>
          <p:cNvPr id="7" name="Slide Number Placeholder 6"/>
          <p:cNvSpPr>
            <a:spLocks noGrp="1"/>
          </p:cNvSpPr>
          <p:nvPr>
            <p:ph type="sldNum" sz="quarter" idx="12"/>
          </p:nvPr>
        </p:nvSpPr>
        <p:spPr/>
        <p:txBody>
          <a:bodyPr/>
          <a:lstStyle/>
          <a:p>
            <a:pPr>
              <a:defRPr/>
            </a:pPr>
            <a:fld id="{DCC58DA5-412D-4BA3-ABAE-B73ECFC72872}" type="slidenum">
              <a:rPr lang="fr-FR" smtClean="0"/>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Date Placeholder 6"/>
          <p:cNvSpPr>
            <a:spLocks noGrp="1"/>
          </p:cNvSpPr>
          <p:nvPr>
            <p:ph type="dt" sz="half" idx="10"/>
          </p:nvPr>
        </p:nvSpPr>
        <p:spPr/>
        <p:txBody>
          <a:bodyPr/>
          <a:lstStyle/>
          <a:p>
            <a:pPr>
              <a:defRPr/>
            </a:pPr>
            <a:fld id="{401D6BD6-05E5-4385-9A1A-5EF1931E69C3}" type="datetimeFigureOut">
              <a:rPr lang="fr-FR" smtClean="0"/>
              <a:pPr>
                <a:defRPr/>
              </a:pPr>
              <a:t>08/06/2018</a:t>
            </a:fld>
            <a:endParaRPr lang="fr-FR"/>
          </a:p>
        </p:txBody>
      </p:sp>
      <p:sp>
        <p:nvSpPr>
          <p:cNvPr id="8" name="Footer Placeholder 7"/>
          <p:cNvSpPr>
            <a:spLocks noGrp="1"/>
          </p:cNvSpPr>
          <p:nvPr>
            <p:ph type="ftr" sz="quarter" idx="11"/>
          </p:nvPr>
        </p:nvSpPr>
        <p:spPr/>
        <p:txBody>
          <a:bodyPr/>
          <a:lstStyle/>
          <a:p>
            <a:pPr>
              <a:defRPr/>
            </a:pPr>
            <a:endParaRPr lang="fr-FR"/>
          </a:p>
        </p:txBody>
      </p:sp>
      <p:sp>
        <p:nvSpPr>
          <p:cNvPr id="9" name="Slide Number Placeholder 8"/>
          <p:cNvSpPr>
            <a:spLocks noGrp="1"/>
          </p:cNvSpPr>
          <p:nvPr>
            <p:ph type="sldNum" sz="quarter" idx="12"/>
          </p:nvPr>
        </p:nvSpPr>
        <p:spPr/>
        <p:txBody>
          <a:bodyPr/>
          <a:lstStyle/>
          <a:p>
            <a:pPr>
              <a:defRPr/>
            </a:pPr>
            <a:fld id="{8BE873A6-B008-429F-9E4A-89C8E092C869}" type="slidenum">
              <a:rPr lang="fr-FR" smtClean="0"/>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pPr>
              <a:defRPr/>
            </a:pPr>
            <a:fld id="{E03E3997-5887-44D5-8401-3B566536482E}" type="datetimeFigureOut">
              <a:rPr lang="fr-FR" smtClean="0"/>
              <a:pPr>
                <a:defRPr/>
              </a:pPr>
              <a:t>08/06/2018</a:t>
            </a:fld>
            <a:endParaRPr lang="fr-FR"/>
          </a:p>
        </p:txBody>
      </p:sp>
      <p:sp>
        <p:nvSpPr>
          <p:cNvPr id="4" name="Footer Placeholder 3"/>
          <p:cNvSpPr>
            <a:spLocks noGrp="1"/>
          </p:cNvSpPr>
          <p:nvPr>
            <p:ph type="ftr" sz="quarter" idx="11"/>
          </p:nvPr>
        </p:nvSpPr>
        <p:spPr/>
        <p:txBody>
          <a:bodyPr/>
          <a:lstStyle/>
          <a:p>
            <a:pPr>
              <a:defRPr/>
            </a:pPr>
            <a:endParaRPr lang="fr-FR"/>
          </a:p>
        </p:txBody>
      </p:sp>
      <p:sp>
        <p:nvSpPr>
          <p:cNvPr id="5" name="Slide Number Placeholder 4"/>
          <p:cNvSpPr>
            <a:spLocks noGrp="1"/>
          </p:cNvSpPr>
          <p:nvPr>
            <p:ph type="sldNum" sz="quarter" idx="12"/>
          </p:nvPr>
        </p:nvSpPr>
        <p:spPr/>
        <p:txBody>
          <a:bodyPr/>
          <a:lstStyle/>
          <a:p>
            <a:pPr>
              <a:defRPr/>
            </a:pPr>
            <a:fld id="{8AAD8606-0A42-4DC9-A01A-E2805B3ABE77}" type="slidenum">
              <a:rPr lang="fr-FR" smtClean="0"/>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D129B09-1F2A-4B4C-AD6A-8F1D85C830EA}" type="datetimeFigureOut">
              <a:rPr lang="fr-FR" smtClean="0"/>
              <a:pPr>
                <a:defRPr/>
              </a:pPr>
              <a:t>08/06/2018</a:t>
            </a:fld>
            <a:endParaRPr lang="fr-FR"/>
          </a:p>
        </p:txBody>
      </p:sp>
      <p:sp>
        <p:nvSpPr>
          <p:cNvPr id="3" name="Footer Placeholder 2"/>
          <p:cNvSpPr>
            <a:spLocks noGrp="1"/>
          </p:cNvSpPr>
          <p:nvPr>
            <p:ph type="ftr" sz="quarter" idx="11"/>
          </p:nvPr>
        </p:nvSpPr>
        <p:spPr/>
        <p:txBody>
          <a:bodyPr/>
          <a:lstStyle/>
          <a:p>
            <a:pPr>
              <a:defRPr/>
            </a:pPr>
            <a:endParaRPr lang="fr-FR"/>
          </a:p>
        </p:txBody>
      </p:sp>
      <p:sp>
        <p:nvSpPr>
          <p:cNvPr id="4" name="Slide Number Placeholder 3"/>
          <p:cNvSpPr>
            <a:spLocks noGrp="1"/>
          </p:cNvSpPr>
          <p:nvPr>
            <p:ph type="sldNum" sz="quarter" idx="12"/>
          </p:nvPr>
        </p:nvSpPr>
        <p:spPr/>
        <p:txBody>
          <a:bodyPr/>
          <a:lstStyle/>
          <a:p>
            <a:pPr>
              <a:defRPr/>
            </a:pPr>
            <a:fld id="{F991DD00-718E-4759-B5BD-B07BD24ADB3E}" type="slidenum">
              <a:rPr lang="fr-FR" smtClean="0"/>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pPr>
              <a:defRPr/>
            </a:pPr>
            <a:fld id="{8A5B2B70-A926-4319-BF85-C54732C5F954}" type="datetimeFigureOut">
              <a:rPr lang="fr-FR" smtClean="0"/>
              <a:pPr>
                <a:defRPr/>
              </a:pPr>
              <a:t>08/06/2018</a:t>
            </a:fld>
            <a:endParaRPr lang="fr-FR"/>
          </a:p>
        </p:txBody>
      </p:sp>
      <p:sp>
        <p:nvSpPr>
          <p:cNvPr id="6" name="Footer Placeholder 5"/>
          <p:cNvSpPr>
            <a:spLocks noGrp="1"/>
          </p:cNvSpPr>
          <p:nvPr>
            <p:ph type="ftr" sz="quarter" idx="11"/>
          </p:nvPr>
        </p:nvSpPr>
        <p:spPr/>
        <p:txBody>
          <a:bodyPr/>
          <a:lstStyle/>
          <a:p>
            <a:pPr>
              <a:defRPr/>
            </a:pPr>
            <a:endParaRPr lang="fr-FR"/>
          </a:p>
        </p:txBody>
      </p:sp>
      <p:sp>
        <p:nvSpPr>
          <p:cNvPr id="7" name="Slide Number Placeholder 6"/>
          <p:cNvSpPr>
            <a:spLocks noGrp="1"/>
          </p:cNvSpPr>
          <p:nvPr>
            <p:ph type="sldNum" sz="quarter" idx="12"/>
          </p:nvPr>
        </p:nvSpPr>
        <p:spPr/>
        <p:txBody>
          <a:bodyPr/>
          <a:lstStyle/>
          <a:p>
            <a:pPr>
              <a:defRPr/>
            </a:pPr>
            <a:fld id="{E22C5947-D24A-4033-9490-4F61A2E576B9}" type="slidenum">
              <a:rPr lang="fr-FR" smtClean="0"/>
              <a:pPr>
                <a:defRPr/>
              </a:pPr>
              <a:t>‹N°›</a:t>
            </a:fld>
            <a:endParaRPr lang="fr-FR"/>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fr-FR" smtClean="0"/>
              <a:t>Modifiez le style du titre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a:p>
        </p:txBody>
      </p:sp>
      <p:sp>
        <p:nvSpPr>
          <p:cNvPr id="5" name="Date Placeholder 4"/>
          <p:cNvSpPr>
            <a:spLocks noGrp="1"/>
          </p:cNvSpPr>
          <p:nvPr>
            <p:ph type="dt" sz="half" idx="10"/>
          </p:nvPr>
        </p:nvSpPr>
        <p:spPr/>
        <p:txBody>
          <a:bodyPr/>
          <a:lstStyle/>
          <a:p>
            <a:pPr>
              <a:defRPr/>
            </a:pPr>
            <a:fld id="{57187DF3-EBAC-4BC3-B5DD-7A1A66007F9A}" type="datetimeFigureOut">
              <a:rPr lang="fr-FR" smtClean="0"/>
              <a:pPr>
                <a:defRPr/>
              </a:pPr>
              <a:t>08/06/2018</a:t>
            </a:fld>
            <a:endParaRPr lang="fr-FR"/>
          </a:p>
        </p:txBody>
      </p:sp>
      <p:sp>
        <p:nvSpPr>
          <p:cNvPr id="6" name="Footer Placeholder 5"/>
          <p:cNvSpPr>
            <a:spLocks noGrp="1"/>
          </p:cNvSpPr>
          <p:nvPr>
            <p:ph type="ftr" sz="quarter" idx="11"/>
          </p:nvPr>
        </p:nvSpPr>
        <p:spPr/>
        <p:txBody>
          <a:bodyPr/>
          <a:lstStyle/>
          <a:p>
            <a:pPr>
              <a:defRPr/>
            </a:pPr>
            <a:endParaRPr lang="fr-FR"/>
          </a:p>
        </p:txBody>
      </p:sp>
      <p:sp>
        <p:nvSpPr>
          <p:cNvPr id="7" name="Slide Number Placeholder 6"/>
          <p:cNvSpPr>
            <a:spLocks noGrp="1"/>
          </p:cNvSpPr>
          <p:nvPr>
            <p:ph type="sldNum" sz="quarter" idx="12"/>
          </p:nvPr>
        </p:nvSpPr>
        <p:spPr/>
        <p:txBody>
          <a:bodyPr/>
          <a:lstStyle/>
          <a:p>
            <a:pPr>
              <a:defRPr/>
            </a:pPr>
            <a:fld id="{AC3B935B-7605-4EA4-8261-AF5B17352F4E}" type="slidenum">
              <a:rPr lang="fr-FR" smtClean="0"/>
              <a:pPr>
                <a:defRPr/>
              </a:pPr>
              <a:t>‹N°›</a:t>
            </a:fld>
            <a:endParaRPr lang="fr-FR"/>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fr-FR" smtClean="0"/>
              <a:t>Modifiez le style du titre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fr-FR" smtClean="0"/>
              <a:t>Modifiez le style du titre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fld id="{7C57DD4B-167F-457F-8BAC-D64BE1F9538B}" type="datetimeFigureOut">
              <a:rPr lang="fr-FR" smtClean="0"/>
              <a:pPr>
                <a:defRPr/>
              </a:pPr>
              <a:t>08/06/2018</a:t>
            </a:fld>
            <a:endParaRPr lang="fr-FR"/>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fr-FR"/>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DC03B75A-F89D-4ED7-AA06-64F6F0C0E9C3}" type="slidenum">
              <a:rPr lang="fr-FR" smtClean="0"/>
              <a:pPr>
                <a:defRPr/>
              </a:pPr>
              <a:t>‹N°›</a:t>
            </a:fld>
            <a:endParaRPr lang="fr-FR"/>
          </a:p>
        </p:txBody>
      </p:sp>
    </p:spTree>
  </p:cSld>
  <p:clrMap bg1="dk1" tx1="lt1" bg2="dk2" tx2="lt2" accent1="accent1" accent2="accent2" accent3="accent3" accent4="accent4" accent5="accent5" accent6="accent6" hlink="hlink" folHlink="folHlink"/>
  <p:sldLayoutIdLst>
    <p:sldLayoutId id="2147484568" r:id="rId1"/>
    <p:sldLayoutId id="2147484569" r:id="rId2"/>
    <p:sldLayoutId id="2147484570" r:id="rId3"/>
    <p:sldLayoutId id="2147484571" r:id="rId4"/>
    <p:sldLayoutId id="2147484572" r:id="rId5"/>
    <p:sldLayoutId id="2147484573" r:id="rId6"/>
    <p:sldLayoutId id="2147484574" r:id="rId7"/>
    <p:sldLayoutId id="2147484575" r:id="rId8"/>
    <p:sldLayoutId id="2147484576" r:id="rId9"/>
    <p:sldLayoutId id="2147484577" r:id="rId10"/>
    <p:sldLayoutId id="2147484578"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2050"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051"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mn-ea"/>
                <a:cs typeface="Arial" charset="0"/>
              </a:defRPr>
            </a:lvl1pPr>
          </a:lstStyle>
          <a:p>
            <a:pPr>
              <a:defRPr/>
            </a:pPr>
            <a:fld id="{1AB6C175-2B53-4212-BAB7-18C275EF1D85}" type="datetimeFigureOut">
              <a:rPr lang="fr-FR">
                <a:solidFill>
                  <a:prstClr val="black">
                    <a:tint val="75000"/>
                  </a:prstClr>
                </a:solidFill>
              </a:rPr>
              <a:pPr>
                <a:defRPr/>
              </a:pPr>
              <a:t>08/06/2018</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mn-ea"/>
                <a:cs typeface="Arial" charset="0"/>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mn-ea"/>
                <a:cs typeface="Arial" charset="0"/>
              </a:defRPr>
            </a:lvl1pPr>
          </a:lstStyle>
          <a:p>
            <a:pPr>
              <a:defRPr/>
            </a:pPr>
            <a:fld id="{D38BBB70-4FF8-4CBD-9219-22BD30C23E0F}"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412335214"/>
      </p:ext>
    </p:extLst>
  </p:cSld>
  <p:clrMap bg1="lt1" tx1="dk1" bg2="lt2" tx2="dk2" accent1="accent1" accent2="accent2" accent3="accent3" accent4="accent4" accent5="accent5" accent6="accent6" hlink="hlink" folHlink="folHlink"/>
  <p:sldLayoutIdLst>
    <p:sldLayoutId id="2147484580" r:id="rId1"/>
    <p:sldLayoutId id="2147484581" r:id="rId2"/>
    <p:sldLayoutId id="2147484582" r:id="rId3"/>
    <p:sldLayoutId id="2147484583" r:id="rId4"/>
    <p:sldLayoutId id="2147484584" r:id="rId5"/>
    <p:sldLayoutId id="2147484585" r:id="rId6"/>
    <p:sldLayoutId id="2147484586" r:id="rId7"/>
    <p:sldLayoutId id="2147484587" r:id="rId8"/>
    <p:sldLayoutId id="2147484588" r:id="rId9"/>
    <p:sldLayoutId id="2147484589" r:id="rId10"/>
    <p:sldLayoutId id="2147484590" r:id="rId11"/>
  </p:sldLayoutIdLst>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11960" y="5229200"/>
            <a:ext cx="4572000" cy="1224136"/>
          </a:xfrm>
          <a:solidFill>
            <a:schemeClr val="accent3">
              <a:lumMod val="20000"/>
              <a:lumOff val="80000"/>
            </a:schemeClr>
          </a:solidFill>
          <a:ln>
            <a:solidFill>
              <a:schemeClr val="accent2">
                <a:lumMod val="20000"/>
                <a:lumOff val="80000"/>
              </a:schemeClr>
            </a:solidFill>
          </a:ln>
        </p:spPr>
        <p:txBody>
          <a:bodyPr anchor="t">
            <a:noAutofit/>
          </a:bodyPr>
          <a:lstStyle/>
          <a:p>
            <a:pPr algn="ctr" rtl="1" eaLnBrk="1" fontAlgn="auto" hangingPunct="1">
              <a:spcAft>
                <a:spcPts val="0"/>
              </a:spcAft>
              <a:defRPr/>
            </a:pPr>
            <a:r>
              <a:rPr lang="ar-MA" sz="2400" b="1" dirty="0"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t>من إعداد الأطر الإدارية المتدربة: </a:t>
            </a:r>
            <a:br>
              <a:rPr lang="ar-MA" sz="2400" b="1" dirty="0"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br>
            <a:r>
              <a:rPr lang="ar-MA" sz="2400" b="1" dirty="0"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t>منير </a:t>
            </a:r>
            <a:r>
              <a:rPr lang="ar-MA" sz="2400" b="1" dirty="0" err="1"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t>الحايكي</a:t>
            </a:r>
            <a:r>
              <a:rPr lang="ar-MA" sz="2400" b="1" dirty="0"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t> \ رشيد الحراق \ هشام </a:t>
            </a:r>
            <a:r>
              <a:rPr lang="ar-MA" sz="2400" b="1" dirty="0" err="1"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t>الحتاق</a:t>
            </a:r>
            <a:r>
              <a:rPr lang="ar-MA" sz="2400" b="1" dirty="0"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t/>
            </a:r>
            <a:br>
              <a:rPr lang="ar-MA" sz="2400" b="1" dirty="0"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br>
            <a:r>
              <a:rPr lang="ar-MA" sz="2400" b="1" dirty="0"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t>المهدي </a:t>
            </a:r>
            <a:r>
              <a:rPr lang="ar-MA" sz="2400" b="1" dirty="0" err="1"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t>أولمقدم</a:t>
            </a:r>
            <a:r>
              <a:rPr lang="ar-MA" sz="2400" b="1" dirty="0"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t> \ عادل </a:t>
            </a:r>
            <a:r>
              <a:rPr lang="ar-MA" sz="2400" b="1" dirty="0" err="1"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t>الركراكي</a:t>
            </a:r>
            <a:r>
              <a:rPr lang="ar-MA" sz="2400" b="1" dirty="0" smtClean="0">
                <a:solidFill>
                  <a:schemeClr val="accent1">
                    <a:lumMod val="60000"/>
                    <a:lumOff val="40000"/>
                  </a:schemeClr>
                </a:solidFill>
                <a:effectLst>
                  <a:outerShdw blurRad="38100" dist="38100" dir="2700000" algn="tl">
                    <a:srgbClr val="000000">
                      <a:alpha val="43137"/>
                    </a:srgbClr>
                  </a:outerShdw>
                </a:effectLst>
                <a:latin typeface="Sakkal Majalla" pitchFamily="2" charset="-78"/>
                <a:cs typeface="Sakkal Majalla" pitchFamily="2" charset="-78"/>
              </a:rPr>
              <a:t> \ يونس التجاني</a:t>
            </a:r>
            <a:r>
              <a:rPr lang="ar-MA" sz="2400" b="1" dirty="0"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
            </a:r>
            <a:br>
              <a:rPr lang="ar-MA" sz="2400" b="1" dirty="0"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br>
            <a:endParaRPr lang="fr-FR" sz="2400" b="1" dirty="0">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3" name="Sous-titre 2"/>
          <p:cNvSpPr>
            <a:spLocks noGrp="1"/>
          </p:cNvSpPr>
          <p:nvPr>
            <p:ph type="subTitle" idx="1"/>
          </p:nvPr>
        </p:nvSpPr>
        <p:spPr>
          <a:xfrm>
            <a:off x="1571604" y="1500174"/>
            <a:ext cx="5972204" cy="757237"/>
          </a:xfrm>
          <a:ln>
            <a:miter lim="800000"/>
            <a:headEnd/>
            <a:tailEnd/>
          </a:ln>
          <a:extLst/>
        </p:spPr>
        <p:txBody>
          <a:bodyPr>
            <a:normAutofit fontScale="92500" lnSpcReduction="20000"/>
          </a:bodyPr>
          <a:lstStyle/>
          <a:p>
            <a:pPr algn="ctr" rtl="1" eaLnBrk="1" fontAlgn="auto" hangingPunct="1">
              <a:spcAft>
                <a:spcPts val="0"/>
              </a:spcAft>
              <a:defRPr/>
            </a:pPr>
            <a:r>
              <a:rPr lang="fr-FR" sz="3200" cap="none" spc="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Segoe UI" pitchFamily="34" charset="0"/>
                <a:ea typeface="Arial Unicode MS" pitchFamily="34" charset="-128"/>
                <a:cs typeface="Segoe UI" pitchFamily="34" charset="0"/>
              </a:rPr>
              <a:t> </a:t>
            </a:r>
            <a:r>
              <a:rPr lang="ar-MA" sz="3200" cap="none" spc="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Segoe UI" pitchFamily="34" charset="0"/>
                <a:ea typeface="Arial Unicode MS" pitchFamily="34" charset="-128"/>
                <a:cs typeface="Segoe UI" pitchFamily="34" charset="0"/>
              </a:rPr>
              <a:t>  </a:t>
            </a:r>
            <a:r>
              <a:rPr lang="ar-MA" sz="580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Sakkal Majalla" pitchFamily="2" charset="-78"/>
                <a:ea typeface="Arial Unicode MS" pitchFamily="34" charset="-128"/>
                <a:cs typeface="Sakkal Majalla" pitchFamily="2" charset="-78"/>
              </a:rPr>
              <a:t>مجزوءة قيادة التغيير</a:t>
            </a:r>
            <a:endParaRPr lang="fr-FR" sz="3200"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Sakkal Majalla" pitchFamily="2" charset="-78"/>
              <a:cs typeface="Sakkal Majalla" pitchFamily="2" charset="-78"/>
            </a:endParaRPr>
          </a:p>
          <a:p>
            <a:pPr eaLnBrk="1" fontAlgn="auto" hangingPunct="1">
              <a:spcAft>
                <a:spcPts val="0"/>
              </a:spcAft>
              <a:buFont typeface="Wingdings 2"/>
              <a:buNone/>
              <a:defRPr/>
            </a:pPr>
            <a:endParaRPr lang="fr-FR" sz="4000" dirty="0">
              <a:latin typeface="Segoe UI" pitchFamily="34" charset="0"/>
              <a:ea typeface="Arial Unicode MS" pitchFamily="34" charset="-128"/>
              <a:cs typeface="Segoe UI" pitchFamily="34" charset="0"/>
            </a:endParaRPr>
          </a:p>
        </p:txBody>
      </p:sp>
      <p:sp>
        <p:nvSpPr>
          <p:cNvPr id="4" name="ZoneTexte 3"/>
          <p:cNvSpPr txBox="1"/>
          <p:nvPr/>
        </p:nvSpPr>
        <p:spPr>
          <a:xfrm>
            <a:off x="1000100" y="2497892"/>
            <a:ext cx="7143800" cy="2308324"/>
          </a:xfrm>
          <a:prstGeom prst="rect">
            <a:avLst/>
          </a:prstGeom>
          <a:solidFill>
            <a:srgbClr val="9A9FFC"/>
          </a:solidFill>
          <a:ln w="34925">
            <a:solidFill>
              <a:srgbClr val="FFFF00"/>
            </a:solidFill>
          </a:ln>
          <a:effectLst>
            <a:glow rad="139700">
              <a:schemeClr val="accent1">
                <a:satMod val="175000"/>
                <a:alpha val="40000"/>
              </a:schemeClr>
            </a:glow>
            <a:outerShdw blurRad="317500" dir="2700000" algn="ctr">
              <a:srgbClr val="000000">
                <a:alpha val="43000"/>
              </a:srgbClr>
            </a:outerShdw>
          </a:effectLst>
          <a:scene3d>
            <a:camera prst="perspectiveRelaxedModerately"/>
            <a:lightRig rig="threePt" dir="t">
              <a:rot lat="0" lon="0" rev="0"/>
            </a:lightRig>
          </a:scene3d>
          <a:sp3d extrusionH="38100" prstMaterial="clear">
            <a:bevelT w="260350" h="50800" prst="angle"/>
            <a:bevelB prst="softRound"/>
          </a:sp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ar-SA" sz="4800" b="1" cap="all">
                <a:ln w="0"/>
                <a:solidFill>
                  <a:schemeClr val="accent2">
                    <a:lumMod val="60000"/>
                    <a:lumOff val="40000"/>
                  </a:schemeClr>
                </a:solidFill>
                <a:effectLst>
                  <a:reflection blurRad="12700" stA="50000" endPos="50000" dist="5000" dir="5400000" sy="-100000" rotWithShape="0"/>
                </a:effectLst>
                <a:latin typeface="Arial" pitchFamily="34" charset="0"/>
                <a:cs typeface="Andalus" pitchFamily="2" charset="-78"/>
              </a:rPr>
              <a:t>مراحل استراتيجيات قيادة </a:t>
            </a:r>
            <a:r>
              <a:rPr lang="ar-SA" sz="4800" b="1" cap="all" smtClean="0">
                <a:ln w="0"/>
                <a:solidFill>
                  <a:schemeClr val="accent2">
                    <a:lumMod val="60000"/>
                    <a:lumOff val="40000"/>
                  </a:schemeClr>
                </a:solidFill>
                <a:effectLst>
                  <a:reflection blurRad="12700" stA="50000" endPos="50000" dist="5000" dir="5400000" sy="-100000" rotWithShape="0"/>
                </a:effectLst>
                <a:latin typeface="Arial" pitchFamily="34" charset="0"/>
                <a:cs typeface="Andalus" pitchFamily="2" charset="-78"/>
              </a:rPr>
              <a:t>التغيير</a:t>
            </a:r>
            <a:endParaRPr lang="ar-SA" sz="4800" b="1" cap="all">
              <a:ln w="0"/>
              <a:solidFill>
                <a:schemeClr val="accent2">
                  <a:lumMod val="60000"/>
                  <a:lumOff val="40000"/>
                </a:schemeClr>
              </a:solidFill>
              <a:effectLst>
                <a:reflection blurRad="12700" stA="50000" endPos="50000" dist="5000" dir="5400000" sy="-100000" rotWithShape="0"/>
              </a:effectLst>
              <a:latin typeface="Arial" pitchFamily="34" charset="0"/>
              <a:cs typeface="Andalus" pitchFamily="2" charset="-78"/>
            </a:endParaRPr>
          </a:p>
          <a:p>
            <a:pPr algn="ctr">
              <a:defRPr/>
            </a:pPr>
            <a:r>
              <a:rPr lang="ar-SA" sz="4800" b="1" cap="all" smtClean="0">
                <a:ln w="0"/>
                <a:solidFill>
                  <a:schemeClr val="accent2">
                    <a:lumMod val="60000"/>
                    <a:lumOff val="40000"/>
                  </a:schemeClr>
                </a:solidFill>
                <a:effectLst>
                  <a:reflection blurRad="12700" stA="50000" endPos="50000" dist="5000" dir="5400000" sy="-100000" rotWithShape="0"/>
                </a:effectLst>
                <a:latin typeface="Arial" pitchFamily="34" charset="0"/>
                <a:cs typeface="Andalus" pitchFamily="2" charset="-78"/>
              </a:rPr>
              <a:t>وصياغة </a:t>
            </a:r>
            <a:r>
              <a:rPr lang="ar-SA" sz="4800" b="1" cap="all">
                <a:ln w="0"/>
                <a:solidFill>
                  <a:schemeClr val="accent2">
                    <a:lumMod val="60000"/>
                    <a:lumOff val="40000"/>
                  </a:schemeClr>
                </a:solidFill>
                <a:effectLst>
                  <a:reflection blurRad="12700" stA="50000" endPos="50000" dist="5000" dir="5400000" sy="-100000" rotWithShape="0"/>
                </a:effectLst>
                <a:latin typeface="Arial" pitchFamily="34" charset="0"/>
                <a:cs typeface="Andalus" pitchFamily="2" charset="-78"/>
              </a:rPr>
              <a:t>مخطط عمل لإرساء التغيير </a:t>
            </a:r>
            <a:r>
              <a:rPr lang="ar-SA" sz="4800" b="1" cap="all" smtClean="0">
                <a:ln w="0"/>
                <a:solidFill>
                  <a:schemeClr val="accent2">
                    <a:lumMod val="60000"/>
                    <a:lumOff val="40000"/>
                  </a:schemeClr>
                </a:solidFill>
                <a:effectLst>
                  <a:reflection blurRad="12700" stA="50000" endPos="50000" dist="5000" dir="5400000" sy="-100000" rotWithShape="0"/>
                </a:effectLst>
                <a:latin typeface="Arial" pitchFamily="34" charset="0"/>
                <a:cs typeface="Andalus" pitchFamily="2" charset="-78"/>
              </a:rPr>
              <a:t>بالمؤسس</a:t>
            </a:r>
            <a:r>
              <a:rPr lang="ar-MA" sz="4800" b="1" cap="all" smtClean="0">
                <a:ln w="0"/>
                <a:solidFill>
                  <a:schemeClr val="accent2">
                    <a:lumMod val="60000"/>
                    <a:lumOff val="40000"/>
                  </a:schemeClr>
                </a:solidFill>
                <a:effectLst>
                  <a:reflection blurRad="12700" stA="50000" endPos="50000" dist="5000" dir="5400000" sy="-100000" rotWithShape="0"/>
                </a:effectLst>
                <a:latin typeface="Arial" pitchFamily="34" charset="0"/>
                <a:cs typeface="Andalus" pitchFamily="2" charset="-78"/>
              </a:rPr>
              <a:t>ة</a:t>
            </a:r>
            <a:endParaRPr lang="ar-SA" sz="4800" b="1" cap="all" dirty="0">
              <a:ln w="0"/>
              <a:solidFill>
                <a:schemeClr val="accent2">
                  <a:lumMod val="60000"/>
                  <a:lumOff val="40000"/>
                </a:schemeClr>
              </a:solidFill>
              <a:effectLst>
                <a:reflection blurRad="12700" stA="50000" endPos="50000" dist="5000" dir="5400000" sy="-100000" rotWithShape="0"/>
              </a:effectLst>
              <a:latin typeface="Arial" pitchFamily="34" charset="0"/>
              <a:cs typeface="Andalus" pitchFamily="2" charset="-78"/>
            </a:endParaRPr>
          </a:p>
        </p:txBody>
      </p:sp>
      <p:sp>
        <p:nvSpPr>
          <p:cNvPr id="6" name="Rectangle 5"/>
          <p:cNvSpPr/>
          <p:nvPr/>
        </p:nvSpPr>
        <p:spPr>
          <a:xfrm>
            <a:off x="263525" y="2967038"/>
            <a:ext cx="184150" cy="923925"/>
          </a:xfrm>
          <a:prstGeom prst="rect">
            <a:avLst/>
          </a:prstGeom>
          <a:noFill/>
        </p:spPr>
        <p:txBody>
          <a:bodyPr wrap="none">
            <a:spAutoFit/>
          </a:bodyPr>
          <a:lstStyle/>
          <a:p>
            <a:pPr algn="ctr">
              <a:defRPr/>
            </a:pPr>
            <a:endParaRPr lang="fr-FR" sz="5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7" name="ZoneTexte 6"/>
          <p:cNvSpPr txBox="1"/>
          <p:nvPr/>
        </p:nvSpPr>
        <p:spPr>
          <a:xfrm>
            <a:off x="0" y="5576134"/>
            <a:ext cx="3656947" cy="954107"/>
          </a:xfrm>
          <a:prstGeom prst="rect">
            <a:avLst/>
          </a:prstGeom>
          <a:noFill/>
        </p:spPr>
        <p:txBody>
          <a:bodyPr wrap="square">
            <a:spAutoFit/>
          </a:bodyPr>
          <a:lstStyle/>
          <a:p>
            <a:pPr algn="r" rtl="1">
              <a:defRPr/>
            </a:pPr>
            <a:r>
              <a:rPr lang="ar-SA" sz="2800" b="1" dirty="0">
                <a:latin typeface="Sakkal Majalla" pitchFamily="2" charset="-78"/>
                <a:ea typeface="+mj-ea"/>
                <a:cs typeface="Sakkal Majalla" pitchFamily="2" charset="-78"/>
              </a:rPr>
              <a:t> </a:t>
            </a:r>
            <a:r>
              <a:rPr lang="ar-MA" sz="2800" b="1" dirty="0">
                <a:latin typeface="Sakkal Majalla" pitchFamily="2" charset="-78"/>
                <a:ea typeface="+mj-ea"/>
                <a:cs typeface="Sakkal Majalla" pitchFamily="2" charset="-78"/>
              </a:rPr>
              <a:t>تحت إشراف : ذ </a:t>
            </a:r>
            <a:r>
              <a:rPr lang="ar-MA" sz="2800" b="1" dirty="0" smtClean="0">
                <a:latin typeface="Sakkal Majalla" pitchFamily="2" charset="-78"/>
                <a:ea typeface="+mj-ea"/>
                <a:cs typeface="Sakkal Majalla" pitchFamily="2" charset="-78"/>
              </a:rPr>
              <a:t>يوسف</a:t>
            </a:r>
            <a:r>
              <a:rPr lang="fr-FR" sz="2800" b="1" dirty="0" smtClean="0">
                <a:latin typeface="Sakkal Majalla" pitchFamily="2" charset="-78"/>
                <a:ea typeface="+mj-ea"/>
                <a:cs typeface="Sakkal Majalla" pitchFamily="2" charset="-78"/>
              </a:rPr>
              <a:t> </a:t>
            </a:r>
            <a:r>
              <a:rPr lang="ar-SA" sz="2800" b="1" dirty="0" smtClean="0">
                <a:latin typeface="Sakkal Majalla" pitchFamily="2" charset="-78"/>
                <a:ea typeface="+mj-ea"/>
                <a:cs typeface="Sakkal Majalla" pitchFamily="2" charset="-78"/>
              </a:rPr>
              <a:t>مرزوقي</a:t>
            </a:r>
            <a:r>
              <a:rPr lang="ar-MA" sz="2800" b="1" dirty="0" smtClean="0">
                <a:latin typeface="Sakkal Majalla" pitchFamily="2" charset="-78"/>
                <a:ea typeface="+mj-ea"/>
                <a:cs typeface="Sakkal Majalla" pitchFamily="2" charset="-78"/>
              </a:rPr>
              <a:t> </a:t>
            </a:r>
            <a:endParaRPr lang="ar-MA" sz="3200" b="1" dirty="0">
              <a:latin typeface="Sakkal Majalla" pitchFamily="2" charset="-78"/>
              <a:ea typeface="+mj-ea"/>
              <a:cs typeface="Sakkal Majalla" pitchFamily="2" charset="-78"/>
            </a:endParaRPr>
          </a:p>
          <a:p>
            <a:pPr algn="ctr">
              <a:defRPr/>
            </a:pPr>
            <a:r>
              <a:rPr lang="ar-SA" sz="2800" b="1" dirty="0">
                <a:latin typeface="Sakkal Majalla" pitchFamily="2" charset="-78"/>
                <a:ea typeface="+mj-ea"/>
                <a:cs typeface="Sakkal Majalla" pitchFamily="2" charset="-78"/>
              </a:rPr>
              <a:t> </a:t>
            </a:r>
            <a:endParaRPr lang="fr-FR" sz="1400" dirty="0">
              <a:latin typeface="Sakkal Majalla" pitchFamily="2" charset="-78"/>
              <a:cs typeface="Sakkal Majalla" pitchFamily="2" charset="-78"/>
            </a:endParaRPr>
          </a:p>
        </p:txBody>
      </p:sp>
      <p:sp>
        <p:nvSpPr>
          <p:cNvPr id="8" name="ZoneTexte 7"/>
          <p:cNvSpPr txBox="1"/>
          <p:nvPr/>
        </p:nvSpPr>
        <p:spPr>
          <a:xfrm>
            <a:off x="1142976" y="571480"/>
            <a:ext cx="6858048" cy="830997"/>
          </a:xfrm>
          <a:prstGeom prst="rect">
            <a:avLst/>
          </a:prstGeom>
          <a:noFill/>
        </p:spPr>
        <p:txBody>
          <a:bodyPr>
            <a:spAutoFit/>
          </a:bodyPr>
          <a:lstStyle/>
          <a:p>
            <a:pPr algn="ctr">
              <a:defRPr/>
            </a:pPr>
            <a:r>
              <a:rPr lang="ar-MA" sz="2400" b="1" dirty="0">
                <a:ln w="1905"/>
                <a:effectLst>
                  <a:innerShdw blurRad="69850" dist="43180" dir="5400000">
                    <a:srgbClr val="000000">
                      <a:alpha val="65000"/>
                    </a:srgbClr>
                  </a:innerShdw>
                  <a:reflection blurRad="6350" stA="60000" endA="900" endPos="58000" dir="5400000" sy="-100000" algn="bl" rotWithShape="0"/>
                </a:effectLst>
              </a:rPr>
              <a:t>المركز الجهوي لمهن التربية والتكوين طنجة تطوان الحسيمة</a:t>
            </a:r>
          </a:p>
          <a:p>
            <a:pPr algn="ctr">
              <a:defRPr/>
            </a:pPr>
            <a:r>
              <a:rPr lang="ar-MA" sz="2400" b="1" dirty="0">
                <a:ln w="1905"/>
                <a:effectLst>
                  <a:innerShdw blurRad="69850" dist="43180" dir="5400000">
                    <a:srgbClr val="000000">
                      <a:alpha val="65000"/>
                    </a:srgbClr>
                  </a:innerShdw>
                  <a:reflection blurRad="6350" stA="60000" endA="900" endPos="58000" dir="5400000" sy="-100000" algn="bl" rotWithShape="0"/>
                </a:effectLst>
              </a:rPr>
              <a:t>فرع العرائش</a:t>
            </a:r>
            <a:endParaRPr lang="fr-FR" sz="2400" b="1" dirty="0">
              <a:ln w="1905"/>
              <a:effectLst>
                <a:innerShdw blurRad="69850" dist="43180" dir="5400000">
                  <a:srgbClr val="000000">
                    <a:alpha val="65000"/>
                  </a:srgbClr>
                </a:innerShdw>
                <a:reflection blurRad="6350" stA="60000" endA="900" endPos="58000" dir="5400000" sy="-100000" algn="bl" rotWithShape="0"/>
              </a:effectLst>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Espace réservé du contenu 2"/>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73468" y="1916832"/>
            <a:ext cx="8247888" cy="3983936"/>
          </a:xfrm>
          <a:prstGeom prst="rect">
            <a:avLst/>
          </a:prstGeom>
          <a:noFill/>
          <a:ln>
            <a:noFill/>
          </a:ln>
        </p:spPr>
      </p:pic>
      <p:sp>
        <p:nvSpPr>
          <p:cNvPr id="2" name="ZoneTexte 1"/>
          <p:cNvSpPr txBox="1"/>
          <p:nvPr/>
        </p:nvSpPr>
        <p:spPr>
          <a:xfrm>
            <a:off x="395536" y="692696"/>
            <a:ext cx="7992888" cy="830997"/>
          </a:xfrm>
          <a:prstGeom prst="rect">
            <a:avLst/>
          </a:prstGeom>
          <a:noFill/>
        </p:spPr>
        <p:txBody>
          <a:bodyPr wrap="square" rtlCol="0">
            <a:spAutoFit/>
          </a:bodyPr>
          <a:lstStyle/>
          <a:p>
            <a:pPr algn="ctr"/>
            <a:r>
              <a:rPr lang="ar-MA"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akkal Majalla" pitchFamily="2" charset="-78"/>
                <a:cs typeface="Sakkal Majalla" pitchFamily="2" charset="-78"/>
              </a:rPr>
              <a:t>3 - نموذج </a:t>
            </a:r>
            <a:r>
              <a:rPr lang="ar-MA"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akkal Majalla" pitchFamily="2" charset="-78"/>
                <a:cs typeface="Sakkal Majalla" pitchFamily="2" charset="-78"/>
              </a:rPr>
              <a:t>إيفانسيفتش</a:t>
            </a:r>
            <a:endParaRPr lang="fr-FR"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akkal Majalla" pitchFamily="2" charset="-78"/>
              <a:cs typeface="Sakkal Majalla" pitchFamily="2" charset="-78"/>
            </a:endParaRPr>
          </a:p>
        </p:txBody>
      </p:sp>
    </p:spTree>
    <p:extLst>
      <p:ext uri="{BB962C8B-B14F-4D97-AF65-F5344CB8AC3E}">
        <p14:creationId xmlns:p14="http://schemas.microsoft.com/office/powerpoint/2010/main" val="1007624627"/>
      </p:ext>
    </p:extLst>
  </p:cSld>
  <p:clrMapOvr>
    <a:masterClrMapping/>
  </p:clrMapOvr>
  <mc:AlternateContent xmlns:mc="http://schemas.openxmlformats.org/markup-compatibility/2006" xmlns:p14="http://schemas.microsoft.com/office/powerpoint/2010/main">
    <mc:Choice Requires="p14">
      <p:transition spd="slow">
        <p14:wheelReverse spokes="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5"/>
          </a:lnRef>
          <a:fillRef idx="3">
            <a:schemeClr val="accent5"/>
          </a:fillRef>
          <a:effectRef idx="2">
            <a:schemeClr val="accent5"/>
          </a:effectRef>
          <a:fontRef idx="minor">
            <a:schemeClr val="lt1"/>
          </a:fontRef>
        </p:style>
        <p:txBody>
          <a:bodyPr anchor="ctr"/>
          <a:lstStyle/>
          <a:p>
            <a:pPr algn="r" rtl="1"/>
            <a:r>
              <a:rPr lang="ar-MA"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وضعية :</a:t>
            </a:r>
            <a:endParaRPr lang="fr-FR"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Espace réservé du contenu 2"/>
          <p:cNvSpPr>
            <a:spLocks noGrp="1"/>
          </p:cNvSpPr>
          <p:nvPr>
            <p:ph idx="1"/>
          </p:nvPr>
        </p:nvSpPr>
        <p:spPr>
          <a:xfrm>
            <a:off x="457200" y="2276872"/>
            <a:ext cx="8229600" cy="3849291"/>
          </a:xfrm>
        </p:spPr>
        <p:txBody>
          <a:bodyPr/>
          <a:lstStyle/>
          <a:p>
            <a:pPr algn="r" rtl="1"/>
            <a:r>
              <a:rPr lang="ar-MA" b="1" dirty="0"/>
              <a:t>تم تعيينك مديرا لمؤسسة تعليمية ابتدائية في وسط قروي.</a:t>
            </a:r>
            <a:endParaRPr lang="fr-FR" dirty="0"/>
          </a:p>
          <a:p>
            <a:pPr algn="r" rtl="1"/>
            <a:r>
              <a:rPr lang="ar-MA" b="1" dirty="0"/>
              <a:t>بعد استلامك للمهام لاحظت غياب تفعيل حصص مادة التربية البدنية.</a:t>
            </a:r>
            <a:endParaRPr lang="fr-FR" dirty="0"/>
          </a:p>
          <a:p>
            <a:pPr algn="r" rtl="1"/>
            <a:r>
              <a:rPr lang="ar-MA" b="1" dirty="0"/>
              <a:t>ضع خطة عمل حسب مراحل جون كوتر لتغيير الحالة الراهنة.</a:t>
            </a:r>
            <a:endParaRPr lang="fr-FR" dirty="0"/>
          </a:p>
          <a:p>
            <a:pPr marL="0" indent="0" algn="r" rtl="1">
              <a:buNone/>
            </a:pPr>
            <a:endParaRPr lang="fr-FR" dirty="0"/>
          </a:p>
        </p:txBody>
      </p:sp>
    </p:spTree>
    <p:extLst>
      <p:ext uri="{BB962C8B-B14F-4D97-AF65-F5344CB8AC3E}">
        <p14:creationId xmlns:p14="http://schemas.microsoft.com/office/powerpoint/2010/main" val="13446710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332656"/>
            <a:ext cx="8229600" cy="1584176"/>
          </a:xfrm>
        </p:spPr>
        <p:style>
          <a:lnRef idx="1">
            <a:schemeClr val="accent5"/>
          </a:lnRef>
          <a:fillRef idx="3">
            <a:schemeClr val="accent5"/>
          </a:fillRef>
          <a:effectRef idx="2">
            <a:schemeClr val="accent5"/>
          </a:effectRef>
          <a:fontRef idx="minor">
            <a:schemeClr val="lt1"/>
          </a:fontRef>
        </p:style>
        <p:txBody>
          <a:bodyPr>
            <a:normAutofit fontScale="90000"/>
          </a:bodyPr>
          <a:lstStyle/>
          <a:p>
            <a:pPr algn="r" rtl="1"/>
            <a:r>
              <a:rPr lang="ar-MA"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ar-MA"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ar-MA"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ar-MA"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ar-MA"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ar-MA"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ar-MA"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ar-MA"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ar-MA"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المرحلة </a:t>
            </a:r>
            <a:r>
              <a:rPr lang="ar-MA"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الأولى: إيجاد شعور بالحاجة إلى التغيير:</a:t>
            </a:r>
            <a:br>
              <a:rPr lang="ar-MA"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ar-MA"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ar-MA"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fr-FR"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Espace réservé du contenu 2"/>
          <p:cNvSpPr>
            <a:spLocks noGrp="1"/>
          </p:cNvSpPr>
          <p:nvPr>
            <p:ph idx="1"/>
          </p:nvPr>
        </p:nvSpPr>
        <p:spPr>
          <a:xfrm>
            <a:off x="0" y="1916832"/>
            <a:ext cx="8964488" cy="4209331"/>
          </a:xfrm>
        </p:spPr>
        <p:txBody>
          <a:bodyPr>
            <a:normAutofit/>
          </a:bodyPr>
          <a:lstStyle/>
          <a:p>
            <a:pPr marL="0" indent="0" algn="r" rtl="1">
              <a:buNone/>
            </a:pPr>
            <a:endParaRPr lang="ar-MA" sz="2000" dirty="0"/>
          </a:p>
          <a:p>
            <a:pPr marL="0" indent="0" algn="r" rtl="1">
              <a:buNone/>
            </a:pPr>
            <a:r>
              <a:rPr lang="ar-MA" sz="2000" dirty="0"/>
              <a:t>	 </a:t>
            </a:r>
            <a:r>
              <a:rPr lang="ar-MA" dirty="0"/>
              <a:t>عقد لقاءات تواصلية تحسيسية للتأكيد على أهمية التربية </a:t>
            </a:r>
            <a:r>
              <a:rPr lang="ar-MA" dirty="0" smtClean="0"/>
              <a:t>البدنية</a:t>
            </a:r>
            <a:r>
              <a:rPr lang="fr-FR" dirty="0" smtClean="0"/>
              <a:t> </a:t>
            </a:r>
            <a:r>
              <a:rPr lang="ar-MA" dirty="0" smtClean="0"/>
              <a:t>على</a:t>
            </a:r>
            <a:r>
              <a:rPr lang="ar-MA" dirty="0"/>
              <a:t>:</a:t>
            </a:r>
          </a:p>
          <a:p>
            <a:pPr marL="0" indent="0" algn="r" rtl="1">
              <a:buNone/>
            </a:pPr>
            <a:r>
              <a:rPr lang="ar-MA" dirty="0"/>
              <a:t>               التلميذ: تجويد </a:t>
            </a:r>
            <a:r>
              <a:rPr lang="ar-MA" dirty="0" err="1"/>
              <a:t>التعلمات</a:t>
            </a:r>
            <a:r>
              <a:rPr lang="ar-MA" dirty="0"/>
              <a:t>.</a:t>
            </a:r>
          </a:p>
          <a:p>
            <a:pPr marL="0" indent="0" algn="r" rtl="1">
              <a:buNone/>
            </a:pPr>
            <a:r>
              <a:rPr lang="ar-MA" dirty="0"/>
              <a:t>   	صقل المهارات الفردية و إذكاء روح التعاون الجماعي و التنافس </a:t>
            </a:r>
          </a:p>
          <a:p>
            <a:pPr marL="0" indent="0" algn="r" rtl="1">
              <a:buNone/>
            </a:pPr>
            <a:r>
              <a:rPr lang="ar-MA" dirty="0"/>
              <a:t>  	الشريف .</a:t>
            </a:r>
          </a:p>
          <a:p>
            <a:pPr marL="0" indent="0" algn="r" rtl="1">
              <a:buNone/>
            </a:pPr>
            <a:r>
              <a:rPr lang="ar-MA" dirty="0"/>
              <a:t>	الأستاذ: الحماية القانونية/ الخروج من الرتابة.</a:t>
            </a:r>
          </a:p>
          <a:p>
            <a:pPr marL="0" indent="0" algn="r" rtl="1">
              <a:buNone/>
            </a:pPr>
            <a:r>
              <a:rPr lang="ar-MA" dirty="0"/>
              <a:t>	المؤسسة: الإشعاع , استقطاب الشركاء , تمويل المشاريع.</a:t>
            </a:r>
          </a:p>
          <a:p>
            <a:pPr marL="0" indent="0" algn="r" rtl="1">
              <a:buNone/>
            </a:pPr>
            <a:r>
              <a:rPr lang="ar-MA" dirty="0"/>
              <a:t>	الحياة المدرسية: تفعيل أنشطة الحياة المدرسية</a:t>
            </a:r>
            <a:r>
              <a:rPr lang="ar-MA" dirty="0" smtClean="0"/>
              <a:t>.</a:t>
            </a:r>
            <a:endParaRPr lang="fr-FR" dirty="0" smtClean="0"/>
          </a:p>
          <a:p>
            <a:pPr marL="0" indent="0" algn="r" rtl="1">
              <a:buNone/>
            </a:pPr>
            <a:r>
              <a:rPr lang="ar-MA" dirty="0"/>
              <a:t>	إطلاع هيئة التدريس على بعض المذكرات التنظيمية بخصوص التربية البدنية.</a:t>
            </a:r>
          </a:p>
          <a:p>
            <a:pPr marL="0" indent="0" algn="r" rtl="1">
              <a:buNone/>
            </a:pPr>
            <a:endParaRPr lang="fr-FR" sz="2000" dirty="0"/>
          </a:p>
        </p:txBody>
      </p:sp>
    </p:spTree>
    <p:extLst>
      <p:ext uri="{BB962C8B-B14F-4D97-AF65-F5344CB8AC3E}">
        <p14:creationId xmlns:p14="http://schemas.microsoft.com/office/powerpoint/2010/main" val="41260838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10555" y="260648"/>
            <a:ext cx="8229600" cy="1296144"/>
          </a:xfrm>
        </p:spPr>
        <p:style>
          <a:lnRef idx="1">
            <a:schemeClr val="accent5"/>
          </a:lnRef>
          <a:fillRef idx="3">
            <a:schemeClr val="accent5"/>
          </a:fillRef>
          <a:effectRef idx="2">
            <a:schemeClr val="accent5"/>
          </a:effectRef>
          <a:fontRef idx="minor">
            <a:schemeClr val="lt1"/>
          </a:fontRef>
        </p:style>
        <p:txBody>
          <a:bodyPr>
            <a:normAutofit fontScale="90000"/>
          </a:bodyPr>
          <a:lstStyle/>
          <a:p>
            <a:pPr algn="r" rtl="1"/>
            <a:r>
              <a:rPr lang="ar-S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ar-S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ar-S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المرحلة الثانية: إيجاد تحالف موجه للتغيير.</a:t>
            </a:r>
            <a:r>
              <a:rPr lang="ar-M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ar-M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fr-FR"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Espace réservé du contenu 2"/>
          <p:cNvSpPr>
            <a:spLocks noGrp="1"/>
          </p:cNvSpPr>
          <p:nvPr>
            <p:ph idx="1"/>
          </p:nvPr>
        </p:nvSpPr>
        <p:spPr/>
        <p:txBody>
          <a:bodyPr>
            <a:normAutofit/>
          </a:bodyPr>
          <a:lstStyle/>
          <a:p>
            <a:pPr marL="0" indent="0" algn="r" rtl="1">
              <a:buNone/>
            </a:pPr>
            <a:r>
              <a:rPr lang="ar-MA" sz="2000" dirty="0" smtClean="0"/>
              <a:t>تكوين </a:t>
            </a:r>
            <a:r>
              <a:rPr lang="ar-MA" sz="2000" dirty="0"/>
              <a:t>فريق عمل من الأساتذة الداعمين لتفعيل مادة التربية البدنية من دوي الخبرة.</a:t>
            </a:r>
          </a:p>
          <a:p>
            <a:pPr marL="0" indent="0" algn="r" rtl="1">
              <a:buNone/>
            </a:pPr>
            <a:endParaRPr lang="ar-MA" sz="1600" dirty="0" smtClean="0"/>
          </a:p>
          <a:p>
            <a:pPr marL="0" indent="0" algn="r" rtl="1">
              <a:buNone/>
            </a:pPr>
            <a:endParaRPr lang="ar-MA" sz="1600" dirty="0"/>
          </a:p>
          <a:p>
            <a:pPr marL="0" indent="0" algn="r" rtl="1">
              <a:buNone/>
            </a:pPr>
            <a:r>
              <a:rPr lang="ar-MA" sz="1600" dirty="0" smtClean="0"/>
              <a:t>تطوير </a:t>
            </a:r>
            <a:r>
              <a:rPr lang="ar-MA" sz="1600" dirty="0"/>
              <a:t>الرؤية و الاستراتيجية :</a:t>
            </a:r>
          </a:p>
          <a:p>
            <a:pPr marL="0" indent="0" algn="r" rtl="1">
              <a:buNone/>
            </a:pPr>
            <a:r>
              <a:rPr lang="ar-MA" sz="2000" dirty="0"/>
              <a:t>الاستراتيجية الأولى: التغيير المتدرج. </a:t>
            </a:r>
          </a:p>
          <a:p>
            <a:pPr marL="0" indent="0" algn="r" rtl="1">
              <a:buNone/>
            </a:pPr>
            <a:r>
              <a:rPr lang="ar-MA" sz="2000" dirty="0"/>
              <a:t>تعتمد هذه الاستراتيجية بالأساس على البدء بأهداف بسيطة:</a:t>
            </a:r>
          </a:p>
          <a:p>
            <a:pPr marL="0" indent="0" algn="r" rtl="1">
              <a:buNone/>
            </a:pPr>
            <a:r>
              <a:rPr lang="ar-MA" sz="2000" dirty="0"/>
              <a:t>	ترك حرية اختيار الأنشطة الرياضية للأساتذة .</a:t>
            </a:r>
          </a:p>
          <a:p>
            <a:pPr marL="0" indent="0" algn="r" rtl="1">
              <a:buNone/>
            </a:pPr>
            <a:r>
              <a:rPr lang="ar-MA" sz="2000" dirty="0"/>
              <a:t>الاستراتيجية الثانية: التثقيف الموجه.</a:t>
            </a:r>
          </a:p>
          <a:p>
            <a:pPr marL="0" indent="0" algn="r" rtl="1">
              <a:buNone/>
            </a:pPr>
            <a:r>
              <a:rPr lang="ar-MA" sz="2000" dirty="0"/>
              <a:t>	تنظيم تكوينات دورية حول التربية البدنية و ذلك بواسطة:</a:t>
            </a:r>
          </a:p>
          <a:p>
            <a:pPr marL="0" indent="0" algn="r" rtl="1">
              <a:buNone/>
            </a:pPr>
            <a:r>
              <a:rPr lang="ar-MA" sz="2000" dirty="0"/>
              <a:t>•	مفتش المادة.</a:t>
            </a:r>
          </a:p>
          <a:p>
            <a:pPr marL="0" indent="0" algn="r" rtl="1">
              <a:buNone/>
            </a:pPr>
            <a:r>
              <a:rPr lang="ar-MA" sz="2000" dirty="0"/>
              <a:t>•	شراكة مع جمعيات المجتمع المدني التي تعنى بالرياضة.</a:t>
            </a:r>
          </a:p>
          <a:p>
            <a:pPr marL="0" indent="0" algn="r" rtl="1">
              <a:buNone/>
            </a:pPr>
            <a:r>
              <a:rPr lang="ar-MA" sz="2000" dirty="0"/>
              <a:t>•	أيام دراسية يتم فيها عرض أشرطة الفيديو, ندوات, موائد مستديرة.....</a:t>
            </a:r>
          </a:p>
          <a:p>
            <a:pPr marL="0" indent="0" algn="r" rtl="1">
              <a:buNone/>
            </a:pPr>
            <a:r>
              <a:rPr lang="ar-MA" sz="1600" dirty="0"/>
              <a:t>	</a:t>
            </a:r>
          </a:p>
          <a:p>
            <a:pPr marL="0" indent="0" algn="r" rtl="1">
              <a:buNone/>
            </a:pPr>
            <a:endParaRPr lang="fr-FR" sz="1600" dirty="0"/>
          </a:p>
        </p:txBody>
      </p:sp>
      <p:sp>
        <p:nvSpPr>
          <p:cNvPr id="4" name="Rectangle 3"/>
          <p:cNvSpPr/>
          <p:nvPr/>
        </p:nvSpPr>
        <p:spPr>
          <a:xfrm>
            <a:off x="395536" y="2276872"/>
            <a:ext cx="8208912" cy="530817"/>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ct val="20000"/>
              </a:spcBef>
              <a:spcAft>
                <a:spcPts val="0"/>
              </a:spcAft>
              <a:buClr>
                <a:srgbClr val="759AA5">
                  <a:lumMod val="60000"/>
                  <a:lumOff val="40000"/>
                </a:srgbClr>
              </a:buClr>
              <a:buSzTx/>
              <a:buFont typeface="Arial" pitchFamily="34" charset="0"/>
              <a:buNone/>
              <a:tabLst/>
              <a:defRPr/>
            </a:pPr>
            <a:r>
              <a:rPr lang="ar-MA"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المرحلة الثالثة</a:t>
            </a:r>
            <a:r>
              <a:rPr lang="ar-M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fr-FR"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ar-MA" altLang="fr-FR"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تطوير رؤية واستراتيجية</a:t>
            </a:r>
            <a:r>
              <a:rPr lang="fr-FR"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ar-MA"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54641482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chor="ctr"/>
          <a:lstStyle/>
          <a:p>
            <a:pPr algn="r" rtl="1"/>
            <a:r>
              <a:rPr lang="ar-M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المرحلة الرابعة</a:t>
            </a:r>
            <a:r>
              <a:rPr lang="ar-MA"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fr-FR"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ar-M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إيصال رؤية التغيير</a:t>
            </a:r>
            <a:r>
              <a:rPr lang="fr-FR"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p>
        </p:txBody>
      </p:sp>
      <p:sp>
        <p:nvSpPr>
          <p:cNvPr id="3" name="Espace réservé du contenu 2"/>
          <p:cNvSpPr>
            <a:spLocks noGrp="1"/>
          </p:cNvSpPr>
          <p:nvPr>
            <p:ph idx="1"/>
          </p:nvPr>
        </p:nvSpPr>
        <p:spPr/>
        <p:txBody>
          <a:bodyPr/>
          <a:lstStyle/>
          <a:p>
            <a:pPr marL="0" indent="0" algn="r" rtl="1">
              <a:buNone/>
            </a:pPr>
            <a:r>
              <a:rPr lang="ar-MA" dirty="0" smtClean="0"/>
              <a:t>.</a:t>
            </a:r>
            <a:endParaRPr lang="ar-MA" dirty="0"/>
          </a:p>
          <a:p>
            <a:pPr marL="0" indent="0" algn="r" rtl="1">
              <a:buNone/>
            </a:pPr>
            <a:r>
              <a:rPr lang="ar-MA" dirty="0"/>
              <a:t>-	الاعتماد على فريق قيادة التغيير و ذلك من خلال:</a:t>
            </a:r>
          </a:p>
          <a:p>
            <a:pPr marL="0" indent="0" algn="r" rtl="1">
              <a:buNone/>
            </a:pPr>
            <a:r>
              <a:rPr lang="ar-MA" dirty="0"/>
              <a:t>	عقد لقاءات تواصلية فردية للإقناع .</a:t>
            </a:r>
          </a:p>
          <a:p>
            <a:pPr marL="0" indent="0" algn="r" rtl="1">
              <a:buNone/>
            </a:pPr>
            <a:r>
              <a:rPr lang="ar-MA" dirty="0"/>
              <a:t>	اجتماعات</a:t>
            </a:r>
          </a:p>
          <a:p>
            <a:pPr marL="0" indent="0" algn="r" rtl="1">
              <a:buNone/>
            </a:pPr>
            <a:r>
              <a:rPr lang="ar-MA" dirty="0"/>
              <a:t>	نشر المعلومات المتعلقة بالتغيير( الاعلانات, موقع المؤسسة, الإذاعة المدرسية..)</a:t>
            </a:r>
          </a:p>
          <a:p>
            <a:pPr marL="0" indent="0" algn="r" rtl="1">
              <a:buNone/>
            </a:pPr>
            <a:r>
              <a:rPr lang="ar-MA" dirty="0"/>
              <a:t>	النشرات الداخلية.</a:t>
            </a:r>
          </a:p>
          <a:p>
            <a:pPr marL="0" indent="0" algn="r" rtl="1">
              <a:buNone/>
            </a:pPr>
            <a:r>
              <a:rPr lang="ar-MA" dirty="0"/>
              <a:t>	الموائد المستديرة.</a:t>
            </a:r>
          </a:p>
          <a:p>
            <a:pPr marL="0" indent="0" algn="r" rtl="1">
              <a:buNone/>
            </a:pPr>
            <a:r>
              <a:rPr lang="ar-MA" dirty="0"/>
              <a:t>	ورشات.....</a:t>
            </a:r>
          </a:p>
          <a:p>
            <a:pPr marL="0" indent="0" algn="r" rtl="1">
              <a:buNone/>
            </a:pPr>
            <a:endParaRPr lang="fr-FR" dirty="0"/>
          </a:p>
        </p:txBody>
      </p:sp>
    </p:spTree>
    <p:extLst>
      <p:ext uri="{BB962C8B-B14F-4D97-AF65-F5344CB8AC3E}">
        <p14:creationId xmlns:p14="http://schemas.microsoft.com/office/powerpoint/2010/main" val="31546399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332656"/>
            <a:ext cx="8435280" cy="1084982"/>
          </a:xfrm>
        </p:spPr>
        <p:style>
          <a:lnRef idx="0">
            <a:schemeClr val="accent5"/>
          </a:lnRef>
          <a:fillRef idx="3">
            <a:schemeClr val="accent5"/>
          </a:fillRef>
          <a:effectRef idx="3">
            <a:schemeClr val="accent5"/>
          </a:effectRef>
          <a:fontRef idx="minor">
            <a:schemeClr val="lt1"/>
          </a:fontRef>
        </p:style>
        <p:txBody>
          <a:bodyPr anchor="ctr">
            <a:normAutofit fontScale="90000"/>
          </a:bodyPr>
          <a:lstStyle/>
          <a:p>
            <a:pPr algn="r" rtl="1"/>
            <a:r>
              <a:rPr lang="ar-M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المرحلة الخامسة</a:t>
            </a:r>
            <a:r>
              <a:rPr lang="ar-MA"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fr-FR"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ar-S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تمكين العمل ذي القاعدة العريضة:</a:t>
            </a:r>
            <a:br>
              <a:rPr lang="ar-S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fr-FR"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fr-FR"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Espace réservé du contenu 2"/>
          <p:cNvSpPr>
            <a:spLocks noGrp="1"/>
          </p:cNvSpPr>
          <p:nvPr>
            <p:ph idx="1"/>
          </p:nvPr>
        </p:nvSpPr>
        <p:spPr>
          <a:xfrm>
            <a:off x="457200" y="2132856"/>
            <a:ext cx="8229600" cy="3993307"/>
          </a:xfrm>
        </p:spPr>
        <p:txBody>
          <a:bodyPr/>
          <a:lstStyle/>
          <a:p>
            <a:pPr marL="0" indent="0" algn="r" rtl="1">
              <a:buNone/>
            </a:pPr>
            <a:r>
              <a:rPr lang="ar-MA" dirty="0" smtClean="0"/>
              <a:t></a:t>
            </a:r>
            <a:r>
              <a:rPr lang="ar-MA" dirty="0"/>
              <a:t>	تمكين فريق العمل من الحلول التي تمكنهم من تجاوز المعيقات.</a:t>
            </a:r>
          </a:p>
          <a:p>
            <a:pPr marL="0" indent="0" algn="r" rtl="1">
              <a:buNone/>
            </a:pPr>
            <a:r>
              <a:rPr lang="ar-MA" dirty="0"/>
              <a:t>	إصلاح ملاعب المؤسسة( شراكات).</a:t>
            </a:r>
          </a:p>
          <a:p>
            <a:pPr marL="0" indent="0" algn="r" rtl="1">
              <a:buNone/>
            </a:pPr>
            <a:r>
              <a:rPr lang="ar-MA" dirty="0"/>
              <a:t>	إعادة هيكلة الجمعية الرياضية و استغلال مواردها المالية.</a:t>
            </a:r>
          </a:p>
          <a:p>
            <a:pPr marL="0" indent="0" algn="r" rtl="1">
              <a:buNone/>
            </a:pPr>
            <a:r>
              <a:rPr lang="ar-MA" dirty="0"/>
              <a:t>	شراء المعدات الرياضية.</a:t>
            </a:r>
          </a:p>
          <a:p>
            <a:pPr marL="0" indent="0" algn="r" rtl="1">
              <a:buNone/>
            </a:pPr>
            <a:endParaRPr lang="fr-FR" dirty="0"/>
          </a:p>
        </p:txBody>
      </p:sp>
    </p:spTree>
    <p:extLst>
      <p:ext uri="{BB962C8B-B14F-4D97-AF65-F5344CB8AC3E}">
        <p14:creationId xmlns:p14="http://schemas.microsoft.com/office/powerpoint/2010/main" val="2299799214"/>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chor="ctr"/>
          <a:lstStyle/>
          <a:p>
            <a:pPr algn="r" rtl="1"/>
            <a:r>
              <a:rPr lang="ar-M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المرحلة السادسة:</a:t>
            </a:r>
            <a:r>
              <a:rPr lang="fr-FR"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ar-M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ايجاد نجاحات على المدى القصير</a:t>
            </a:r>
            <a:r>
              <a:rPr lang="fr-FR"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p>
        </p:txBody>
      </p:sp>
      <p:sp>
        <p:nvSpPr>
          <p:cNvPr id="3" name="Espace réservé du contenu 2"/>
          <p:cNvSpPr>
            <a:spLocks noGrp="1"/>
          </p:cNvSpPr>
          <p:nvPr>
            <p:ph idx="1"/>
          </p:nvPr>
        </p:nvSpPr>
        <p:spPr/>
        <p:txBody>
          <a:bodyPr/>
          <a:lstStyle/>
          <a:p>
            <a:pPr marL="0" indent="0" algn="r" rtl="1">
              <a:buNone/>
            </a:pPr>
            <a:r>
              <a:rPr lang="ar-MA" dirty="0" smtClean="0"/>
              <a:t>.</a:t>
            </a:r>
            <a:endParaRPr lang="ar-MA" dirty="0"/>
          </a:p>
          <a:p>
            <a:pPr marL="0" indent="0" algn="r" rtl="1">
              <a:buNone/>
            </a:pPr>
            <a:r>
              <a:rPr lang="ar-MA" dirty="0"/>
              <a:t>•	انخفاض نسبة </a:t>
            </a:r>
            <a:r>
              <a:rPr lang="ar-MA" dirty="0" err="1"/>
              <a:t>تغيبات</a:t>
            </a:r>
            <a:r>
              <a:rPr lang="ar-MA" dirty="0"/>
              <a:t> التلاميذ.</a:t>
            </a:r>
          </a:p>
          <a:p>
            <a:pPr marL="0" indent="0" algn="r" rtl="1">
              <a:buNone/>
            </a:pPr>
            <a:r>
              <a:rPr lang="ar-MA" dirty="0"/>
              <a:t>•	رضى الأسر على التغيير.( التواصل , الإشادة...).</a:t>
            </a:r>
          </a:p>
          <a:p>
            <a:pPr marL="0" indent="0" algn="r" rtl="1">
              <a:buNone/>
            </a:pPr>
            <a:r>
              <a:rPr lang="ar-MA" dirty="0"/>
              <a:t>•	فوز أحد تلاميذ المؤسسة بجائزة في مسابقة رياضية على المستوى المحلي.</a:t>
            </a:r>
          </a:p>
          <a:p>
            <a:pPr marL="0" indent="0" algn="r" rtl="1">
              <a:buNone/>
            </a:pPr>
            <a:r>
              <a:rPr lang="ar-MA" dirty="0"/>
              <a:t>•	ظهور </a:t>
            </a:r>
            <a:r>
              <a:rPr lang="ar-MA" dirty="0" err="1"/>
              <a:t>ارتسامات</a:t>
            </a:r>
            <a:r>
              <a:rPr lang="ar-MA" dirty="0"/>
              <a:t> طيبة من طرف التلاميذ بخصوص التغيير.</a:t>
            </a:r>
          </a:p>
          <a:p>
            <a:pPr marL="0" indent="0" algn="r" rtl="1">
              <a:buNone/>
            </a:pPr>
            <a:r>
              <a:rPr lang="ar-MA" dirty="0"/>
              <a:t>•	التنويه بالأساتذة المساهمين في التغيير أثناء الاجتماعات.</a:t>
            </a:r>
          </a:p>
          <a:p>
            <a:pPr marL="0" indent="0" algn="r" rtl="1">
              <a:buNone/>
            </a:pPr>
            <a:r>
              <a:rPr lang="ar-MA" dirty="0"/>
              <a:t>•	تحفيز الأساتذة بنقطة الامتياز في الترقية.</a:t>
            </a:r>
          </a:p>
          <a:p>
            <a:pPr marL="0" indent="0" algn="r" rtl="1">
              <a:buNone/>
            </a:pPr>
            <a:endParaRPr lang="fr-FR" dirty="0"/>
          </a:p>
        </p:txBody>
      </p:sp>
    </p:spTree>
    <p:extLst>
      <p:ext uri="{BB962C8B-B14F-4D97-AF65-F5344CB8AC3E}">
        <p14:creationId xmlns:p14="http://schemas.microsoft.com/office/powerpoint/2010/main" val="229979921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260648"/>
            <a:ext cx="8229600" cy="1143000"/>
          </a:xfrm>
        </p:spPr>
        <p:style>
          <a:lnRef idx="0">
            <a:schemeClr val="accent5"/>
          </a:lnRef>
          <a:fillRef idx="3">
            <a:schemeClr val="accent5"/>
          </a:fillRef>
          <a:effectRef idx="3">
            <a:schemeClr val="accent5"/>
          </a:effectRef>
          <a:fontRef idx="minor">
            <a:schemeClr val="lt1"/>
          </a:fontRef>
        </p:style>
        <p:txBody>
          <a:bodyPr anchor="ctr">
            <a:normAutofit fontScale="90000"/>
          </a:bodyPr>
          <a:lstStyle/>
          <a:p>
            <a:pPr algn="r" rtl="1"/>
            <a:r>
              <a:rPr lang="ar-M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المرحلة السابعة</a:t>
            </a:r>
            <a:r>
              <a:rPr lang="ar-MA"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ar-MA" sz="1600" b="0" spc="0" dirty="0">
                <a:ln>
                  <a:noFill/>
                </a:ln>
                <a:solidFill>
                  <a:srgbClr val="DFE6D0"/>
                </a:solidFill>
                <a:ea typeface="+mn-ea"/>
              </a:rPr>
              <a:t> </a:t>
            </a:r>
            <a:r>
              <a:rPr lang="ar-M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تكريس المكاسب و تحقيق مزيد من التغيير</a:t>
            </a:r>
            <a:r>
              <a:rPr lang="fr-FR"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fr-FR"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fr-FR"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Espace réservé du contenu 2"/>
          <p:cNvSpPr>
            <a:spLocks noGrp="1"/>
          </p:cNvSpPr>
          <p:nvPr>
            <p:ph idx="1"/>
          </p:nvPr>
        </p:nvSpPr>
        <p:spPr/>
        <p:txBody>
          <a:bodyPr>
            <a:normAutofit/>
          </a:bodyPr>
          <a:lstStyle/>
          <a:p>
            <a:pPr marL="0" indent="0" algn="r" rtl="1">
              <a:buNone/>
            </a:pPr>
            <a:r>
              <a:rPr lang="ar-MA" sz="1600" dirty="0" smtClean="0"/>
              <a:t>.</a:t>
            </a:r>
            <a:endParaRPr lang="ar-MA" sz="1600" dirty="0"/>
          </a:p>
          <a:p>
            <a:pPr marL="0" indent="0" algn="r" rtl="1">
              <a:buNone/>
            </a:pPr>
            <a:r>
              <a:rPr lang="ar-MA" sz="1600" dirty="0"/>
              <a:t>•	تعميم مسابقات على صعيد المؤسسة تتوج بتوزيع جوائز على المتفوقين </a:t>
            </a:r>
            <a:r>
              <a:rPr lang="ar-MA" sz="1600" dirty="0" err="1"/>
              <a:t>والمؤطرين</a:t>
            </a:r>
            <a:r>
              <a:rPr lang="ar-MA" sz="1600" dirty="0"/>
              <a:t>( أحسن لاعب, أحسن مؤطر, أحسن فريق..).</a:t>
            </a:r>
          </a:p>
          <a:p>
            <a:pPr marL="0" indent="0" algn="r" rtl="1">
              <a:buNone/>
            </a:pPr>
            <a:r>
              <a:rPr lang="ar-MA" sz="1600" dirty="0"/>
              <a:t>•	تعميم التغيير على الفرعيات.</a:t>
            </a:r>
          </a:p>
          <a:p>
            <a:pPr marL="0" indent="0" algn="r" rtl="1">
              <a:buNone/>
            </a:pPr>
            <a:r>
              <a:rPr lang="ar-MA" sz="1600" dirty="0"/>
              <a:t>•	إشراك بعض المتعلمين في اقتراح بعض الأنشطة الرياضية.</a:t>
            </a:r>
          </a:p>
          <a:p>
            <a:pPr marL="0" indent="0" algn="r" rtl="1">
              <a:buNone/>
            </a:pPr>
            <a:r>
              <a:rPr lang="ar-MA" sz="1600" dirty="0"/>
              <a:t>•	إدخال رياضات نوعية في حصص التربية.</a:t>
            </a:r>
          </a:p>
          <a:p>
            <a:pPr marL="0" indent="0" algn="r" rtl="1">
              <a:buNone/>
            </a:pPr>
            <a:r>
              <a:rPr lang="ar-MA" sz="1600" dirty="0"/>
              <a:t>•	اكتشاف المواهب من بين المتعلمين.</a:t>
            </a:r>
          </a:p>
        </p:txBody>
      </p:sp>
    </p:spTree>
    <p:extLst>
      <p:ext uri="{BB962C8B-B14F-4D97-AF65-F5344CB8AC3E}">
        <p14:creationId xmlns:p14="http://schemas.microsoft.com/office/powerpoint/2010/main" val="2595534258"/>
      </p:ext>
    </p:extLst>
  </p:cSld>
  <p:clrMapOvr>
    <a:masterClrMapping/>
  </p:clrMapOvr>
  <p:transition spd="slow">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chor="ctr">
            <a:normAutofit fontScale="90000"/>
          </a:bodyPr>
          <a:lstStyle/>
          <a:p>
            <a:pPr algn="r" rtl="1"/>
            <a:r>
              <a:rPr lang="ar-M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المرحلة الثامنة</a:t>
            </a:r>
            <a:r>
              <a:rPr lang="ar-MA"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fr-FR"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ar-S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ترسيخ مناهج جديدة في ثقافة المؤسسة</a:t>
            </a:r>
            <a:br>
              <a:rPr lang="ar-SA"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fr-FR"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fr-FR"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Espace réservé du contenu 2"/>
          <p:cNvSpPr>
            <a:spLocks noGrp="1"/>
          </p:cNvSpPr>
          <p:nvPr>
            <p:ph idx="1"/>
          </p:nvPr>
        </p:nvSpPr>
        <p:spPr>
          <a:xfrm>
            <a:off x="457200" y="2708920"/>
            <a:ext cx="8229600" cy="3417243"/>
          </a:xfrm>
        </p:spPr>
        <p:txBody>
          <a:bodyPr/>
          <a:lstStyle/>
          <a:p>
            <a:pPr marL="0" indent="0" algn="r" rtl="1">
              <a:buNone/>
            </a:pPr>
            <a:r>
              <a:rPr lang="ar-MA" dirty="0" smtClean="0"/>
              <a:t>•</a:t>
            </a:r>
            <a:r>
              <a:rPr lang="ar-MA" dirty="0"/>
              <a:t>	تسطير برنامج سنوي للأنشطة الرياضية والالتزام به.</a:t>
            </a:r>
          </a:p>
          <a:p>
            <a:pPr marL="0" indent="0" algn="r" rtl="1">
              <a:buNone/>
            </a:pPr>
            <a:r>
              <a:rPr lang="ar-MA" dirty="0"/>
              <a:t>•	تحويل الأنشطة الرياضية( مسابقات, أسبوع رياضي..) إلى ثقافة سنوية.</a:t>
            </a:r>
          </a:p>
          <a:p>
            <a:pPr marL="0" indent="0" algn="r" rtl="1">
              <a:buNone/>
            </a:pPr>
            <a:endParaRPr lang="ar-MA" dirty="0"/>
          </a:p>
          <a:p>
            <a:pPr marL="0" indent="0" algn="r" rtl="1">
              <a:buNone/>
            </a:pPr>
            <a:endParaRPr lang="fr-FR" dirty="0"/>
          </a:p>
        </p:txBody>
      </p:sp>
    </p:spTree>
    <p:extLst>
      <p:ext uri="{BB962C8B-B14F-4D97-AF65-F5344CB8AC3E}">
        <p14:creationId xmlns:p14="http://schemas.microsoft.com/office/powerpoint/2010/main" val="2595534258"/>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space réservé du contenu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60648"/>
            <a:ext cx="8640960" cy="6336704"/>
          </a:xfrm>
        </p:spPr>
      </p:pic>
    </p:spTree>
    <p:extLst>
      <p:ext uri="{BB962C8B-B14F-4D97-AF65-F5344CB8AC3E}">
        <p14:creationId xmlns:p14="http://schemas.microsoft.com/office/powerpoint/2010/main" val="367860969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idx="1"/>
          </p:nvPr>
        </p:nvSpPr>
        <p:spPr>
          <a:xfrm>
            <a:off x="250825" y="549275"/>
            <a:ext cx="8713663" cy="5903913"/>
          </a:xfrm>
        </p:spPr>
        <p:txBody>
          <a:bodyPr>
            <a:normAutofit fontScale="92500" lnSpcReduction="20000"/>
          </a:bodyPr>
          <a:lstStyle/>
          <a:p>
            <a:pPr algn="r" rtl="1">
              <a:buClr>
                <a:srgbClr val="FF0000"/>
              </a:buClr>
              <a:buNone/>
              <a:defRPr/>
            </a:pPr>
            <a:r>
              <a:rPr lang="ar-MA" altLang="fr-FR" sz="3600" dirty="0">
                <a:latin typeface="Arabic Typesetting" pitchFamily="66" charset="-78"/>
                <a:cs typeface="Arabic Typesetting" pitchFamily="66" charset="-78"/>
              </a:rPr>
              <a:t>عملية ادارة التغيير عمليّة معقدة تسْعى إلى تحْسين بيئة العمل داخل المنظمة، و لا بد أن تخضع لمراحل معينة من أجل إنجاحها وسنعرض بعض النماذج المشهورة التي تقدم  صورا مختلفة لمراحل ادارة التغيير.</a:t>
            </a:r>
          </a:p>
          <a:p>
            <a:pPr algn="r" rtl="1">
              <a:buClr>
                <a:srgbClr val="FF0000"/>
              </a:buClr>
              <a:buNone/>
              <a:defRPr/>
            </a:pPr>
            <a:endParaRPr lang="ar-MA" altLang="fr-FR" sz="3600" dirty="0" smtClean="0">
              <a:latin typeface="Arabic Typesetting" pitchFamily="66" charset="-78"/>
              <a:cs typeface="Arabic Typesetting" pitchFamily="66" charset="-78"/>
            </a:endParaRPr>
          </a:p>
          <a:p>
            <a:pPr algn="r" rtl="1">
              <a:buClr>
                <a:srgbClr val="FF0000"/>
              </a:buClr>
              <a:buNone/>
              <a:defRPr/>
            </a:pPr>
            <a:r>
              <a:rPr lang="ar-MA" altLang="fr-FR" sz="3600" dirty="0" smtClean="0">
                <a:solidFill>
                  <a:srgbClr val="FFFF00"/>
                </a:solidFill>
                <a:latin typeface="Arabic Typesetting" pitchFamily="66" charset="-78"/>
                <a:cs typeface="Arabic Typesetting" pitchFamily="66" charset="-78"/>
              </a:rPr>
              <a:t>1 ـ </a:t>
            </a:r>
            <a:r>
              <a:rPr lang="ar-MA" altLang="fr-FR" sz="3900" dirty="0">
                <a:solidFill>
                  <a:srgbClr val="FFFF00"/>
                </a:solidFill>
                <a:latin typeface="Arabic Typesetting" pitchFamily="66" charset="-78"/>
                <a:cs typeface="Arabic Typesetting" pitchFamily="66" charset="-78"/>
              </a:rPr>
              <a:t>نموذج الكاتب </a:t>
            </a:r>
            <a:r>
              <a:rPr lang="ar-MA" altLang="fr-FR" sz="3900" dirty="0" err="1">
                <a:solidFill>
                  <a:srgbClr val="FFFF00"/>
                </a:solidFill>
                <a:latin typeface="Arabic Typesetting" pitchFamily="66" charset="-78"/>
                <a:cs typeface="Arabic Typesetting" pitchFamily="66" charset="-78"/>
              </a:rPr>
              <a:t>كيتر</a:t>
            </a:r>
            <a:r>
              <a:rPr lang="ar-MA" altLang="fr-FR" sz="3900" dirty="0">
                <a:solidFill>
                  <a:srgbClr val="FFFF00"/>
                </a:solidFill>
                <a:latin typeface="Arabic Typesetting" pitchFamily="66" charset="-78"/>
                <a:cs typeface="Arabic Typesetting" pitchFamily="66" charset="-78"/>
              </a:rPr>
              <a:t> لوين:</a:t>
            </a:r>
          </a:p>
          <a:p>
            <a:pPr algn="r" rtl="1">
              <a:buClr>
                <a:srgbClr val="FF0000"/>
              </a:buClr>
              <a:buNone/>
              <a:defRPr/>
            </a:pPr>
            <a:r>
              <a:rPr lang="ar-MA" altLang="fr-FR" sz="3600" dirty="0">
                <a:latin typeface="Arabic Typesetting" pitchFamily="66" charset="-78"/>
                <a:cs typeface="Arabic Typesetting" pitchFamily="66" charset="-78"/>
              </a:rPr>
              <a:t>يقترح لوين أن أي تغيير مخطط وواع هو عملية تتضمن ثلاث مراحل وهي:</a:t>
            </a:r>
          </a:p>
          <a:p>
            <a:pPr algn="r" rtl="1">
              <a:buClr>
                <a:srgbClr val="FF0000"/>
              </a:buClr>
              <a:buNone/>
              <a:defRPr/>
            </a:pPr>
            <a:r>
              <a:rPr lang="fr-FR" altLang="fr-FR" sz="3600" dirty="0" smtClean="0">
                <a:solidFill>
                  <a:srgbClr val="00B0F0"/>
                </a:solidFill>
                <a:latin typeface="Arabic Typesetting" pitchFamily="66" charset="-78"/>
                <a:cs typeface="Arabic Typesetting" pitchFamily="66" charset="-78"/>
              </a:rPr>
              <a:t>1</a:t>
            </a:r>
            <a:r>
              <a:rPr lang="ar-MA" altLang="fr-FR" sz="3600" dirty="0" smtClean="0">
                <a:solidFill>
                  <a:srgbClr val="00B0F0"/>
                </a:solidFill>
                <a:latin typeface="Arabic Typesetting" pitchFamily="66" charset="-78"/>
                <a:cs typeface="Arabic Typesetting" pitchFamily="66" charset="-78"/>
              </a:rPr>
              <a:t>ـ </a:t>
            </a:r>
            <a:r>
              <a:rPr lang="ar-MA" altLang="fr-FR" sz="3600" dirty="0">
                <a:solidFill>
                  <a:srgbClr val="00B0F0"/>
                </a:solidFill>
                <a:latin typeface="Arabic Typesetting" pitchFamily="66" charset="-78"/>
                <a:cs typeface="Arabic Typesetting" pitchFamily="66" charset="-78"/>
              </a:rPr>
              <a:t>إذابة أو إسالة الجليد:</a:t>
            </a:r>
          </a:p>
          <a:p>
            <a:pPr algn="r" rtl="1">
              <a:buClr>
                <a:srgbClr val="FF0000"/>
              </a:buClr>
              <a:buNone/>
              <a:defRPr/>
            </a:pPr>
            <a:r>
              <a:rPr lang="ar-MA" altLang="fr-FR" sz="3600" dirty="0">
                <a:latin typeface="Arabic Typesetting" pitchFamily="66" charset="-78"/>
                <a:cs typeface="Arabic Typesetting" pitchFamily="66" charset="-78"/>
              </a:rPr>
              <a:t>وتتضمن هذه المرحلة زعزعة واستبعاد وإلغاء الاتجاهات والقيم والعادات والممارسات والسلوكيات الحالية للفرد بما يسمح بإيجاد شعور بالحاجة لشيء جديد، فقبل تعلم أفكار واتجاهات وممارسات جديدة ينبغي أن تختفي الأفكار والاتجاهات والممارسات الحالية، ومما يسهل ويساعد على إذابة الجليد ـ اختفاء السلوك الحالي ـ الضغوط البيئية الخارجية مثل تدني الأداء والإنتاجية وانخفاض الأرباح........ والاعتراف بوجود مشكلة ما، والإدراك بأن شخصاً آخر اكتشف أفكاراً جديدة.</a:t>
            </a:r>
          </a:p>
          <a:p>
            <a:pPr algn="r" rtl="1" eaLnBrk="1" hangingPunct="1">
              <a:buClr>
                <a:srgbClr val="FF0000"/>
              </a:buClr>
              <a:buFont typeface="Wingdings" pitchFamily="2" charset="2"/>
              <a:buNone/>
              <a:defRPr/>
            </a:pPr>
            <a:endParaRPr lang="fr-FR" altLang="fr-FR" sz="3600"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4239231978"/>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5"/>
          </a:lnRef>
          <a:fillRef idx="3">
            <a:schemeClr val="accent5"/>
          </a:fillRef>
          <a:effectRef idx="2">
            <a:schemeClr val="accent5"/>
          </a:effectRef>
          <a:fontRef idx="minor">
            <a:schemeClr val="lt1"/>
          </a:fontRef>
        </p:style>
        <p:txBody>
          <a:bodyPr anchor="ctr"/>
          <a:lstStyle/>
          <a:p>
            <a:pPr algn="r" rtl="1"/>
            <a:r>
              <a:rPr lang="ar-SA" dirty="0" smtClean="0">
                <a:solidFill>
                  <a:srgbClr val="FFFF00"/>
                </a:solidFill>
              </a:rPr>
              <a:t>نموذج لوين لقيادة التغيير: </a:t>
            </a:r>
            <a:endParaRPr lang="fr-FR" dirty="0">
              <a:solidFill>
                <a:srgbClr val="FFFF00"/>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4018036505"/>
              </p:ext>
            </p:extLst>
          </p:nvPr>
        </p:nvGraphicFramePr>
        <p:xfrm>
          <a:off x="467544" y="1556792"/>
          <a:ext cx="822960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69398" y="1340768"/>
            <a:ext cx="1448807" cy="2665130"/>
          </a:xfrm>
          <a:prstGeom prst="rect">
            <a:avLst/>
          </a:prstGeom>
        </p:spPr>
      </p:pic>
      <p:pic>
        <p:nvPicPr>
          <p:cNvPr id="6" name="Imag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02954" y="5701094"/>
            <a:ext cx="1525230" cy="1156906"/>
          </a:xfrm>
          <a:prstGeom prst="rect">
            <a:avLst/>
          </a:prstGeom>
        </p:spPr>
      </p:pic>
      <p:pic>
        <p:nvPicPr>
          <p:cNvPr id="7" name="Imag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91680" y="3077081"/>
            <a:ext cx="1571844" cy="1857634"/>
          </a:xfrm>
          <a:prstGeom prst="rect">
            <a:avLst/>
          </a:prstGeom>
        </p:spPr>
      </p:pic>
      <p:sp>
        <p:nvSpPr>
          <p:cNvPr id="8" name="ZoneTexte 7"/>
          <p:cNvSpPr txBox="1"/>
          <p:nvPr/>
        </p:nvSpPr>
        <p:spPr>
          <a:xfrm>
            <a:off x="3923928" y="4293096"/>
            <a:ext cx="1368152" cy="461665"/>
          </a:xfrm>
          <a:prstGeom prst="rect">
            <a:avLst/>
          </a:prstGeom>
          <a:noFill/>
        </p:spPr>
        <p:txBody>
          <a:bodyPr wrap="square" rtlCol="0">
            <a:spAutoFit/>
          </a:bodyPr>
          <a:lstStyle/>
          <a:p>
            <a:pPr algn="ctr"/>
            <a:r>
              <a:rPr lang="fr-FR" sz="2400" b="1" dirty="0" err="1" smtClean="0">
                <a:solidFill>
                  <a:srgbClr val="00B0F0"/>
                </a:solidFill>
                <a:latin typeface="Algerian" pitchFamily="82" charset="0"/>
              </a:rPr>
              <a:t>lowin</a:t>
            </a:r>
            <a:endParaRPr lang="fr-FR" sz="2400" b="1" dirty="0">
              <a:solidFill>
                <a:srgbClr val="00B0F0"/>
              </a:solidFill>
              <a:latin typeface="Algerian" pitchFamily="82" charset="0"/>
            </a:endParaRPr>
          </a:p>
        </p:txBody>
      </p:sp>
    </p:spTree>
    <p:extLst>
      <p:ext uri="{BB962C8B-B14F-4D97-AF65-F5344CB8AC3E}">
        <p14:creationId xmlns:p14="http://schemas.microsoft.com/office/powerpoint/2010/main" val="155675712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idx="1"/>
          </p:nvPr>
        </p:nvSpPr>
        <p:spPr>
          <a:xfrm>
            <a:off x="323527" y="548680"/>
            <a:ext cx="8640961" cy="5903913"/>
          </a:xfrm>
        </p:spPr>
        <p:txBody>
          <a:bodyPr>
            <a:normAutofit/>
          </a:bodyPr>
          <a:lstStyle/>
          <a:p>
            <a:pPr algn="r" rtl="1">
              <a:buClr>
                <a:srgbClr val="FF0000"/>
              </a:buClr>
              <a:buNone/>
              <a:defRPr/>
            </a:pPr>
            <a:r>
              <a:rPr lang="fr-FR" altLang="fr-FR" sz="3600" dirty="0" smtClean="0">
                <a:solidFill>
                  <a:srgbClr val="00B0F0"/>
                </a:solidFill>
                <a:latin typeface="Arabic Typesetting" pitchFamily="66" charset="-78"/>
                <a:cs typeface="Arabic Typesetting" pitchFamily="66" charset="-78"/>
              </a:rPr>
              <a:t>2</a:t>
            </a:r>
            <a:r>
              <a:rPr lang="ar-MA" altLang="fr-FR" sz="3600" dirty="0" smtClean="0">
                <a:solidFill>
                  <a:srgbClr val="00B0F0"/>
                </a:solidFill>
                <a:latin typeface="Arabic Typesetting" pitchFamily="66" charset="-78"/>
                <a:cs typeface="Arabic Typesetting" pitchFamily="66" charset="-78"/>
              </a:rPr>
              <a:t> </a:t>
            </a:r>
            <a:r>
              <a:rPr lang="ar-MA" altLang="fr-FR" sz="3600" dirty="0">
                <a:solidFill>
                  <a:srgbClr val="00B0F0"/>
                </a:solidFill>
                <a:latin typeface="Arabic Typesetting" pitchFamily="66" charset="-78"/>
                <a:cs typeface="Arabic Typesetting" pitchFamily="66" charset="-78"/>
              </a:rPr>
              <a:t>ـ التغيير:</a:t>
            </a:r>
          </a:p>
          <a:p>
            <a:pPr algn="r" rtl="1">
              <a:buClr>
                <a:srgbClr val="FF0000"/>
              </a:buClr>
              <a:buNone/>
              <a:defRPr/>
            </a:pPr>
            <a:r>
              <a:rPr lang="ar-MA" altLang="fr-FR" sz="3600" dirty="0">
                <a:latin typeface="Arabic Typesetting" pitchFamily="66" charset="-78"/>
                <a:cs typeface="Arabic Typesetting" pitchFamily="66" charset="-78"/>
              </a:rPr>
              <a:t>وفي هذه المرحلة يتعلم الفرد أفكاراً وأساليب ومهارات ومعارف جديدة.</a:t>
            </a:r>
          </a:p>
          <a:p>
            <a:pPr algn="r" rtl="1">
              <a:buClr>
                <a:srgbClr val="FF0000"/>
              </a:buClr>
              <a:buNone/>
              <a:defRPr/>
            </a:pPr>
            <a:r>
              <a:rPr lang="ar-MA" altLang="fr-FR" sz="3600" dirty="0">
                <a:latin typeface="Arabic Typesetting" pitchFamily="66" charset="-78"/>
                <a:cs typeface="Arabic Typesetting" pitchFamily="66" charset="-78"/>
              </a:rPr>
              <a:t>بحيث يسلك الفرد سلوكاً جديداً أو يؤدي عمله بطريقة جديدة، أي أنه يتم في هذه المرحلة تغيير وتعديل فعلي في الواجبات أو المهام أو الأداء أو التقنيات أو الهيكل التنظيمي..... الخ، وكل هذا يقتضي تزويد العاملين بمعلومات ومعارف جديدة وأساليب جديدة وأراء وأفكار جديدة.</a:t>
            </a:r>
          </a:p>
          <a:p>
            <a:pPr algn="r" rtl="1" eaLnBrk="1" hangingPunct="1">
              <a:buClr>
                <a:srgbClr val="FF0000"/>
              </a:buClr>
              <a:buFont typeface="Wingdings" pitchFamily="2" charset="2"/>
              <a:buNone/>
              <a:defRPr/>
            </a:pPr>
            <a:endParaRPr lang="fr-FR" altLang="fr-FR" sz="3600"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4267896315"/>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idx="1"/>
          </p:nvPr>
        </p:nvSpPr>
        <p:spPr>
          <a:xfrm>
            <a:off x="250825" y="549275"/>
            <a:ext cx="8785671" cy="5903913"/>
          </a:xfrm>
        </p:spPr>
        <p:txBody>
          <a:bodyPr>
            <a:normAutofit lnSpcReduction="10000"/>
          </a:bodyPr>
          <a:lstStyle/>
          <a:p>
            <a:pPr algn="r" rtl="1">
              <a:buClr>
                <a:srgbClr val="FF0000"/>
              </a:buClr>
              <a:buNone/>
              <a:defRPr/>
            </a:pPr>
            <a:r>
              <a:rPr lang="fr-FR" altLang="fr-FR" sz="3600" dirty="0" smtClean="0">
                <a:solidFill>
                  <a:srgbClr val="00B0F0"/>
                </a:solidFill>
                <a:latin typeface="Arabic Typesetting" pitchFamily="66" charset="-78"/>
                <a:cs typeface="Arabic Typesetting" pitchFamily="66" charset="-78"/>
              </a:rPr>
              <a:t>3</a:t>
            </a:r>
            <a:r>
              <a:rPr lang="ar-MA" altLang="fr-FR" sz="3600" dirty="0" smtClean="0">
                <a:solidFill>
                  <a:srgbClr val="00B0F0"/>
                </a:solidFill>
                <a:latin typeface="Arabic Typesetting" pitchFamily="66" charset="-78"/>
                <a:cs typeface="Arabic Typesetting" pitchFamily="66" charset="-78"/>
              </a:rPr>
              <a:t> </a:t>
            </a:r>
            <a:r>
              <a:rPr lang="ar-MA" altLang="fr-FR" sz="3600" dirty="0">
                <a:solidFill>
                  <a:srgbClr val="00B0F0"/>
                </a:solidFill>
                <a:latin typeface="Arabic Typesetting" pitchFamily="66" charset="-78"/>
                <a:cs typeface="Arabic Typesetting" pitchFamily="66" charset="-78"/>
              </a:rPr>
              <a:t>ـ إعادة التجميد:</a:t>
            </a:r>
          </a:p>
          <a:p>
            <a:pPr algn="r" rtl="1">
              <a:buClr>
                <a:srgbClr val="FF0000"/>
              </a:buClr>
              <a:buNone/>
              <a:defRPr/>
            </a:pPr>
            <a:r>
              <a:rPr lang="ar-MA" altLang="fr-FR" sz="3600" dirty="0">
                <a:latin typeface="Arabic Typesetting" pitchFamily="66" charset="-78"/>
                <a:cs typeface="Arabic Typesetting" pitchFamily="66" charset="-78"/>
              </a:rPr>
              <a:t>وهذا يعني أن ما تعلمه الفرد من أفكار ومهارات واتجاهات جديدة، في مرحلة التغيير يتم دمجه في الممارسات الفعلية.</a:t>
            </a:r>
          </a:p>
          <a:p>
            <a:pPr algn="r" rtl="1">
              <a:buClr>
                <a:srgbClr val="FF0000"/>
              </a:buClr>
              <a:buNone/>
              <a:defRPr/>
            </a:pPr>
            <a:r>
              <a:rPr lang="ar-MA" altLang="fr-FR" sz="3600" dirty="0">
                <a:latin typeface="Arabic Typesetting" pitchFamily="66" charset="-78"/>
                <a:cs typeface="Arabic Typesetting" pitchFamily="66" charset="-78"/>
              </a:rPr>
              <a:t>وتهدف هذه المرحلة إلى تثبيت التغيير واستقراره بمساعدة الأفراد على دمج الاتجاهات والأفكار وأنماط السلوك التي تعلموها في أساليب وطرق عملهم المعتادة، وتصبح الأساليب والطرق الجديدة سهلة ومرضية، ويمكن أن يتم ذلك من خلال إتاحة الفرص للعاملين لإظهار السلوك أو الاتجاه، وينبغي استخدام التدعيم أو التعزيز الإيجابي لتعزيز التغيير المرغوب، كما يمكن استخدام التدريب الإضافي لتعزيز استقرار التدريب، وفي هذه المرحلة يعتبر التقويم خطوة أساسية لا ينبغي إهمالها، فالتقويم يعمل على توفير البيانات للأفراد فما يتعلق بمنافع التغيير وتكاليفه ويساعد على توفير الفرص والإمكانات لإحداث التعديلات البناءة في التغيير مع مرور الزمن.</a:t>
            </a:r>
          </a:p>
          <a:p>
            <a:pPr algn="r" rtl="1" eaLnBrk="1" hangingPunct="1">
              <a:buClr>
                <a:srgbClr val="FF0000"/>
              </a:buClr>
              <a:buFont typeface="Wingdings" pitchFamily="2" charset="2"/>
              <a:buNone/>
              <a:defRPr/>
            </a:pPr>
            <a:endParaRPr lang="fr-FR" altLang="fr-FR" sz="3600"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423923197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idx="1"/>
          </p:nvPr>
        </p:nvSpPr>
        <p:spPr>
          <a:xfrm>
            <a:off x="250825" y="549275"/>
            <a:ext cx="8713663" cy="5903913"/>
          </a:xfrm>
        </p:spPr>
        <p:txBody>
          <a:bodyPr>
            <a:normAutofit/>
          </a:bodyPr>
          <a:lstStyle/>
          <a:p>
            <a:pPr algn="r" rtl="1">
              <a:buClr>
                <a:srgbClr val="FF0000"/>
              </a:buClr>
              <a:buNone/>
              <a:defRPr/>
            </a:pPr>
            <a:r>
              <a:rPr lang="ar-MA" altLang="fr-FR" sz="3600" dirty="0">
                <a:latin typeface="Arabic Typesetting" pitchFamily="66" charset="-78"/>
                <a:cs typeface="Arabic Typesetting" pitchFamily="66" charset="-78"/>
              </a:rPr>
              <a:t>		</a:t>
            </a:r>
            <a:r>
              <a:rPr lang="ar-MA" altLang="fr-FR" sz="3600" dirty="0" smtClean="0">
                <a:solidFill>
                  <a:srgbClr val="FFFF00"/>
                </a:solidFill>
                <a:latin typeface="Arabic Typesetting" pitchFamily="66" charset="-78"/>
                <a:cs typeface="Arabic Typesetting" pitchFamily="66" charset="-78"/>
              </a:rPr>
              <a:t>2 - يتكون </a:t>
            </a:r>
            <a:r>
              <a:rPr lang="ar-MA" altLang="fr-FR" sz="3600" dirty="0">
                <a:solidFill>
                  <a:srgbClr val="FFFF00"/>
                </a:solidFill>
                <a:latin typeface="Arabic Typesetting" pitchFamily="66" charset="-78"/>
                <a:cs typeface="Arabic Typesetting" pitchFamily="66" charset="-78"/>
              </a:rPr>
              <a:t>نموذج كوتر من ثمانية خطوات لعملية التغيير التنظيمي وهي </a:t>
            </a:r>
            <a:r>
              <a:rPr lang="ar-MA" altLang="fr-FR" sz="3600" dirty="0" smtClean="0">
                <a:latin typeface="Arabic Typesetting" pitchFamily="66" charset="-78"/>
                <a:cs typeface="Arabic Typesetting" pitchFamily="66" charset="-78"/>
              </a:rPr>
              <a:t>:</a:t>
            </a:r>
          </a:p>
          <a:p>
            <a:pPr algn="r" rtl="1">
              <a:buClr>
                <a:srgbClr val="FF0000"/>
              </a:buClr>
              <a:buNone/>
              <a:defRPr/>
            </a:pPr>
            <a:r>
              <a:rPr lang="fr-FR" altLang="fr-FR" sz="4000" dirty="0" smtClean="0">
                <a:solidFill>
                  <a:srgbClr val="00B050"/>
                </a:solidFill>
                <a:latin typeface="Arabic Typesetting" pitchFamily="66" charset="-78"/>
                <a:cs typeface="Arabic Typesetting" pitchFamily="66" charset="-78"/>
              </a:rPr>
              <a:t>1</a:t>
            </a:r>
            <a:r>
              <a:rPr lang="ar-MA" altLang="fr-FR" sz="4000" dirty="0" smtClean="0">
                <a:solidFill>
                  <a:srgbClr val="00B050"/>
                </a:solidFill>
                <a:latin typeface="Arabic Typesetting" pitchFamily="66" charset="-78"/>
                <a:cs typeface="Arabic Typesetting" pitchFamily="66" charset="-78"/>
              </a:rPr>
              <a:t> إيجاد </a:t>
            </a:r>
            <a:r>
              <a:rPr lang="ar-MA" altLang="fr-FR" sz="4000" dirty="0">
                <a:solidFill>
                  <a:srgbClr val="00B050"/>
                </a:solidFill>
                <a:latin typeface="Arabic Typesetting" pitchFamily="66" charset="-78"/>
                <a:cs typeface="Arabic Typesetting" pitchFamily="66" charset="-78"/>
              </a:rPr>
              <a:t>شعور بالحاجة إلى التغيير:</a:t>
            </a:r>
          </a:p>
          <a:p>
            <a:pPr algn="r" rtl="1">
              <a:buClr>
                <a:srgbClr val="FF0000"/>
              </a:buClr>
              <a:buNone/>
              <a:defRPr/>
            </a:pPr>
            <a:r>
              <a:rPr lang="ar-MA" altLang="fr-FR" sz="3600" dirty="0">
                <a:latin typeface="Arabic Typesetting" pitchFamily="66" charset="-78"/>
                <a:cs typeface="Arabic Typesetting" pitchFamily="66" charset="-78"/>
              </a:rPr>
              <a:t>وتتضمن رصد الحقائق التنافسية والأزمات الحالية، والأزمات والفرص المتاحة.</a:t>
            </a:r>
          </a:p>
          <a:p>
            <a:pPr algn="r" rtl="1">
              <a:buClr>
                <a:srgbClr val="FF0000"/>
              </a:buClr>
              <a:buNone/>
              <a:defRPr/>
            </a:pPr>
            <a:r>
              <a:rPr lang="fr-FR" altLang="fr-FR" sz="4000" dirty="0" smtClean="0">
                <a:solidFill>
                  <a:srgbClr val="00B050"/>
                </a:solidFill>
                <a:latin typeface="Arabic Typesetting" pitchFamily="66" charset="-78"/>
                <a:cs typeface="Arabic Typesetting" pitchFamily="66" charset="-78"/>
              </a:rPr>
              <a:t>2</a:t>
            </a:r>
            <a:r>
              <a:rPr lang="ar-MA" altLang="fr-FR" sz="4000" dirty="0" smtClean="0">
                <a:solidFill>
                  <a:srgbClr val="00B050"/>
                </a:solidFill>
                <a:latin typeface="Arabic Typesetting" pitchFamily="66" charset="-78"/>
                <a:cs typeface="Arabic Typesetting" pitchFamily="66" charset="-78"/>
              </a:rPr>
              <a:t> </a:t>
            </a:r>
            <a:r>
              <a:rPr lang="ar-MA" altLang="fr-FR" sz="4000" dirty="0">
                <a:solidFill>
                  <a:srgbClr val="00B050"/>
                </a:solidFill>
                <a:latin typeface="Arabic Typesetting" pitchFamily="66" charset="-78"/>
                <a:cs typeface="Arabic Typesetting" pitchFamily="66" charset="-78"/>
              </a:rPr>
              <a:t>ـ إيجاد تحالف موجه للتغيير:</a:t>
            </a:r>
          </a:p>
          <a:p>
            <a:pPr algn="r" rtl="1">
              <a:buClr>
                <a:srgbClr val="FF0000"/>
              </a:buClr>
              <a:buNone/>
              <a:defRPr/>
            </a:pPr>
            <a:r>
              <a:rPr lang="ar-MA" altLang="fr-FR" sz="3600" dirty="0">
                <a:latin typeface="Arabic Typesetting" pitchFamily="66" charset="-78"/>
                <a:cs typeface="Arabic Typesetting" pitchFamily="66" charset="-78"/>
              </a:rPr>
              <a:t>إن جهود التغيير التنظيمي تتطلب جماعة قوية في المنظمة لتوجيه التغيير، ويجب أن يعمل هذا التحالف بمثابة فريق عمل</a:t>
            </a:r>
            <a:r>
              <a:rPr lang="ar-MA" altLang="fr-FR" sz="3600" dirty="0" smtClean="0">
                <a:latin typeface="Arabic Typesetting" pitchFamily="66" charset="-78"/>
                <a:cs typeface="Arabic Typesetting" pitchFamily="66" charset="-78"/>
              </a:rPr>
              <a:t>.</a:t>
            </a:r>
            <a:endParaRPr lang="ar-MA" altLang="fr-FR" sz="3600" dirty="0">
              <a:latin typeface="Arabic Typesetting" pitchFamily="66" charset="-78"/>
              <a:cs typeface="Arabic Typesetting" pitchFamily="66" charset="-78"/>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idx="1"/>
          </p:nvPr>
        </p:nvSpPr>
        <p:spPr>
          <a:xfrm>
            <a:off x="250825" y="549275"/>
            <a:ext cx="8713663" cy="5903913"/>
          </a:xfrm>
        </p:spPr>
        <p:txBody>
          <a:bodyPr>
            <a:normAutofit fontScale="92500" lnSpcReduction="20000"/>
          </a:bodyPr>
          <a:lstStyle/>
          <a:p>
            <a:pPr algn="r" rtl="1">
              <a:buClr>
                <a:srgbClr val="FF0000"/>
              </a:buClr>
              <a:buNone/>
              <a:defRPr/>
            </a:pPr>
            <a:r>
              <a:rPr lang="fr-FR" altLang="fr-FR" sz="3900" dirty="0" smtClean="0">
                <a:solidFill>
                  <a:srgbClr val="00B050"/>
                </a:solidFill>
                <a:latin typeface="Arabic Typesetting" pitchFamily="66" charset="-78"/>
                <a:cs typeface="Arabic Typesetting" pitchFamily="66" charset="-78"/>
              </a:rPr>
              <a:t>  -3  </a:t>
            </a:r>
            <a:r>
              <a:rPr lang="ar-MA" altLang="fr-FR" sz="3900" dirty="0" smtClean="0">
                <a:solidFill>
                  <a:srgbClr val="00B050"/>
                </a:solidFill>
                <a:latin typeface="Arabic Typesetting" pitchFamily="66" charset="-78"/>
                <a:cs typeface="Arabic Typesetting" pitchFamily="66" charset="-78"/>
              </a:rPr>
              <a:t>تطوير </a:t>
            </a:r>
            <a:r>
              <a:rPr lang="ar-MA" altLang="fr-FR" sz="3900" dirty="0">
                <a:solidFill>
                  <a:srgbClr val="00B050"/>
                </a:solidFill>
                <a:latin typeface="Arabic Typesetting" pitchFamily="66" charset="-78"/>
                <a:cs typeface="Arabic Typesetting" pitchFamily="66" charset="-78"/>
              </a:rPr>
              <a:t>رؤية واستراتيجية:</a:t>
            </a:r>
          </a:p>
          <a:p>
            <a:pPr algn="r" rtl="1">
              <a:buClr>
                <a:srgbClr val="FF0000"/>
              </a:buClr>
              <a:buNone/>
              <a:defRPr/>
            </a:pPr>
            <a:r>
              <a:rPr lang="ar-MA" altLang="fr-FR" sz="3600" dirty="0">
                <a:latin typeface="Arabic Typesetting" pitchFamily="66" charset="-78"/>
                <a:cs typeface="Arabic Typesetting" pitchFamily="66" charset="-78"/>
              </a:rPr>
              <a:t>إن قائد التغيير الناجح لديه رؤية لتوجيه التغيير والاستراتيجيات لتحقيق هذه الرؤية</a:t>
            </a:r>
            <a:r>
              <a:rPr lang="ar-MA" altLang="fr-FR" sz="3600" dirty="0" smtClean="0">
                <a:latin typeface="Arabic Typesetting" pitchFamily="66" charset="-78"/>
                <a:cs typeface="Arabic Typesetting" pitchFamily="66" charset="-78"/>
              </a:rPr>
              <a:t>.</a:t>
            </a:r>
          </a:p>
          <a:p>
            <a:pPr algn="r" rtl="1">
              <a:buClr>
                <a:srgbClr val="FF0000"/>
              </a:buClr>
              <a:buNone/>
              <a:defRPr/>
            </a:pPr>
            <a:r>
              <a:rPr lang="fr-FR" altLang="fr-FR" sz="3900" dirty="0" smtClean="0">
                <a:solidFill>
                  <a:srgbClr val="00B050"/>
                </a:solidFill>
                <a:latin typeface="Arabic Typesetting" pitchFamily="66" charset="-78"/>
                <a:cs typeface="Arabic Typesetting" pitchFamily="66" charset="-78"/>
              </a:rPr>
              <a:t>4</a:t>
            </a:r>
            <a:r>
              <a:rPr lang="ar-MA" altLang="fr-FR" sz="3900" dirty="0" smtClean="0">
                <a:solidFill>
                  <a:srgbClr val="00B050"/>
                </a:solidFill>
                <a:latin typeface="Arabic Typesetting" pitchFamily="66" charset="-78"/>
                <a:cs typeface="Arabic Typesetting" pitchFamily="66" charset="-78"/>
              </a:rPr>
              <a:t> </a:t>
            </a:r>
            <a:r>
              <a:rPr lang="ar-MA" altLang="fr-FR" sz="3900" dirty="0">
                <a:solidFill>
                  <a:srgbClr val="00B050"/>
                </a:solidFill>
                <a:latin typeface="Arabic Typesetting" pitchFamily="66" charset="-78"/>
                <a:cs typeface="Arabic Typesetting" pitchFamily="66" charset="-78"/>
              </a:rPr>
              <a:t>ـ </a:t>
            </a:r>
            <a:r>
              <a:rPr lang="fr-FR" altLang="fr-FR" sz="3900" dirty="0" smtClean="0">
                <a:solidFill>
                  <a:srgbClr val="00B050"/>
                </a:solidFill>
                <a:latin typeface="Arabic Typesetting" pitchFamily="66" charset="-78"/>
                <a:cs typeface="Arabic Typesetting" pitchFamily="66" charset="-78"/>
              </a:rPr>
              <a:t>  </a:t>
            </a:r>
            <a:r>
              <a:rPr lang="ar-MA" altLang="fr-FR" sz="3900" dirty="0" smtClean="0">
                <a:solidFill>
                  <a:srgbClr val="00B050"/>
                </a:solidFill>
                <a:latin typeface="Arabic Typesetting" pitchFamily="66" charset="-78"/>
                <a:cs typeface="Arabic Typesetting" pitchFamily="66" charset="-78"/>
              </a:rPr>
              <a:t>إيصال </a:t>
            </a:r>
            <a:r>
              <a:rPr lang="ar-MA" altLang="fr-FR" sz="3900" dirty="0">
                <a:solidFill>
                  <a:srgbClr val="00B050"/>
                </a:solidFill>
                <a:latin typeface="Arabic Typesetting" pitchFamily="66" charset="-78"/>
                <a:cs typeface="Arabic Typesetting" pitchFamily="66" charset="-78"/>
              </a:rPr>
              <a:t>رؤية التغيير:</a:t>
            </a:r>
          </a:p>
          <a:p>
            <a:pPr algn="r" rtl="1">
              <a:buClr>
                <a:srgbClr val="FF0000"/>
              </a:buClr>
              <a:buNone/>
              <a:defRPr/>
            </a:pPr>
            <a:r>
              <a:rPr lang="ar-MA" altLang="fr-FR" sz="3600" dirty="0">
                <a:latin typeface="Arabic Typesetting" pitchFamily="66" charset="-78"/>
                <a:cs typeface="Arabic Typesetting" pitchFamily="66" charset="-78"/>
              </a:rPr>
              <a:t>إن قائد التغيير الناجح يستخدم كل وسيلة ممكنة لتوصيل الرؤية الجديدة واستراتيجيات </a:t>
            </a:r>
            <a:r>
              <a:rPr lang="ar-MA" altLang="fr-FR" sz="3600" dirty="0" smtClean="0">
                <a:latin typeface="Arabic Typesetting" pitchFamily="66" charset="-78"/>
                <a:cs typeface="Arabic Typesetting" pitchFamily="66" charset="-78"/>
              </a:rPr>
              <a:t>تحقيقها</a:t>
            </a:r>
          </a:p>
          <a:p>
            <a:pPr algn="r" rtl="1">
              <a:buClr>
                <a:srgbClr val="FF0000"/>
              </a:buClr>
              <a:buNone/>
              <a:defRPr/>
            </a:pPr>
            <a:r>
              <a:rPr lang="fr-FR" altLang="fr-FR" sz="3900" dirty="0" smtClean="0">
                <a:solidFill>
                  <a:srgbClr val="00B050"/>
                </a:solidFill>
                <a:latin typeface="Arabic Typesetting" pitchFamily="66" charset="-78"/>
                <a:cs typeface="Arabic Typesetting" pitchFamily="66" charset="-78"/>
              </a:rPr>
              <a:t>5</a:t>
            </a:r>
            <a:r>
              <a:rPr lang="ar-MA" altLang="fr-FR" sz="3900" dirty="0" smtClean="0">
                <a:solidFill>
                  <a:srgbClr val="00B050"/>
                </a:solidFill>
                <a:latin typeface="Arabic Typesetting" pitchFamily="66" charset="-78"/>
                <a:cs typeface="Arabic Typesetting" pitchFamily="66" charset="-78"/>
              </a:rPr>
              <a:t> </a:t>
            </a:r>
            <a:r>
              <a:rPr lang="ar-MA" altLang="fr-FR" sz="3900" dirty="0">
                <a:solidFill>
                  <a:srgbClr val="00B050"/>
                </a:solidFill>
                <a:latin typeface="Arabic Typesetting" pitchFamily="66" charset="-78"/>
                <a:cs typeface="Arabic Typesetting" pitchFamily="66" charset="-78"/>
              </a:rPr>
              <a:t>ـ تمكين العمل ذي القاعدة العريضة:</a:t>
            </a:r>
          </a:p>
          <a:p>
            <a:pPr algn="r" rtl="1">
              <a:buClr>
                <a:srgbClr val="FF0000"/>
              </a:buClr>
              <a:buNone/>
              <a:defRPr/>
            </a:pPr>
            <a:r>
              <a:rPr lang="ar-MA" altLang="fr-FR" sz="3600" dirty="0">
                <a:latin typeface="Arabic Typesetting" pitchFamily="66" charset="-78"/>
                <a:cs typeface="Arabic Typesetting" pitchFamily="66" charset="-78"/>
              </a:rPr>
              <a:t>تتطلب جهود التغيير إزالة المعوقات، وتغيير العمليات والهياكل التي تعيق التغيير.</a:t>
            </a:r>
          </a:p>
          <a:p>
            <a:pPr algn="r" rtl="1">
              <a:buClr>
                <a:srgbClr val="FF0000"/>
              </a:buClr>
              <a:buNone/>
              <a:defRPr/>
            </a:pPr>
            <a:r>
              <a:rPr lang="fr-FR" altLang="fr-FR" sz="3900" dirty="0" smtClean="0">
                <a:solidFill>
                  <a:srgbClr val="00B050"/>
                </a:solidFill>
                <a:latin typeface="Arabic Typesetting" pitchFamily="66" charset="-78"/>
                <a:cs typeface="Arabic Typesetting" pitchFamily="66" charset="-78"/>
              </a:rPr>
              <a:t>6</a:t>
            </a:r>
            <a:r>
              <a:rPr lang="ar-MA" altLang="fr-FR" sz="3900" dirty="0" smtClean="0">
                <a:solidFill>
                  <a:srgbClr val="00B050"/>
                </a:solidFill>
                <a:latin typeface="Arabic Typesetting" pitchFamily="66" charset="-78"/>
                <a:cs typeface="Arabic Typesetting" pitchFamily="66" charset="-78"/>
              </a:rPr>
              <a:t>ـ </a:t>
            </a:r>
            <a:r>
              <a:rPr lang="ar-MA" altLang="fr-FR" sz="3900" dirty="0">
                <a:solidFill>
                  <a:srgbClr val="00B050"/>
                </a:solidFill>
                <a:latin typeface="Arabic Typesetting" pitchFamily="66" charset="-78"/>
                <a:cs typeface="Arabic Typesetting" pitchFamily="66" charset="-78"/>
              </a:rPr>
              <a:t>تحقيق مكاسب / إنجاز على المدى القصير:</a:t>
            </a:r>
          </a:p>
          <a:p>
            <a:pPr algn="r" rtl="1">
              <a:buClr>
                <a:srgbClr val="FF0000"/>
              </a:buClr>
              <a:buNone/>
              <a:defRPr/>
            </a:pPr>
            <a:r>
              <a:rPr lang="ar-MA" altLang="fr-FR" sz="3600" dirty="0">
                <a:latin typeface="Arabic Typesetting" pitchFamily="66" charset="-78"/>
                <a:cs typeface="Arabic Typesetting" pitchFamily="66" charset="-78"/>
              </a:rPr>
              <a:t>من الضروري التخطيط لتحسينات مرئية/ ملموسة، وتحقيق التحسين، ومكافأة أولئك الذين يسهمون بشكل فعال.</a:t>
            </a:r>
          </a:p>
          <a:p>
            <a:pPr algn="r" rtl="1">
              <a:buClr>
                <a:srgbClr val="FF0000"/>
              </a:buClr>
              <a:buNone/>
              <a:defRPr/>
            </a:pPr>
            <a:endParaRPr lang="ar-MA" altLang="fr-FR" sz="3600" dirty="0">
              <a:latin typeface="Arabic Typesetting" pitchFamily="66" charset="-78"/>
              <a:cs typeface="Arabic Typesetting" pitchFamily="66" charset="-78"/>
            </a:endParaRPr>
          </a:p>
          <a:p>
            <a:pPr algn="r" rtl="1">
              <a:buClr>
                <a:srgbClr val="FF0000"/>
              </a:buClr>
              <a:buNone/>
              <a:defRPr/>
            </a:pPr>
            <a:r>
              <a:rPr lang="ar-MA" altLang="fr-FR" sz="3600" dirty="0">
                <a:latin typeface="Arabic Typesetting" pitchFamily="66" charset="-78"/>
                <a:cs typeface="Arabic Typesetting" pitchFamily="66" charset="-78"/>
              </a:rPr>
              <a:t>	</a:t>
            </a:r>
          </a:p>
          <a:p>
            <a:pPr algn="r" rtl="1" eaLnBrk="1" hangingPunct="1">
              <a:buClr>
                <a:srgbClr val="FF0000"/>
              </a:buClr>
              <a:buFont typeface="Wingdings" pitchFamily="2" charset="2"/>
              <a:buNone/>
              <a:defRPr/>
            </a:pPr>
            <a:endParaRPr lang="fr-FR" altLang="fr-FR" sz="3600"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89514114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idx="1"/>
          </p:nvPr>
        </p:nvSpPr>
        <p:spPr>
          <a:xfrm>
            <a:off x="250825" y="549275"/>
            <a:ext cx="8785671" cy="5903913"/>
          </a:xfrm>
        </p:spPr>
        <p:txBody>
          <a:bodyPr>
            <a:normAutofit/>
          </a:bodyPr>
          <a:lstStyle/>
          <a:p>
            <a:pPr algn="r" rtl="1">
              <a:buClr>
                <a:srgbClr val="FF0000"/>
              </a:buClr>
              <a:buNone/>
              <a:defRPr/>
            </a:pPr>
            <a:endParaRPr lang="ar-MA" altLang="fr-FR" sz="3600" dirty="0">
              <a:latin typeface="Arabic Typesetting" pitchFamily="66" charset="-78"/>
              <a:cs typeface="Arabic Typesetting" pitchFamily="66" charset="-78"/>
            </a:endParaRPr>
          </a:p>
          <a:p>
            <a:pPr algn="r" rtl="1">
              <a:buClr>
                <a:srgbClr val="FF0000"/>
              </a:buClr>
              <a:buNone/>
              <a:defRPr/>
            </a:pPr>
            <a:r>
              <a:rPr lang="fr-FR" altLang="fr-FR" sz="4000" dirty="0" smtClean="0">
                <a:solidFill>
                  <a:srgbClr val="00B050"/>
                </a:solidFill>
                <a:latin typeface="Arabic Typesetting" pitchFamily="66" charset="-78"/>
                <a:cs typeface="Arabic Typesetting" pitchFamily="66" charset="-78"/>
              </a:rPr>
              <a:t>7</a:t>
            </a:r>
            <a:r>
              <a:rPr lang="ar-MA" altLang="fr-FR" sz="4000" dirty="0" smtClean="0">
                <a:solidFill>
                  <a:srgbClr val="00B050"/>
                </a:solidFill>
                <a:latin typeface="Arabic Typesetting" pitchFamily="66" charset="-78"/>
                <a:cs typeface="Arabic Typesetting" pitchFamily="66" charset="-78"/>
              </a:rPr>
              <a:t> ـ تكريس المكاسب وتحقيق مزيد من التغيير:</a:t>
            </a:r>
          </a:p>
          <a:p>
            <a:pPr algn="r" rtl="1">
              <a:buClr>
                <a:srgbClr val="FF0000"/>
              </a:buClr>
              <a:buNone/>
              <a:defRPr/>
            </a:pPr>
            <a:r>
              <a:rPr lang="ar-MA" altLang="fr-FR" sz="3600" dirty="0" smtClean="0">
                <a:latin typeface="Arabic Typesetting" pitchFamily="66" charset="-78"/>
                <a:cs typeface="Arabic Typesetting" pitchFamily="66" charset="-78"/>
              </a:rPr>
              <a:t>ومع تزايد قوة الدفع، تستخدم المكاسب لتحقيق مكاسب إضافية ومزيد من المشاركين الذين يستطيعون تجديد وتفعيل التغيير بصورة اكبر.</a:t>
            </a:r>
          </a:p>
          <a:p>
            <a:pPr algn="r" rtl="1">
              <a:buClr>
                <a:srgbClr val="FF0000"/>
              </a:buClr>
              <a:buNone/>
              <a:defRPr/>
            </a:pPr>
            <a:r>
              <a:rPr lang="fr-FR" altLang="fr-FR" sz="4000" dirty="0" smtClean="0">
                <a:solidFill>
                  <a:srgbClr val="00B050"/>
                </a:solidFill>
                <a:latin typeface="Arabic Typesetting" pitchFamily="66" charset="-78"/>
                <a:cs typeface="Arabic Typesetting" pitchFamily="66" charset="-78"/>
              </a:rPr>
              <a:t>8</a:t>
            </a:r>
            <a:r>
              <a:rPr lang="ar-MA" altLang="fr-FR" sz="4000" dirty="0" smtClean="0">
                <a:solidFill>
                  <a:srgbClr val="00B050"/>
                </a:solidFill>
                <a:latin typeface="Arabic Typesetting" pitchFamily="66" charset="-78"/>
                <a:cs typeface="Arabic Typesetting" pitchFamily="66" charset="-78"/>
              </a:rPr>
              <a:t> ـ ترسيخ مناهج جديدة في ثقافة المنظمة:</a:t>
            </a:r>
          </a:p>
          <a:p>
            <a:pPr algn="r" rtl="1">
              <a:buClr>
                <a:srgbClr val="FF0000"/>
              </a:buClr>
              <a:buNone/>
              <a:defRPr/>
            </a:pPr>
            <a:r>
              <a:rPr lang="ar-MA" altLang="fr-FR" sz="3600" dirty="0" smtClean="0">
                <a:latin typeface="Arabic Typesetting" pitchFamily="66" charset="-78"/>
                <a:cs typeface="Arabic Typesetting" pitchFamily="66" charset="-78"/>
              </a:rPr>
              <a:t>إن قيادة التغيير الناجحة توضح بعناية الارتباطات بين السلوكيات الجديدة ونجاح المنظمة وتسعى لاتخاذ الإجراءات التي تضمن استمرار جهود التغيير، وليست مرهونة ببقاء فرد معين، حتى وإن كان القائد.</a:t>
            </a:r>
          </a:p>
          <a:p>
            <a:pPr algn="r" rtl="1" eaLnBrk="1" hangingPunct="1">
              <a:buClr>
                <a:srgbClr val="FF0000"/>
              </a:buClr>
              <a:buFont typeface="Wingdings" pitchFamily="2" charset="2"/>
              <a:buNone/>
              <a:defRPr/>
            </a:pPr>
            <a:endParaRPr lang="fr-FR" altLang="fr-FR" sz="3600"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10076246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space réservé du contenu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332656"/>
            <a:ext cx="8640960" cy="6192688"/>
          </a:xfrm>
        </p:spPr>
      </p:pic>
    </p:spTree>
    <p:extLst>
      <p:ext uri="{BB962C8B-B14F-4D97-AF65-F5344CB8AC3E}">
        <p14:creationId xmlns:p14="http://schemas.microsoft.com/office/powerpoint/2010/main" val="397828521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Mailles">
  <a:themeElements>
    <a:clrScheme name="Mailles">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é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ailles">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2740</TotalTime>
  <Words>661</Words>
  <Application>Microsoft Office PowerPoint</Application>
  <PresentationFormat>Affichage à l'écran (4:3)</PresentationFormat>
  <Paragraphs>110</Paragraphs>
  <Slides>19</Slides>
  <Notes>0</Notes>
  <HiddenSlides>0</HiddenSlides>
  <MMClips>0</MMClips>
  <ScaleCrop>false</ScaleCrop>
  <HeadingPairs>
    <vt:vector size="4" baseType="variant">
      <vt:variant>
        <vt:lpstr>Thème</vt:lpstr>
      </vt:variant>
      <vt:variant>
        <vt:i4>2</vt:i4>
      </vt:variant>
      <vt:variant>
        <vt:lpstr>Titres des diapositives</vt:lpstr>
      </vt:variant>
      <vt:variant>
        <vt:i4>19</vt:i4>
      </vt:variant>
    </vt:vector>
  </HeadingPairs>
  <TitlesOfParts>
    <vt:vector size="21" baseType="lpstr">
      <vt:lpstr>Mailles</vt:lpstr>
      <vt:lpstr>Conception personnalisée</vt:lpstr>
      <vt:lpstr>من إعداد الأطر الإدارية المتدربة:  منير الحايكي \ رشيد الحراق \ هشام الحتاق المهدي أولمقدم \ عادل الركراكي \ يونس التجاني </vt:lpstr>
      <vt:lpstr>Présentation PowerPoint</vt:lpstr>
      <vt:lpstr>نموذج لوين لقيادة التغيير: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وضعية :</vt:lpstr>
      <vt:lpstr>    المرحلة الأولى: إيجاد شعور بالحاجة إلى التغيير:  </vt:lpstr>
      <vt:lpstr> المرحلة الثانية: إيجاد تحالف موجه للتغيير. </vt:lpstr>
      <vt:lpstr>المرحلة الرابعة: إيصال رؤية التغيير </vt:lpstr>
      <vt:lpstr>المرحلة الخامسة:   تمكين العمل ذي القاعدة العريضة:  </vt:lpstr>
      <vt:lpstr>المرحلة السادسة: ايجاد نجاحات على المدى القصير </vt:lpstr>
      <vt:lpstr>المرحلة السابعة: تكريس المكاسب و تحقيق مزيد من التغيير  </vt:lpstr>
      <vt:lpstr>المرحلة الثامنة: ترسيخ مناهج جديدة في ثقافة المؤسسة  </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مسؤولية اطر التربية و التكوين</dc:title>
  <dc:creator>hp</dc:creator>
  <cp:lastModifiedBy>monir</cp:lastModifiedBy>
  <cp:revision>252</cp:revision>
  <dcterms:modified xsi:type="dcterms:W3CDTF">2018-06-08T13:59:56Z</dcterms:modified>
</cp:coreProperties>
</file>