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F753"/>
    <a:srgbClr val="1C8FDE"/>
    <a:srgbClr val="FA0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7432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8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135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253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012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4203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478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4825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4464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8926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4113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E6CE-536E-4D39-AE8B-2D3B9D5015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318C-230C-4932-B872-DE91460A3F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52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ducacionprimaria.mx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materialeducativo.org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ucacionprimaria.mx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materialeducativo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aterialeducativo.org/" TargetMode="External"/><Relationship Id="rId2" Type="http://schemas.openxmlformats.org/officeDocument/2006/relationships/hyperlink" Target="https://educacionprimaria.mx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o 3"/>
          <p:cNvSpPr/>
          <p:nvPr/>
        </p:nvSpPr>
        <p:spPr>
          <a:xfrm>
            <a:off x="74817" y="4389117"/>
            <a:ext cx="8994371" cy="2477193"/>
          </a:xfrm>
          <a:prstGeom prst="arc">
            <a:avLst>
              <a:gd name="adj1" fmla="val 10780859"/>
              <a:gd name="adj2" fmla="val 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Elipse 4"/>
          <p:cNvSpPr/>
          <p:nvPr/>
        </p:nvSpPr>
        <p:spPr>
          <a:xfrm>
            <a:off x="274528" y="4713117"/>
            <a:ext cx="648000" cy="648000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F1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1235157" y="4389117"/>
            <a:ext cx="648000" cy="6480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1a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2195786" y="4222265"/>
            <a:ext cx="648000" cy="648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2a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3218706" y="4131621"/>
            <a:ext cx="648000" cy="64800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3a</a:t>
            </a:r>
            <a:endParaRPr lang="es-MX" b="1" dirty="0"/>
          </a:p>
        </p:txBody>
      </p:sp>
      <p:sp>
        <p:nvSpPr>
          <p:cNvPr id="17" name="Elipse 16"/>
          <p:cNvSpPr/>
          <p:nvPr/>
        </p:nvSpPr>
        <p:spPr>
          <a:xfrm>
            <a:off x="4241626" y="4106279"/>
            <a:ext cx="648000" cy="648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4a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5240010" y="4106279"/>
            <a:ext cx="648000" cy="648000"/>
          </a:xfrm>
          <a:prstGeom prst="ellipse">
            <a:avLst/>
          </a:prstGeom>
          <a:solidFill>
            <a:srgbClr val="FA06C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5a</a:t>
            </a:r>
            <a:endParaRPr lang="es-MX" b="1" dirty="0"/>
          </a:p>
        </p:txBody>
      </p:sp>
      <p:sp>
        <p:nvSpPr>
          <p:cNvPr id="19" name="Elipse 18"/>
          <p:cNvSpPr/>
          <p:nvPr/>
        </p:nvSpPr>
        <p:spPr>
          <a:xfrm>
            <a:off x="6255201" y="4222265"/>
            <a:ext cx="648000" cy="648000"/>
          </a:xfrm>
          <a:prstGeom prst="ellipse">
            <a:avLst/>
          </a:prstGeom>
          <a:solidFill>
            <a:srgbClr val="09F75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6a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20" name="Elipse 19"/>
          <p:cNvSpPr/>
          <p:nvPr/>
        </p:nvSpPr>
        <p:spPr>
          <a:xfrm>
            <a:off x="7270393" y="4372094"/>
            <a:ext cx="648000" cy="64800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7a</a:t>
            </a:r>
            <a:endParaRPr lang="es-MX" b="1" dirty="0"/>
          </a:p>
        </p:txBody>
      </p:sp>
      <p:sp>
        <p:nvSpPr>
          <p:cNvPr id="21" name="Elipse 20"/>
          <p:cNvSpPr/>
          <p:nvPr/>
        </p:nvSpPr>
        <p:spPr>
          <a:xfrm>
            <a:off x="8272380" y="4696094"/>
            <a:ext cx="648000" cy="648000"/>
          </a:xfrm>
          <a:prstGeom prst="ellipse">
            <a:avLst/>
          </a:prstGeom>
          <a:solidFill>
            <a:srgbClr val="1C8FD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8a</a:t>
            </a:r>
            <a:endParaRPr lang="es-MX" b="1" dirty="0">
              <a:solidFill>
                <a:schemeClr val="tx1"/>
              </a:solidFill>
            </a:endParaRPr>
          </a:p>
        </p:txBody>
      </p:sp>
      <p:cxnSp>
        <p:nvCxnSpPr>
          <p:cNvPr id="3" name="Conector recto 2"/>
          <p:cNvCxnSpPr>
            <a:stCxn id="14" idx="0"/>
          </p:cNvCxnSpPr>
          <p:nvPr/>
        </p:nvCxnSpPr>
        <p:spPr>
          <a:xfrm flipV="1">
            <a:off x="1559157" y="2044931"/>
            <a:ext cx="0" cy="23441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redondeado 8"/>
          <p:cNvSpPr/>
          <p:nvPr/>
        </p:nvSpPr>
        <p:spPr>
          <a:xfrm>
            <a:off x="274528" y="498764"/>
            <a:ext cx="3967098" cy="15461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Resultados del diagnóstico inicial</a:t>
            </a:r>
            <a:endParaRPr lang="es-MX" dirty="0">
              <a:solidFill>
                <a:schemeClr val="tx1"/>
              </a:solidFill>
            </a:endParaRPr>
          </a:p>
        </p:txBody>
      </p:sp>
      <p:cxnSp>
        <p:nvCxnSpPr>
          <p:cNvPr id="22" name="Conector recto 21"/>
          <p:cNvCxnSpPr/>
          <p:nvPr/>
        </p:nvCxnSpPr>
        <p:spPr>
          <a:xfrm flipV="1">
            <a:off x="5574205" y="3707270"/>
            <a:ext cx="0" cy="514996"/>
          </a:xfrm>
          <a:prstGeom prst="line">
            <a:avLst/>
          </a:prstGeom>
          <a:ln w="28575">
            <a:solidFill>
              <a:srgbClr val="FA0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V="1">
            <a:off x="8617682" y="1662545"/>
            <a:ext cx="0" cy="3117077"/>
          </a:xfrm>
          <a:prstGeom prst="line">
            <a:avLst/>
          </a:prstGeom>
          <a:ln w="28575">
            <a:solidFill>
              <a:srgbClr val="1C8F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redondeado 22"/>
          <p:cNvSpPr/>
          <p:nvPr/>
        </p:nvSpPr>
        <p:spPr>
          <a:xfrm>
            <a:off x="3218705" y="2169416"/>
            <a:ext cx="4032000" cy="1546167"/>
          </a:xfrm>
          <a:prstGeom prst="roundRect">
            <a:avLst/>
          </a:prstGeom>
          <a:noFill/>
          <a:ln>
            <a:solidFill>
              <a:srgbClr val="FA06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Cambios esperados a mitad del ciclo escolar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5" name="Rectángulo redondeado 24"/>
          <p:cNvSpPr/>
          <p:nvPr/>
        </p:nvSpPr>
        <p:spPr>
          <a:xfrm>
            <a:off x="4596738" y="498764"/>
            <a:ext cx="4032000" cy="1546167"/>
          </a:xfrm>
          <a:prstGeom prst="roundRect">
            <a:avLst/>
          </a:prstGeom>
          <a:noFill/>
          <a:ln>
            <a:solidFill>
              <a:srgbClr val="1C8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Resultados al final del ciclo escolar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7" name="Redondear rectángulo de esquina diagonal 26"/>
          <p:cNvSpPr/>
          <p:nvPr/>
        </p:nvSpPr>
        <p:spPr>
          <a:xfrm>
            <a:off x="1789630" y="5056457"/>
            <a:ext cx="5499782" cy="393960"/>
          </a:xfrm>
          <a:prstGeom prst="round2Diag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Rectángulo 25"/>
          <p:cNvSpPr/>
          <p:nvPr/>
        </p:nvSpPr>
        <p:spPr>
          <a:xfrm>
            <a:off x="1995856" y="5030128"/>
            <a:ext cx="52079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2400" b="1" dirty="0" smtClean="0"/>
              <a:t>Línea </a:t>
            </a:r>
            <a:r>
              <a:rPr lang="es-MX" sz="2400" b="1" dirty="0"/>
              <a:t>del tiempo </a:t>
            </a:r>
            <a:r>
              <a:rPr lang="es-MX" sz="2400" b="1" dirty="0" smtClean="0"/>
              <a:t>de cambios </a:t>
            </a:r>
            <a:r>
              <a:rPr lang="es-MX" sz="2400" b="1" dirty="0"/>
              <a:t>esperados</a:t>
            </a:r>
            <a:endParaRPr lang="es-ES" sz="24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786" y="5559943"/>
            <a:ext cx="4347436" cy="1145721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10" y="5494099"/>
            <a:ext cx="2064890" cy="1292336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157" y="2243641"/>
            <a:ext cx="1648493" cy="1918149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8" t="6910" r="3713" b="12323"/>
          <a:stretch/>
        </p:blipFill>
        <p:spPr>
          <a:xfrm>
            <a:off x="429931" y="5467440"/>
            <a:ext cx="1934808" cy="1193918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207" y="2328902"/>
            <a:ext cx="1664993" cy="1178499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29" y="2469363"/>
            <a:ext cx="1383927" cy="1305321"/>
          </a:xfrm>
          <a:prstGeom prst="rect">
            <a:avLst/>
          </a:prstGeom>
        </p:spPr>
      </p:pic>
      <p:sp>
        <p:nvSpPr>
          <p:cNvPr id="35" name="Rectángulo 34"/>
          <p:cNvSpPr/>
          <p:nvPr/>
        </p:nvSpPr>
        <p:spPr>
          <a:xfrm>
            <a:off x="856864" y="4946007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1740875" y="4730372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2713687" y="4578028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3711129" y="4578028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4684794" y="4563751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5643256" y="4588705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6640698" y="4694444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7594393" y="4927952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8254550" y="5308280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1559156" y="6561384"/>
            <a:ext cx="603523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8"/>
              </a:rPr>
              <a:t>https://educacionprimaria.mx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8"/>
              </a:rPr>
              <a:t>/</a:t>
            </a:r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&amp;   </a:t>
            </a:r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9"/>
              </a:rPr>
              <a:t>https://materialeducativo.org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9"/>
              </a:rPr>
              <a:t>/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s-E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1283986" y="582"/>
            <a:ext cx="603523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8"/>
              </a:rPr>
              <a:t>https://educacionprimaria.mx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8"/>
              </a:rPr>
              <a:t>/</a:t>
            </a:r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&amp;   </a:t>
            </a:r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9"/>
              </a:rPr>
              <a:t>https://materialeducativo.org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9"/>
              </a:rPr>
              <a:t>/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s-E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986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o 3"/>
          <p:cNvSpPr/>
          <p:nvPr/>
        </p:nvSpPr>
        <p:spPr>
          <a:xfrm>
            <a:off x="74817" y="4389117"/>
            <a:ext cx="8994371" cy="2477193"/>
          </a:xfrm>
          <a:prstGeom prst="arc">
            <a:avLst>
              <a:gd name="adj1" fmla="val 10780859"/>
              <a:gd name="adj2" fmla="val 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Elipse 4"/>
          <p:cNvSpPr/>
          <p:nvPr/>
        </p:nvSpPr>
        <p:spPr>
          <a:xfrm>
            <a:off x="274528" y="4713117"/>
            <a:ext cx="648000" cy="648000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F1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1235157" y="4389117"/>
            <a:ext cx="648000" cy="6480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1a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2195786" y="4222265"/>
            <a:ext cx="648000" cy="648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2a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3218706" y="4131621"/>
            <a:ext cx="648000" cy="64800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3a</a:t>
            </a:r>
            <a:endParaRPr lang="es-MX" b="1" dirty="0"/>
          </a:p>
        </p:txBody>
      </p:sp>
      <p:sp>
        <p:nvSpPr>
          <p:cNvPr id="17" name="Elipse 16"/>
          <p:cNvSpPr/>
          <p:nvPr/>
        </p:nvSpPr>
        <p:spPr>
          <a:xfrm>
            <a:off x="4241626" y="4106279"/>
            <a:ext cx="648000" cy="64800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4a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5240010" y="4106279"/>
            <a:ext cx="648000" cy="648000"/>
          </a:xfrm>
          <a:prstGeom prst="ellipse">
            <a:avLst/>
          </a:prstGeom>
          <a:solidFill>
            <a:srgbClr val="FA06C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5a</a:t>
            </a:r>
            <a:endParaRPr lang="es-MX" b="1" dirty="0"/>
          </a:p>
        </p:txBody>
      </p:sp>
      <p:sp>
        <p:nvSpPr>
          <p:cNvPr id="19" name="Elipse 18"/>
          <p:cNvSpPr/>
          <p:nvPr/>
        </p:nvSpPr>
        <p:spPr>
          <a:xfrm>
            <a:off x="6255201" y="4222265"/>
            <a:ext cx="648000" cy="648000"/>
          </a:xfrm>
          <a:prstGeom prst="ellipse">
            <a:avLst/>
          </a:prstGeom>
          <a:solidFill>
            <a:srgbClr val="09F75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6a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20" name="Elipse 19"/>
          <p:cNvSpPr/>
          <p:nvPr/>
        </p:nvSpPr>
        <p:spPr>
          <a:xfrm>
            <a:off x="7270393" y="4372094"/>
            <a:ext cx="648000" cy="64800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7a</a:t>
            </a:r>
            <a:endParaRPr lang="es-MX" b="1" dirty="0"/>
          </a:p>
        </p:txBody>
      </p:sp>
      <p:sp>
        <p:nvSpPr>
          <p:cNvPr id="21" name="Elipse 20"/>
          <p:cNvSpPr/>
          <p:nvPr/>
        </p:nvSpPr>
        <p:spPr>
          <a:xfrm>
            <a:off x="8272380" y="4696094"/>
            <a:ext cx="648000" cy="648000"/>
          </a:xfrm>
          <a:prstGeom prst="ellipse">
            <a:avLst/>
          </a:prstGeom>
          <a:solidFill>
            <a:srgbClr val="1C8FD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8a</a:t>
            </a:r>
            <a:endParaRPr lang="es-MX" b="1" dirty="0">
              <a:solidFill>
                <a:schemeClr val="tx1"/>
              </a:solidFill>
            </a:endParaRPr>
          </a:p>
        </p:txBody>
      </p:sp>
      <p:cxnSp>
        <p:nvCxnSpPr>
          <p:cNvPr id="3" name="Conector recto 2"/>
          <p:cNvCxnSpPr>
            <a:stCxn id="14" idx="0"/>
          </p:cNvCxnSpPr>
          <p:nvPr/>
        </p:nvCxnSpPr>
        <p:spPr>
          <a:xfrm flipV="1">
            <a:off x="1559157" y="2044931"/>
            <a:ext cx="0" cy="23441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redondeado 8"/>
          <p:cNvSpPr/>
          <p:nvPr/>
        </p:nvSpPr>
        <p:spPr>
          <a:xfrm>
            <a:off x="274528" y="498764"/>
            <a:ext cx="3967098" cy="15461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b="1" dirty="0">
                <a:solidFill>
                  <a:schemeClr val="tx1"/>
                </a:solidFill>
              </a:rPr>
              <a:t>RESULTADOS DEL DIAGNÓSTICO INICIAL</a:t>
            </a:r>
            <a:endParaRPr lang="es-MX" sz="1400" dirty="0">
              <a:solidFill>
                <a:schemeClr val="tx1"/>
              </a:solidFill>
            </a:endParaRPr>
          </a:p>
          <a:p>
            <a:r>
              <a:rPr lang="es-MX" sz="1400" dirty="0">
                <a:solidFill>
                  <a:schemeClr val="tx1"/>
                </a:solidFill>
              </a:rPr>
              <a:t>Después de analizar los resultados de mi grupo puedo decir que mi grupo se encuentra en rezago educativo, se necesita mejorar en todas las </a:t>
            </a:r>
            <a:r>
              <a:rPr lang="es-MX" dirty="0"/>
              <a:t>asignaturas, alumnos con un nivel de rezago educativo alto.</a:t>
            </a:r>
          </a:p>
        </p:txBody>
      </p:sp>
      <p:cxnSp>
        <p:nvCxnSpPr>
          <p:cNvPr id="22" name="Conector recto 21"/>
          <p:cNvCxnSpPr/>
          <p:nvPr/>
        </p:nvCxnSpPr>
        <p:spPr>
          <a:xfrm flipV="1">
            <a:off x="5574205" y="3707270"/>
            <a:ext cx="0" cy="514996"/>
          </a:xfrm>
          <a:prstGeom prst="line">
            <a:avLst/>
          </a:prstGeom>
          <a:ln w="28575">
            <a:solidFill>
              <a:srgbClr val="FA0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V="1">
            <a:off x="8617682" y="1662545"/>
            <a:ext cx="0" cy="3117077"/>
          </a:xfrm>
          <a:prstGeom prst="line">
            <a:avLst/>
          </a:prstGeom>
          <a:ln w="28575">
            <a:solidFill>
              <a:srgbClr val="1C8F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redondeado 22"/>
          <p:cNvSpPr/>
          <p:nvPr/>
        </p:nvSpPr>
        <p:spPr>
          <a:xfrm>
            <a:off x="3218705" y="2169416"/>
            <a:ext cx="4032000" cy="1546167"/>
          </a:xfrm>
          <a:prstGeom prst="roundRect">
            <a:avLst/>
          </a:prstGeom>
          <a:noFill/>
          <a:ln>
            <a:solidFill>
              <a:srgbClr val="FA06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b="1" dirty="0">
                <a:solidFill>
                  <a:schemeClr val="tx1"/>
                </a:solidFill>
              </a:rPr>
              <a:t>CAMBIOS ESPERADOS A LA MITAD DEL CICLO ESCOLAR</a:t>
            </a:r>
            <a:endParaRPr lang="es-MX" sz="1200" dirty="0">
              <a:solidFill>
                <a:schemeClr val="tx1"/>
              </a:solidFill>
            </a:endParaRPr>
          </a:p>
          <a:p>
            <a:pPr algn="ctr"/>
            <a:r>
              <a:rPr lang="es-MX" sz="1200" dirty="0">
                <a:solidFill>
                  <a:schemeClr val="tx1"/>
                </a:solidFill>
              </a:rPr>
              <a:t>Espero cambios notables en la adquisición de los aprendizajes esperados de mis alumnos más rezagados, que ya hayan adquirido las habilidades de lectoescritura y nociones para resolución de problemas matemáticas, </a:t>
            </a:r>
            <a:r>
              <a:rPr lang="es-MX" sz="1200" dirty="0" smtClean="0">
                <a:solidFill>
                  <a:schemeClr val="tx1"/>
                </a:solidFill>
              </a:rPr>
              <a:t>suma y </a:t>
            </a:r>
            <a:r>
              <a:rPr lang="es-MX" sz="1200" dirty="0">
                <a:solidFill>
                  <a:schemeClr val="tx1"/>
                </a:solidFill>
              </a:rPr>
              <a:t>resta</a:t>
            </a:r>
            <a:r>
              <a:rPr lang="es-MX" sz="1200" dirty="0"/>
              <a:t>. </a:t>
            </a:r>
          </a:p>
        </p:txBody>
      </p:sp>
      <p:sp>
        <p:nvSpPr>
          <p:cNvPr id="25" name="Rectángulo redondeado 24"/>
          <p:cNvSpPr/>
          <p:nvPr/>
        </p:nvSpPr>
        <p:spPr>
          <a:xfrm>
            <a:off x="4596738" y="498764"/>
            <a:ext cx="4032000" cy="1546167"/>
          </a:xfrm>
          <a:prstGeom prst="roundRect">
            <a:avLst/>
          </a:prstGeom>
          <a:noFill/>
          <a:ln>
            <a:solidFill>
              <a:srgbClr val="1C8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b="1" dirty="0">
                <a:solidFill>
                  <a:schemeClr val="tx1"/>
                </a:solidFill>
              </a:rPr>
              <a:t>RESULTADOS AL FINAL DEL CICLO ESCOLAR</a:t>
            </a:r>
            <a:endParaRPr lang="es-MX" sz="1200" dirty="0">
              <a:solidFill>
                <a:schemeClr val="tx1"/>
              </a:solidFill>
            </a:endParaRPr>
          </a:p>
          <a:p>
            <a:r>
              <a:rPr lang="es-MX" sz="1200" dirty="0">
                <a:solidFill>
                  <a:schemeClr val="tx1"/>
                </a:solidFill>
              </a:rPr>
              <a:t>Para el final del ciclo escolar espero que mis alumnos tengan y alcancen los aprendizajes esperados que deben tener en segundo grado de primaria, que todos mis alumnos sepan leer y escribir y tengan las habilidades matemáticas </a:t>
            </a:r>
            <a:r>
              <a:rPr lang="es-MX" sz="1200" dirty="0" smtClean="0">
                <a:solidFill>
                  <a:schemeClr val="tx1"/>
                </a:solidFill>
              </a:rPr>
              <a:t>adecuadas</a:t>
            </a:r>
            <a:r>
              <a:rPr lang="es-MX" sz="1200" dirty="0"/>
              <a:t>.</a:t>
            </a:r>
            <a:endParaRPr lang="es-MX" sz="1200" dirty="0"/>
          </a:p>
        </p:txBody>
      </p:sp>
      <p:sp>
        <p:nvSpPr>
          <p:cNvPr id="27" name="Redondear rectángulo de esquina diagonal 26"/>
          <p:cNvSpPr/>
          <p:nvPr/>
        </p:nvSpPr>
        <p:spPr>
          <a:xfrm>
            <a:off x="1789630" y="5056457"/>
            <a:ext cx="5499782" cy="393960"/>
          </a:xfrm>
          <a:prstGeom prst="round2Diag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Rectángulo 25"/>
          <p:cNvSpPr/>
          <p:nvPr/>
        </p:nvSpPr>
        <p:spPr>
          <a:xfrm>
            <a:off x="1995856" y="5030128"/>
            <a:ext cx="52079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2400" b="1" dirty="0" smtClean="0"/>
              <a:t>Línea </a:t>
            </a:r>
            <a:r>
              <a:rPr lang="es-MX" sz="2400" b="1" dirty="0"/>
              <a:t>del tiempo </a:t>
            </a:r>
            <a:r>
              <a:rPr lang="es-MX" sz="2400" b="1" dirty="0" smtClean="0"/>
              <a:t>de cambios </a:t>
            </a:r>
            <a:r>
              <a:rPr lang="es-MX" sz="2400" b="1" dirty="0"/>
              <a:t>esperados</a:t>
            </a:r>
            <a:endParaRPr lang="es-ES" sz="24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786" y="5559943"/>
            <a:ext cx="4347436" cy="1145721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10" y="5494099"/>
            <a:ext cx="2064890" cy="1292336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157" y="2243641"/>
            <a:ext cx="1648493" cy="1918149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8" t="6910" r="3713" b="12323"/>
          <a:stretch/>
        </p:blipFill>
        <p:spPr>
          <a:xfrm>
            <a:off x="429931" y="5467440"/>
            <a:ext cx="1934808" cy="1193918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207" y="2328902"/>
            <a:ext cx="1664993" cy="1178499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29" y="2469363"/>
            <a:ext cx="1383927" cy="1305321"/>
          </a:xfrm>
          <a:prstGeom prst="rect">
            <a:avLst/>
          </a:prstGeom>
        </p:spPr>
      </p:pic>
      <p:sp>
        <p:nvSpPr>
          <p:cNvPr id="35" name="Rectángulo 34"/>
          <p:cNvSpPr/>
          <p:nvPr/>
        </p:nvSpPr>
        <p:spPr>
          <a:xfrm>
            <a:off x="856864" y="4946007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1740875" y="4730372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2713687" y="4578028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3711129" y="4578028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4684794" y="4563751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5643256" y="4588705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6640698" y="4694444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7594393" y="4927952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8254550" y="5308280"/>
            <a:ext cx="792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Sesión</a:t>
            </a:r>
            <a:endParaRPr lang="es-E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1559156" y="6561384"/>
            <a:ext cx="603523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8"/>
              </a:rPr>
              <a:t>https://educacionprimaria.mx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8"/>
              </a:rPr>
              <a:t>/</a:t>
            </a:r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&amp;   </a:t>
            </a:r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9"/>
              </a:rPr>
              <a:t>https://materialeducativo.org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9"/>
              </a:rPr>
              <a:t>/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s-E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1283986" y="582"/>
            <a:ext cx="603523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8"/>
              </a:rPr>
              <a:t>https://educacionprimaria.mx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8"/>
              </a:rPr>
              <a:t>/</a:t>
            </a:r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&amp;   </a:t>
            </a:r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9"/>
              </a:rPr>
              <a:t>https://materialeducativo.org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9"/>
              </a:rPr>
              <a:t>/</a:t>
            </a:r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s-E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2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4400" b="1" dirty="0" smtClean="0"/>
              <a:t>Material Exclusivo De:</a:t>
            </a:r>
          </a:p>
          <a:p>
            <a:pPr marL="0" indent="0" algn="ctr">
              <a:buNone/>
            </a:pPr>
            <a:r>
              <a:rPr lang="es-E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https://educacionprimaria.mx/</a:t>
            </a:r>
            <a:r>
              <a:rPr lang="es-E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  <a:endParaRPr lang="es-ES" sz="4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es-E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&amp;   </a:t>
            </a:r>
          </a:p>
          <a:p>
            <a:pPr marL="0" indent="0" algn="ctr">
              <a:buNone/>
            </a:pPr>
            <a:r>
              <a:rPr lang="es-E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</a:t>
            </a:r>
            <a:r>
              <a:rPr lang="es-E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://materialeducativo.org/</a:t>
            </a:r>
            <a:r>
              <a:rPr lang="es-E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810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</TotalTime>
  <Words>244</Words>
  <Application>Microsoft Office PowerPoint</Application>
  <PresentationFormat>Presentación en pantalla (4:3)</PresentationFormat>
  <Paragraphs>55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Johnny Munguia España</dc:creator>
  <cp:lastModifiedBy>Johnny Munguia España</cp:lastModifiedBy>
  <cp:revision>10</cp:revision>
  <dcterms:created xsi:type="dcterms:W3CDTF">2018-09-25T01:40:04Z</dcterms:created>
  <dcterms:modified xsi:type="dcterms:W3CDTF">2018-09-27T01:44:45Z</dcterms:modified>
</cp:coreProperties>
</file>