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 일행은 암비볼리와 아볼로니아를 거쳐서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데살로니가에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사람의 회당이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신도들은 곧 바로 그날 밤으로 바울과 실라를 베뢰아로 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사람은 거기에 이르러서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사람의 회당으로 들어갔다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8561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베뢰아의 유대 사람들은 데살로니가의 유대 사람들보다 더 고상한 사람들이어서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아주 기꺼이 말씀을 받아들이고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그것이 사실인지 알아보려고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성경을 상고하였다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850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따라서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가운데서 믿게 된 사람이 많이 생겼다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지체가 높은 그리스 여자들과 남자들 가운데서도 믿게 된 사람이 적지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382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데살로니가의 유대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베뢰아에서도 하나님의 말씀을 전하는 것을 알고서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거기에도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무리를 선동하여 소동을 벌였다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6101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신도들이 곧바로 바울을 바닷가로 떠나보냈다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실라와 디모데는 거기에 그대로 남아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4682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바울을 안내하는 사람들이 바울을 아테네까지 인도하였다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바울에게서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실라와 디모데가 할 수 있는 대로 빨리 그에게로 와야 한다는 지시를 받아 가지고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베뢰아로 떠나갔다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2322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아테네에서 그들을 기다리고 있는 동안에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도시가 우상으로 가득 차 있는 것을 보고 격분하였다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7456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바울은 회당에서는 유대 사람들과 이방 사람 예배자들과 더불어 토론을 벌였고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또한 광장에서는 만나는 사람들과 날마다 토론하였다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2439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몇몇 에피쿠로스 철학자와 스토아 철학자도 바울과 논쟁하였는데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가운데서 몇몇 사람은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말쟁이가 도대체 무슨 소리를 하려는 것인가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말하는가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몇몇 사람은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외국 신들을 선전하는 사람인 것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말하기도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바울이 예수를 전하고 부활을 전하기 때문이었다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720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바울을 붙들어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아레오바고 법정으로 데리고 가서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말하는 이 새로운 교훈이 무엇인지 우리가 알 수 있겠소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695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자기 관례대로 회당으로 그들을 찾아가서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 안식일에 걸쳐 성경을 가지고 그들과 토론하였다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7587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우리 귀에 생소한 것을 소개하고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도대체 그것이 무엇인지 알고 싶소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0074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아테네 사람과 거기에 살고 있는 외국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무엇이나 새로운 것을 말하고 듣는 일로만 세월을 보내는 사람들이었다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7591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아레오바고 법정 가운데 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아테네 시민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보기에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모든 면에서 종교심이 많습니다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9123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다니면서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예배하는 대상들을 살펴보는 가운데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알지 못하는 신에게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라고 새긴 제단도 보았습니다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나는 여러분이 알지 못하고 예배하는 그 대상을 여러분에게 알려 드리겠습니다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5965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우주와 그 안에 있는 모든 것을 창조하신 하나님께서는 하늘과 땅의 주님이시므로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사람의 손으로 지은 신전에 거하지 않으십니다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6178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하나님께서는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무슨 부족한 것이라도 있어서 사람의 손으로 섬김을 받으시는 것이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그분은 모든 사람에게 생명과 호흡과 모든 것을 주시는 분이십니다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9699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그분은 인류의 모든 족속을 한 혈통으로 만드셔서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땅 위에 살게 하셨으며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살 시기와 거주할 지역의 경계를 정해 놓으셨습니다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33143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하신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사람으로 하여금 하나님을 찾게 하시려는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 하나님을 더듬어 찾기만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만날 수 있을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하나님은 우리 각 사람에게서 멀리 떨어져 계시지 않습니다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00793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시인 가운데 어떤 이들도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우리도 하나님의 자녀이다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말한 바와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하나님 안에서 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움직이고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존재하고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73411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하나님의 자녀인 우리는 신을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사람의 기술과 고안으로 금이나 은이나 돌에다가 새겨서 만든 것과 같다고 생각해서는 안됩니다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379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그리스도께서 반드시 고난을 당하시고 죽은 사람들 가운데서 살아나셔야 한다는 것을 해석하고 증명하면서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여러분에게 전하고 있는 예수가 바로 그 그리스도이십니다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36197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무지했던 시대에는 눈감아 주셨지만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이제는 어디에서나 모든 사람에게 회개하라고 명하십니다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69768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세계를 정의로 심판하실 날을 정해 놓으셨기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자기가 정하신 사람을 내세워서 심판하실 터인데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죽은 사람들 가운데서 살리심으로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사람에게 확신을 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04040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죽은 사람들의 부활에 대해서 들었을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더러는 비웃었으나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더러는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일에 관해서 당신의 말을 다시 듣고 싶소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37662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바울은 그들을 떠났다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90442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몇몇 사람은 바울 편에 가담하여 신자가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가운데는 아레오바고 법정의 판사인 디오누시오도 있었고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다마리라는 부인도 있었고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밖에 다른 사람들도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223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가운데 몇몇 사람이 승복하여 바울과 실라를 따르고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많은 경건한 그리스 사람들과 적지 않은 귀부인들이 그렇게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2307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유대 사람들은 시기하여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거리의 불량배들을 끌어 모아다가 패거리를 지어서 시내에 소요를 일으키고 야손의 집을 습격하였다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바울 일행을 끌어다가 군중 앞에 세우려고 찾았다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9184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그들을 찾지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야손과 신도 몇 사람을 시청 관원들에게 끌고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 소리로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세상을 소란하게 한 그 사람들이 여기에도 나타났습니다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0790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야손이 그들을 영접하였습니다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사람들은 모두 예수라는 또 다른 왕이 있다고 말하면서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황제의 명령을 거슬러 행동을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5508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군중과 시청 관원들이 이 말을 듣고 소동하였다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3382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시청 관원들은 야손과 그 밖의 사람들에게서 보석금을 받고 놓아주었다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5788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945</Words>
  <Application>Microsoft Office PowerPoint</Application>
  <PresentationFormat>화면 슬라이드 쇼(16:9)</PresentationFormat>
  <Paragraphs>68</Paragraphs>
  <Slides>34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39" baseType="lpstr">
      <vt:lpstr>나눔스퀘어 ExtraBold</vt:lpstr>
      <vt:lpstr>Aptos</vt:lpstr>
      <vt:lpstr>Aptos Display</vt:lpstr>
      <vt:lpstr>Arial</vt:lpstr>
      <vt:lpstr>Office 테마</vt:lpstr>
      <vt:lpstr>행 17:1. 바울 일행은 암비볼리와 아볼로니아를 거쳐서, 데살로니가에 이르렀다. 거기에는, 유대 사람의 회당이 있었다.</vt:lpstr>
      <vt:lpstr>행 17:2. 바울은 자기 관례대로 회당으로 그들을 찾아가서, 세 안식일에 걸쳐 성경을 가지고 그들과 토론하였다.</vt:lpstr>
      <vt:lpstr>행 17:3. 그는, 그리스도께서 반드시 고난을 당하시고 죽은 사람들 가운데서 살아나셔야 한다는 것을 해석하고 증명하면서 "내가 여러분에게 전하고 있는 예수가 바로 그 그리스도이십니다" 하고 말하였다.</vt:lpstr>
      <vt:lpstr>행 17:4. 그들 가운데 몇몇 사람이 승복하여 바울과 실라를 따르고, 또 많은 경건한 그리스 사람들과 적지 않은 귀부인들이 그렇게 하였다.</vt:lpstr>
      <vt:lpstr>행 17:5. 그러나 유대 사람들은 시기하여, 거리의 불량배들을 끌어 모아다가 패거리를 지어서 시내에 소요를 일으키고 야손의 집을 습격하였다. 그리고 바울 일행을 끌어다가 군중 앞에 세우려고 찾았다.</vt:lpstr>
      <vt:lpstr>행 17:6. 그러나 그들을 찾지 못하고, 야손과 신도 몇 사람을 시청 관원들에게 끌고 가서, 큰 소리로 외쳤다. "세상을 소란하게 한 그 사람들이 여기에도 나타났습니다.</vt:lpstr>
      <vt:lpstr>행 17:7. 그런데 야손이 그들을 영접하였습니다. 그 사람들은 모두 예수라는 또 다른 왕이 있다고 말하면서, 황제의 명령을 거슬러 행동을 합니다."</vt:lpstr>
      <vt:lpstr>행 17:8. 군중과 시청 관원들이 이 말을 듣고 소동하였다.</vt:lpstr>
      <vt:lpstr>행 17:9. 그러나 시청 관원들은 야손과 그 밖의 사람들에게서 보석금을 받고 놓아주었다.</vt:lpstr>
      <vt:lpstr>행 17:10. 신도들은 곧 바로 그날 밤으로 바울과 실라를 베뢰아로 보냈다. 두 사람은 거기에 이르러서, 유대 사람의 회당으로 들어갔다.</vt:lpstr>
      <vt:lpstr>행 17:11. 베뢰아의 유대 사람들은 데살로니가의 유대 사람들보다 더 고상한 사람들이어서, 아주 기꺼이 말씀을 받아들이고, 그것이 사실인지 알아보려고, 날마다 성경을 상고하였다.</vt:lpstr>
      <vt:lpstr>행 17:12. 따라서, 그들 가운데서 믿게 된 사람이 많이 생겼다. 또 지체가 높은 그리스 여자들과 남자들 가운데서도 믿게 된 사람이 적지 않았다.</vt:lpstr>
      <vt:lpstr>행 17:13. 데살로니가의 유대 사람들은, 바울이 베뢰아에서도 하나님의 말씀을 전하는 것을 알고서, 거기에도 가서, 무리를 선동하여 소동을 벌였다.</vt:lpstr>
      <vt:lpstr>행 17:14. 그 때에 신도들이 곧바로 바울을 바닷가로 떠나보냈다. 그러나 실라와 디모데는 거기에 그대로 남아 있었다.</vt:lpstr>
      <vt:lpstr>행 17:15. 바울을 안내하는 사람들이 바울을 아테네까지 인도하였다. 그들은 바울에게서, 실라와 디모데가 할 수 있는 대로 빨리 그에게로 와야 한다는 지시를 받아 가지고, 베뢰아로 떠나갔다.</vt:lpstr>
      <vt:lpstr>행 17:16. 바울은, 아테네에서 그들을 기다리고 있는 동안에, 온 도시가 우상으로 가득 차 있는 것을 보고 격분하였다.</vt:lpstr>
      <vt:lpstr>행 17:17. 그래서 바울은 회당에서는 유대 사람들과 이방 사람 예배자들과 더불어 토론을 벌였고, 또한 광장에서는 만나는 사람들과 날마다 토론하였다.</vt:lpstr>
      <vt:lpstr>행 17:18. 그리고 몇몇 에피쿠로스 철학자와 스토아 철학자도 바울과 논쟁하였는데, 그 가운데서 몇몇 사람은 "이 말쟁이가 도대체 무슨 소리를 하려는 것인가?" 하고 말하는가 하면, 또 몇몇 사람은 "그는 외국 신들을 선전하는 사람인 것 같다" 하고 말하기도 하였다. 그것은 바울이 예수를 전하고 부활을 전하기 때문이었다.</vt:lpstr>
      <vt:lpstr>행 17:19. 그들은 바울을 붙들어, 아레오바고 법정으로 데리고 가서 "당신이 말하는 이 새로운 교훈이 무엇인지 우리가 알 수 있겠소?</vt:lpstr>
      <vt:lpstr>행 17:20. 당신은 우리 귀에 생소한 것을 소개하고 있는데, 도대체 그것이 무엇인지 알고 싶소" 하고 말하였다.</vt:lpstr>
      <vt:lpstr>행 17:21. 모든 아테네 사람과 거기에 살고 있는 외국 사람들은, 무엇이나 새로운 것을 말하고 듣는 일로만 세월을 보내는 사람들이었다.</vt:lpstr>
      <vt:lpstr>행 17:22. 바울이 아레오바고 법정 가운데 서서, 이렇게 말하였다. "아테네 시민 여러분, 내가 보기에, 여러분은 모든 면에서 종교심이 많습니다.</vt:lpstr>
      <vt:lpstr>행 17:23. 내가 다니면서, 여러분이 예배하는 대상들을 살펴보는 가운데, '알지 못하는 신에게'라고 새긴 제단도 보았습니다. 그러므로 나는 여러분이 알지 못하고 예배하는 그 대상을 여러분에게 알려 드리겠습니다.</vt:lpstr>
      <vt:lpstr>행 17:24. 우주와 그 안에 있는 모든 것을 창조하신 하나님께서는 하늘과 땅의 주님이시므로, 사람의 손으로 지은 신전에 거하지 않으십니다.</vt:lpstr>
      <vt:lpstr>행 17:25. 또 하나님께서는, 무슨 부족한 것이라도 있어서 사람의 손으로 섬김을 받으시는 것이 아닙니다. 그분은 모든 사람에게 생명과 호흡과 모든 것을 주시는 분이십니다.</vt:lpstr>
      <vt:lpstr>행 17:26. 그분은 인류의 모든 족속을 한 혈통으로 만드셔서, 온 땅 위에 살게 하셨으며, 그들이 살 시기와 거주할 지역의 경계를 정해 놓으셨습니다.</vt:lpstr>
      <vt:lpstr>행 17:27. 이렇게 하신 것은, 사람으로 하여금 하나님을 찾게 하시려는 것입니다. 사람이 하나님을 더듬어 찾기만 하면, 만날 수 있을 것입니다. 사실, 하나님은 우리 각 사람에게서 멀리 떨어져 계시지 않습니다.</vt:lpstr>
      <vt:lpstr>행 17:28. 여러분의 시인 가운데 어떤 이들도 '우리도 하나님의 자녀이다' 하고 말한 바와 같이, 우리는 하나님 안에서 살고, 움직이고, 존재하고 있습니다.</vt:lpstr>
      <vt:lpstr>행 17:29. 그러므로 하나님의 자녀인 우리는 신을, 사람의 기술과 고안으로 금이나 은이나 돌에다가 새겨서 만든 것과 같다고 생각해서는 안됩니다.</vt:lpstr>
      <vt:lpstr>행 17:30. 하나님께서는 무지했던 시대에는 눈감아 주셨지만, 이제는 어디에서나 모든 사람에게 회개하라고 명하십니다.</vt:lpstr>
      <vt:lpstr>행 17:31. 그것은, 하나님께서 세계를 정의로 심판하실 날을 정해 놓으셨기 때문입니다. 하나님께서는 자기가 정하신 사람을 내세워서 심판하실 터인데, 그를 죽은 사람들 가운데서 살리심으로, 모든 사람에게 확신을 주셨습니다."</vt:lpstr>
      <vt:lpstr>행 17:32. 그들이 죽은 사람들의 부활에 대해서 들었을 때에, 더러는 비웃었으나, 더러는 "이 일에 관해서 당신의 말을 다시 듣고 싶소" 하고 말하였다.</vt:lpstr>
      <vt:lpstr>행 17:33. 이렇게 바울은 그들을 떠났다.</vt:lpstr>
      <vt:lpstr>행 17:34. 그러나 몇몇 사람은 바울 편에 가담하여 신자가 되었다. 그 가운데는 아레오바고 법정의 판사인 디오누시오도 있었고, 다마리라는 부인도 있었고, 그 밖에 다른 사람들도 있었다.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2024-10-24T04:44:32Z</dcterms:modified>
</cp:coreProperties>
</file>