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1156" r:id="rId3"/>
    <p:sldId id="1157" r:id="rId4"/>
    <p:sldId id="1158" r:id="rId5"/>
    <p:sldId id="1159" r:id="rId6"/>
    <p:sldId id="1160" r:id="rId7"/>
    <p:sldId id="1161" r:id="rId8"/>
    <p:sldId id="1162" r:id="rId9"/>
    <p:sldId id="1163" r:id="rId10"/>
    <p:sldId id="1164" r:id="rId11"/>
    <p:sldId id="1165" r:id="rId12"/>
    <p:sldId id="1166" r:id="rId13"/>
    <p:sldId id="1167" r:id="rId14"/>
    <p:sldId id="1168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F4E64BE-7CF2-421C-9BD7-BEF139B1766C}" v="3" dt="2023-12-09T02:34:48.62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microsoft.com/office/2015/10/relationships/revisionInfo" Target="revisionInfo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  <pc:docChgLst>
    <pc:chgData name="맛있다 군만두" userId="88f4dfb63950bb32" providerId="LiveId" clId="{1F4E64BE-7CF2-421C-9BD7-BEF139B1766C}"/>
    <pc:docChg chg="addSld delSld modSld">
      <pc:chgData name="맛있다 군만두" userId="88f4dfb63950bb32" providerId="LiveId" clId="{1F4E64BE-7CF2-421C-9BD7-BEF139B1766C}" dt="2023-12-09T02:34:48.613" v="2"/>
      <pc:docMkLst>
        <pc:docMk/>
      </pc:docMkLst>
      <pc:sldChg chg="add del setBg">
        <pc:chgData name="맛있다 군만두" userId="88f4dfb63950bb32" providerId="LiveId" clId="{1F4E64BE-7CF2-421C-9BD7-BEF139B1766C}" dt="2023-12-09T02:34:48.613" v="2"/>
        <pc:sldMkLst>
          <pc:docMk/>
          <pc:sldMk cId="3584953834" sldId="1156"/>
        </pc:sldMkLst>
      </pc:sldChg>
      <pc:sldChg chg="add del setBg">
        <pc:chgData name="맛있다 군만두" userId="88f4dfb63950bb32" providerId="LiveId" clId="{1F4E64BE-7CF2-421C-9BD7-BEF139B1766C}" dt="2023-12-09T02:34:48.613" v="2"/>
        <pc:sldMkLst>
          <pc:docMk/>
          <pc:sldMk cId="578909729" sldId="1157"/>
        </pc:sldMkLst>
      </pc:sldChg>
      <pc:sldChg chg="add del setBg">
        <pc:chgData name="맛있다 군만두" userId="88f4dfb63950bb32" providerId="LiveId" clId="{1F4E64BE-7CF2-421C-9BD7-BEF139B1766C}" dt="2023-12-09T02:34:48.613" v="2"/>
        <pc:sldMkLst>
          <pc:docMk/>
          <pc:sldMk cId="716503873" sldId="1158"/>
        </pc:sldMkLst>
      </pc:sldChg>
      <pc:sldChg chg="add del setBg">
        <pc:chgData name="맛있다 군만두" userId="88f4dfb63950bb32" providerId="LiveId" clId="{1F4E64BE-7CF2-421C-9BD7-BEF139B1766C}" dt="2023-12-09T02:34:48.613" v="2"/>
        <pc:sldMkLst>
          <pc:docMk/>
          <pc:sldMk cId="2270325133" sldId="1159"/>
        </pc:sldMkLst>
      </pc:sldChg>
      <pc:sldChg chg="add del setBg">
        <pc:chgData name="맛있다 군만두" userId="88f4dfb63950bb32" providerId="LiveId" clId="{1F4E64BE-7CF2-421C-9BD7-BEF139B1766C}" dt="2023-12-09T02:34:48.613" v="2"/>
        <pc:sldMkLst>
          <pc:docMk/>
          <pc:sldMk cId="1435510406" sldId="1160"/>
        </pc:sldMkLst>
      </pc:sldChg>
      <pc:sldChg chg="add del setBg">
        <pc:chgData name="맛있다 군만두" userId="88f4dfb63950bb32" providerId="LiveId" clId="{1F4E64BE-7CF2-421C-9BD7-BEF139B1766C}" dt="2023-12-09T02:34:48.613" v="2"/>
        <pc:sldMkLst>
          <pc:docMk/>
          <pc:sldMk cId="3495270828" sldId="1161"/>
        </pc:sldMkLst>
      </pc:sldChg>
      <pc:sldChg chg="add del setBg">
        <pc:chgData name="맛있다 군만두" userId="88f4dfb63950bb32" providerId="LiveId" clId="{1F4E64BE-7CF2-421C-9BD7-BEF139B1766C}" dt="2023-12-09T02:34:48.613" v="2"/>
        <pc:sldMkLst>
          <pc:docMk/>
          <pc:sldMk cId="3261011486" sldId="1162"/>
        </pc:sldMkLst>
      </pc:sldChg>
      <pc:sldChg chg="add del setBg">
        <pc:chgData name="맛있다 군만두" userId="88f4dfb63950bb32" providerId="LiveId" clId="{1F4E64BE-7CF2-421C-9BD7-BEF139B1766C}" dt="2023-12-09T02:34:48.613" v="2"/>
        <pc:sldMkLst>
          <pc:docMk/>
          <pc:sldMk cId="2533976847" sldId="1163"/>
        </pc:sldMkLst>
      </pc:sldChg>
      <pc:sldChg chg="add del setBg">
        <pc:chgData name="맛있다 군만두" userId="88f4dfb63950bb32" providerId="LiveId" clId="{1F4E64BE-7CF2-421C-9BD7-BEF139B1766C}" dt="2023-12-09T02:34:48.613" v="2"/>
        <pc:sldMkLst>
          <pc:docMk/>
          <pc:sldMk cId="2896451241" sldId="1164"/>
        </pc:sldMkLst>
      </pc:sldChg>
      <pc:sldChg chg="add del setBg">
        <pc:chgData name="맛있다 군만두" userId="88f4dfb63950bb32" providerId="LiveId" clId="{1F4E64BE-7CF2-421C-9BD7-BEF139B1766C}" dt="2023-12-09T02:34:48.613" v="2"/>
        <pc:sldMkLst>
          <pc:docMk/>
          <pc:sldMk cId="1402042580" sldId="1165"/>
        </pc:sldMkLst>
      </pc:sldChg>
      <pc:sldChg chg="add del setBg">
        <pc:chgData name="맛있다 군만두" userId="88f4dfb63950bb32" providerId="LiveId" clId="{1F4E64BE-7CF2-421C-9BD7-BEF139B1766C}" dt="2023-12-09T02:34:48.613" v="2"/>
        <pc:sldMkLst>
          <pc:docMk/>
          <pc:sldMk cId="2769828086" sldId="1166"/>
        </pc:sldMkLst>
      </pc:sldChg>
      <pc:sldChg chg="add del setBg">
        <pc:chgData name="맛있다 군만두" userId="88f4dfb63950bb32" providerId="LiveId" clId="{1F4E64BE-7CF2-421C-9BD7-BEF139B1766C}" dt="2023-12-09T02:34:48.613" v="2"/>
        <pc:sldMkLst>
          <pc:docMk/>
          <pc:sldMk cId="1290023152" sldId="1167"/>
        </pc:sldMkLst>
      </pc:sldChg>
      <pc:sldChg chg="add del setBg">
        <pc:chgData name="맛있다 군만두" userId="88f4dfb63950bb32" providerId="LiveId" clId="{1F4E64BE-7CF2-421C-9BD7-BEF139B1766C}" dt="2023-12-09T02:34:48.613" v="2"/>
        <pc:sldMkLst>
          <pc:docMk/>
          <pc:sldMk cId="335529528" sldId="1168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35928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35023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7309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66333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69699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92402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052308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10958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90605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73750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482532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14077091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4424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블레셋 사람들이 이스라엘을 치매 이스라엘 사람들이 블레셋 사람들 앞에서 도망하여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길보아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산에서 엎드러져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죽으니라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31</a:t>
            </a:r>
          </a:p>
        </p:txBody>
      </p:sp>
    </p:spTree>
    <p:extLst>
      <p:ext uri="{BB962C8B-B14F-4D97-AF65-F5344CB8AC3E}">
        <p14:creationId xmlns:p14="http://schemas.microsoft.com/office/powerpoint/2010/main" val="35849538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그의 갑옷은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아스다롯의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집에 두고 그의 시체는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벧산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성벽에 못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박으매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31</a:t>
            </a:r>
          </a:p>
        </p:txBody>
      </p:sp>
    </p:spTree>
    <p:extLst>
      <p:ext uri="{BB962C8B-B14F-4D97-AF65-F5344CB8AC3E}">
        <p14:creationId xmlns:p14="http://schemas.microsoft.com/office/powerpoint/2010/main" val="14020425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길르앗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야베스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주민들이 블레셋 사람들이 사울에게 행한 일을 듣고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31</a:t>
            </a:r>
          </a:p>
        </p:txBody>
      </p:sp>
    </p:spTree>
    <p:extLst>
      <p:ext uri="{BB962C8B-B14F-4D97-AF65-F5344CB8AC3E}">
        <p14:creationId xmlns:p14="http://schemas.microsoft.com/office/powerpoint/2010/main" val="27698280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모든 장사들이 일어나 밤새도록 달려가서 사울의 시체와 그의 아들들의 시체를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벧산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성벽에서 내려 가지고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야베스에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돌아가서 거기서 불사르고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31</a:t>
            </a:r>
          </a:p>
        </p:txBody>
      </p:sp>
    </p:spTree>
    <p:extLst>
      <p:ext uri="{BB962C8B-B14F-4D97-AF65-F5344CB8AC3E}">
        <p14:creationId xmlns:p14="http://schemas.microsoft.com/office/powerpoint/2010/main" val="12900231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그의 뼈를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가져다가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야베스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나무 아래에 장사하고 칠 일 동안 금식하였더라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31</a:t>
            </a:r>
          </a:p>
        </p:txBody>
      </p:sp>
    </p:spTree>
    <p:extLst>
      <p:ext uri="{BB962C8B-B14F-4D97-AF65-F5344CB8AC3E}">
        <p14:creationId xmlns:p14="http://schemas.microsoft.com/office/powerpoint/2010/main" val="3355295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블레셋 사람들이 사울과 그의 아들들을 추격하여 사울의 아들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요나단과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아비나답과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말기수아를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죽이니라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31</a:t>
            </a:r>
          </a:p>
        </p:txBody>
      </p:sp>
    </p:spTree>
    <p:extLst>
      <p:ext uri="{BB962C8B-B14F-4D97-AF65-F5344CB8AC3E}">
        <p14:creationId xmlns:p14="http://schemas.microsoft.com/office/powerpoint/2010/main" val="5789097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사울이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패전하매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활 쏘는 자가 따라잡으니 사울이 그 활 쏘는 자에게 중상을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입은지라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31</a:t>
            </a:r>
          </a:p>
        </p:txBody>
      </p:sp>
    </p:spTree>
    <p:extLst>
      <p:ext uri="{BB962C8B-B14F-4D97-AF65-F5344CB8AC3E}">
        <p14:creationId xmlns:p14="http://schemas.microsoft.com/office/powerpoint/2010/main" val="7165038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무기를 든 자에게 이르되 네 칼을 빼어 그것으로 나를 찌르라 할례 받지 않은 자들이 와서 나를 찌르고 모욕할까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두려워하노라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하나 무기를 든 자가 심히 두려워하여 감히 행하지 아니하는지라 이에 사울이 자기의 칼을 뽑아서 그 위에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엎드러지매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31</a:t>
            </a:r>
          </a:p>
        </p:txBody>
      </p:sp>
    </p:spTree>
    <p:extLst>
      <p:ext uri="{BB962C8B-B14F-4D97-AF65-F5344CB8AC3E}">
        <p14:creationId xmlns:p14="http://schemas.microsoft.com/office/powerpoint/2010/main" val="22703251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무기를 든 자가 사울이 죽음을 보고 자기도 자기 칼 위에 엎드러져 그와 함께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죽으니라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31</a:t>
            </a:r>
          </a:p>
        </p:txBody>
      </p:sp>
    </p:spTree>
    <p:extLst>
      <p:ext uri="{BB962C8B-B14F-4D97-AF65-F5344CB8AC3E}">
        <p14:creationId xmlns:p14="http://schemas.microsoft.com/office/powerpoint/2010/main" val="14355104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사울과 그의 세 아들과 무기를 든 자와 그의 모든 사람이 다 그 날에 함께 죽었더라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31</a:t>
            </a:r>
          </a:p>
        </p:txBody>
      </p:sp>
    </p:spTree>
    <p:extLst>
      <p:ext uri="{BB962C8B-B14F-4D97-AF65-F5344CB8AC3E}">
        <p14:creationId xmlns:p14="http://schemas.microsoft.com/office/powerpoint/2010/main" val="34952708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골짜기 저쪽에 있는 이스라엘 사람과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요단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건너쪽에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있는 자들이 이스라엘 사람들이 도망한 것과 사울과 그의 아들들이 죽었음을 보고 성읍들을 버리고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도망하매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블레셋 사람들이 이르러 거기에서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31</a:t>
            </a:r>
          </a:p>
        </p:txBody>
      </p:sp>
    </p:spTree>
    <p:extLst>
      <p:ext uri="{BB962C8B-B14F-4D97-AF65-F5344CB8AC3E}">
        <p14:creationId xmlns:p14="http://schemas.microsoft.com/office/powerpoint/2010/main" val="32610114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이튿날 블레셋 사람들이 죽은 자를 벗기러 왔다가 사울과 그의 세 아들이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길보아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산에서 죽은 것을 보고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31</a:t>
            </a:r>
          </a:p>
        </p:txBody>
      </p:sp>
    </p:spTree>
    <p:extLst>
      <p:ext uri="{BB962C8B-B14F-4D97-AF65-F5344CB8AC3E}">
        <p14:creationId xmlns:p14="http://schemas.microsoft.com/office/powerpoint/2010/main" val="25339768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사울의 머리를 베고 그의 갑옷을 벗기고 자기들의 신당과 백성에게 알리기 위하여 그것을 블레셋 사람들의 땅 사방에 보내고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31</a:t>
            </a:r>
          </a:p>
        </p:txBody>
      </p:sp>
    </p:spTree>
    <p:extLst>
      <p:ext uri="{BB962C8B-B14F-4D97-AF65-F5344CB8AC3E}">
        <p14:creationId xmlns:p14="http://schemas.microsoft.com/office/powerpoint/2010/main" val="28964512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59</TotalTime>
  <Words>254</Words>
  <Application>Microsoft Office PowerPoint</Application>
  <PresentationFormat>와이드스크린</PresentationFormat>
  <Paragraphs>26</Paragraphs>
  <Slides>13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13</vt:i4>
      </vt:variant>
    </vt:vector>
  </HeadingPairs>
  <TitlesOfParts>
    <vt:vector size="19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11</cp:revision>
  <dcterms:modified xsi:type="dcterms:W3CDTF">2024-10-01T09:40:09Z</dcterms:modified>
</cp:coreProperties>
</file>