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07" r:id="rId3"/>
    <p:sldId id="408" r:id="rId4"/>
    <p:sldId id="409" r:id="rId5"/>
    <p:sldId id="410" r:id="rId6"/>
    <p:sldId id="411" r:id="rId7"/>
    <p:sldId id="412" r:id="rId8"/>
    <p:sldId id="413" r:id="rId9"/>
    <p:sldId id="414" r:id="rId10"/>
    <p:sldId id="415" r:id="rId11"/>
    <p:sldId id="416" r:id="rId12"/>
    <p:sldId id="417" r:id="rId13"/>
    <p:sldId id="418" r:id="rId14"/>
    <p:sldId id="419" r:id="rId15"/>
    <p:sldId id="420" r:id="rId16"/>
    <p:sldId id="421" r:id="rId17"/>
    <p:sldId id="422" r:id="rId18"/>
    <p:sldId id="42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690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266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34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26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680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881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4015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2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603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4754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364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80400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9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세례 요한이 이르러 유대 광야에서 전파하여 말하되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이미 도끼가 나무 뿌리에 놓였으니 좋은 열매를 맺지 아니하는 나무마다 찍혀 불에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던져지리라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74683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너희로 회개하게 하기 위하여 물로 세례를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베풀거니와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뒤에 오시는 이는 나보다 능력이 많으시니 나는 그의 신을 들기도 감당하지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못하겠노라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성령과 불로 너희에게 세례를 베푸실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83765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손에 키를 들고 자기의 타작 마당을 정하게 하사 알곡은 모아 곳간에 들이고 쭉정이는 꺼지지 않는 불에 태우시리라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16195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때에 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갈릴리로부터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강에 이르러 요한에게 세례를 받으려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8611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요한이 말려 이르되 내가 당신에게서 세례를 받아야 할 터인데 당신이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오시나이까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60971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허락하라 우리가 이와 같이 하여 모든 의를 이루는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합당하니라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 이에 요한이 허락하는지라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72350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세례를 받으시고 곧 물에서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올라오실새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하늘이 열리고 하나님의 성령이 비둘기 같이 내려 자기 위에 임하심을 보시더니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47064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하늘로부터 소리가 있어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 사랑하는 아들이요 내 기뻐하는 자라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1492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회개하라 천국이 가까이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선지자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이사야를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통하여 말씀하신 자라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일렀으되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광야에 외치는 자의 소리가 있어 이르되 너희는 주의 길을 준비하라 그가 오실 길을 곧게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요한은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낙타털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옷을 입고 허리에 가죽 띠를 띠고 음식은 메뚜기와 석청이었더라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때에 예루살렘과 온 유대와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사방에서 다 그에게 나아와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35512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자기들의 죄를 자복하고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강에서 그에게 세례를 받더니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44219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요한이 많은 바리새인들과 사두개인들이 세례 베푸는 데로 오는 것을 보고 이르되 독사의 자식들아 누가 너희를 가르쳐 임박한 진노를 피하라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하더냐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44389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회개에 합당한 열매를 맺고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07985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속으로 아브라함이 우리 조상이라고 생각하지 말라 내가 너희에게 이르노니 하나님이 능히 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돌들로도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아브라함의 자손이 되게 하시리라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18499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289</Words>
  <Application>Microsoft Office PowerPoint</Application>
  <PresentationFormat>와이드스크린</PresentationFormat>
  <Paragraphs>34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17</vt:i4>
      </vt:variant>
    </vt:vector>
  </HeadingPairs>
  <TitlesOfParts>
    <vt:vector size="2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2024-10-01T11:09:46Z</dcterms:modified>
</cp:coreProperties>
</file>