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5"/>
  </p:notesMasterIdLst>
  <p:sldIdLst>
    <p:sldId id="297" r:id="rId2"/>
    <p:sldId id="294" r:id="rId3"/>
    <p:sldId id="295" r:id="rId4"/>
  </p:sldIdLst>
  <p:sldSz cx="7621588" cy="3998913"/>
  <p:notesSz cx="6858000" cy="9144000"/>
  <p:defaultTextStyle>
    <a:defPPr>
      <a:defRPr lang="en-US"/>
    </a:defPPr>
    <a:lvl1pPr marL="0" algn="l" defTabSz="600761" rtl="0" eaLnBrk="1" latinLnBrk="0" hangingPunct="1">
      <a:defRPr sz="1183" kern="1200">
        <a:solidFill>
          <a:schemeClr val="tx1"/>
        </a:solidFill>
        <a:latin typeface="+mn-lt"/>
        <a:ea typeface="+mn-ea"/>
        <a:cs typeface="+mn-cs"/>
      </a:defRPr>
    </a:lvl1pPr>
    <a:lvl2pPr marL="300380" algn="l" defTabSz="600761" rtl="0" eaLnBrk="1" latinLnBrk="0" hangingPunct="1">
      <a:defRPr sz="1183" kern="1200">
        <a:solidFill>
          <a:schemeClr val="tx1"/>
        </a:solidFill>
        <a:latin typeface="+mn-lt"/>
        <a:ea typeface="+mn-ea"/>
        <a:cs typeface="+mn-cs"/>
      </a:defRPr>
    </a:lvl2pPr>
    <a:lvl3pPr marL="600761" algn="l" defTabSz="600761" rtl="0" eaLnBrk="1" latinLnBrk="0" hangingPunct="1">
      <a:defRPr sz="1183" kern="1200">
        <a:solidFill>
          <a:schemeClr val="tx1"/>
        </a:solidFill>
        <a:latin typeface="+mn-lt"/>
        <a:ea typeface="+mn-ea"/>
        <a:cs typeface="+mn-cs"/>
      </a:defRPr>
    </a:lvl3pPr>
    <a:lvl4pPr marL="901141" algn="l" defTabSz="600761" rtl="0" eaLnBrk="1" latinLnBrk="0" hangingPunct="1">
      <a:defRPr sz="1183" kern="1200">
        <a:solidFill>
          <a:schemeClr val="tx1"/>
        </a:solidFill>
        <a:latin typeface="+mn-lt"/>
        <a:ea typeface="+mn-ea"/>
        <a:cs typeface="+mn-cs"/>
      </a:defRPr>
    </a:lvl4pPr>
    <a:lvl5pPr marL="1201522" algn="l" defTabSz="600761" rtl="0" eaLnBrk="1" latinLnBrk="0" hangingPunct="1">
      <a:defRPr sz="1183" kern="1200">
        <a:solidFill>
          <a:schemeClr val="tx1"/>
        </a:solidFill>
        <a:latin typeface="+mn-lt"/>
        <a:ea typeface="+mn-ea"/>
        <a:cs typeface="+mn-cs"/>
      </a:defRPr>
    </a:lvl5pPr>
    <a:lvl6pPr marL="1501902" algn="l" defTabSz="600761" rtl="0" eaLnBrk="1" latinLnBrk="0" hangingPunct="1">
      <a:defRPr sz="1183" kern="1200">
        <a:solidFill>
          <a:schemeClr val="tx1"/>
        </a:solidFill>
        <a:latin typeface="+mn-lt"/>
        <a:ea typeface="+mn-ea"/>
        <a:cs typeface="+mn-cs"/>
      </a:defRPr>
    </a:lvl6pPr>
    <a:lvl7pPr marL="1802282" algn="l" defTabSz="600761" rtl="0" eaLnBrk="1" latinLnBrk="0" hangingPunct="1">
      <a:defRPr sz="1183" kern="1200">
        <a:solidFill>
          <a:schemeClr val="tx1"/>
        </a:solidFill>
        <a:latin typeface="+mn-lt"/>
        <a:ea typeface="+mn-ea"/>
        <a:cs typeface="+mn-cs"/>
      </a:defRPr>
    </a:lvl7pPr>
    <a:lvl8pPr marL="2102663" algn="l" defTabSz="600761" rtl="0" eaLnBrk="1" latinLnBrk="0" hangingPunct="1">
      <a:defRPr sz="1183" kern="1200">
        <a:solidFill>
          <a:schemeClr val="tx1"/>
        </a:solidFill>
        <a:latin typeface="+mn-lt"/>
        <a:ea typeface="+mn-ea"/>
        <a:cs typeface="+mn-cs"/>
      </a:defRPr>
    </a:lvl8pPr>
    <a:lvl9pPr marL="2403043" algn="l" defTabSz="600761" rtl="0" eaLnBrk="1" latinLnBrk="0" hangingPunct="1">
      <a:defRPr sz="118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ADS TRibelio" id="{30C70D0F-9D1E-485C-B461-CBE707E5D18E}">
          <p14:sldIdLst>
            <p14:sldId id="297"/>
          </p14:sldIdLst>
        </p14:section>
        <p14:section name="2" id="{259DDADD-7DDF-4490-9F74-6689B3DEA4F5}">
          <p14:sldIdLst>
            <p14:sldId id="294"/>
            <p14:sldId id="29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260" userDrawn="1">
          <p15:clr>
            <a:srgbClr val="A4A3A4"/>
          </p15:clr>
        </p15:guide>
        <p15:guide id="2" pos="240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34BD"/>
    <a:srgbClr val="1221AE"/>
    <a:srgbClr val="1E04BC"/>
    <a:srgbClr val="5A698C"/>
    <a:srgbClr val="F67129"/>
    <a:srgbClr val="51658C"/>
    <a:srgbClr val="CF1E6B"/>
    <a:srgbClr val="F1592A"/>
    <a:srgbClr val="FCCD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25" autoAdjust="0"/>
    <p:restoredTop sz="96473" autoAdjust="0"/>
  </p:normalViewPr>
  <p:slideViewPr>
    <p:cSldViewPr snapToGrid="0" showGuides="1">
      <p:cViewPr varScale="1">
        <p:scale>
          <a:sx n="172" d="100"/>
          <a:sy n="172" d="100"/>
        </p:scale>
        <p:origin x="200" y="360"/>
      </p:cViewPr>
      <p:guideLst>
        <p:guide orient="horz" pos="1260"/>
        <p:guide pos="240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70FDF8-4BAC-4E94-A6E1-299245AA48C9}" type="datetimeFigureOut">
              <a:rPr lang="en-US" smtClean="0"/>
              <a:pPr/>
              <a:t>9/16/19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8950" y="1143000"/>
            <a:ext cx="5880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07E874-FAB6-4F7A-AC09-41C3FFFB1D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698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00761" rtl="0" eaLnBrk="1" latinLnBrk="0" hangingPunct="1">
      <a:defRPr sz="788" kern="1200">
        <a:solidFill>
          <a:schemeClr val="tx1"/>
        </a:solidFill>
        <a:latin typeface="+mn-lt"/>
        <a:ea typeface="+mn-ea"/>
        <a:cs typeface="+mn-cs"/>
      </a:defRPr>
    </a:lvl1pPr>
    <a:lvl2pPr marL="300380" algn="l" defTabSz="600761" rtl="0" eaLnBrk="1" latinLnBrk="0" hangingPunct="1">
      <a:defRPr sz="788" kern="1200">
        <a:solidFill>
          <a:schemeClr val="tx1"/>
        </a:solidFill>
        <a:latin typeface="+mn-lt"/>
        <a:ea typeface="+mn-ea"/>
        <a:cs typeface="+mn-cs"/>
      </a:defRPr>
    </a:lvl2pPr>
    <a:lvl3pPr marL="600761" algn="l" defTabSz="600761" rtl="0" eaLnBrk="1" latinLnBrk="0" hangingPunct="1">
      <a:defRPr sz="788" kern="1200">
        <a:solidFill>
          <a:schemeClr val="tx1"/>
        </a:solidFill>
        <a:latin typeface="+mn-lt"/>
        <a:ea typeface="+mn-ea"/>
        <a:cs typeface="+mn-cs"/>
      </a:defRPr>
    </a:lvl3pPr>
    <a:lvl4pPr marL="901141" algn="l" defTabSz="600761" rtl="0" eaLnBrk="1" latinLnBrk="0" hangingPunct="1">
      <a:defRPr sz="788" kern="1200">
        <a:solidFill>
          <a:schemeClr val="tx1"/>
        </a:solidFill>
        <a:latin typeface="+mn-lt"/>
        <a:ea typeface="+mn-ea"/>
        <a:cs typeface="+mn-cs"/>
      </a:defRPr>
    </a:lvl4pPr>
    <a:lvl5pPr marL="1201522" algn="l" defTabSz="600761" rtl="0" eaLnBrk="1" latinLnBrk="0" hangingPunct="1">
      <a:defRPr sz="788" kern="1200">
        <a:solidFill>
          <a:schemeClr val="tx1"/>
        </a:solidFill>
        <a:latin typeface="+mn-lt"/>
        <a:ea typeface="+mn-ea"/>
        <a:cs typeface="+mn-cs"/>
      </a:defRPr>
    </a:lvl5pPr>
    <a:lvl6pPr marL="1501902" algn="l" defTabSz="600761" rtl="0" eaLnBrk="1" latinLnBrk="0" hangingPunct="1">
      <a:defRPr sz="788" kern="1200">
        <a:solidFill>
          <a:schemeClr val="tx1"/>
        </a:solidFill>
        <a:latin typeface="+mn-lt"/>
        <a:ea typeface="+mn-ea"/>
        <a:cs typeface="+mn-cs"/>
      </a:defRPr>
    </a:lvl6pPr>
    <a:lvl7pPr marL="1802282" algn="l" defTabSz="600761" rtl="0" eaLnBrk="1" latinLnBrk="0" hangingPunct="1">
      <a:defRPr sz="788" kern="1200">
        <a:solidFill>
          <a:schemeClr val="tx1"/>
        </a:solidFill>
        <a:latin typeface="+mn-lt"/>
        <a:ea typeface="+mn-ea"/>
        <a:cs typeface="+mn-cs"/>
      </a:defRPr>
    </a:lvl7pPr>
    <a:lvl8pPr marL="2102663" algn="l" defTabSz="600761" rtl="0" eaLnBrk="1" latinLnBrk="0" hangingPunct="1">
      <a:defRPr sz="788" kern="1200">
        <a:solidFill>
          <a:schemeClr val="tx1"/>
        </a:solidFill>
        <a:latin typeface="+mn-lt"/>
        <a:ea typeface="+mn-ea"/>
        <a:cs typeface="+mn-cs"/>
      </a:defRPr>
    </a:lvl8pPr>
    <a:lvl9pPr marL="2403043" algn="l" defTabSz="600761" rtl="0" eaLnBrk="1" latinLnBrk="0" hangingPunct="1">
      <a:defRPr sz="78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88950" y="1143000"/>
            <a:ext cx="58801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46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146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1BF211EA-B5CA-484B-96D1-FA4778292E94}" type="slidenum">
              <a:rPr lang="en-US" altLang="en-US" smtClean="0"/>
              <a:pPr/>
              <a:t>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79303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2699" y="654452"/>
            <a:ext cx="5716191" cy="1392214"/>
          </a:xfrm>
        </p:spPr>
        <p:txBody>
          <a:bodyPr anchor="b"/>
          <a:lstStyle>
            <a:lvl1pPr algn="ctr">
              <a:defRPr sz="34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2699" y="2100355"/>
            <a:ext cx="5716191" cy="965478"/>
          </a:xfrm>
        </p:spPr>
        <p:txBody>
          <a:bodyPr/>
          <a:lstStyle>
            <a:lvl1pPr marL="0" indent="0" algn="ctr">
              <a:buNone/>
              <a:defRPr sz="1399"/>
            </a:lvl1pPr>
            <a:lvl2pPr marL="266593" indent="0" algn="ctr">
              <a:buNone/>
              <a:defRPr sz="1166"/>
            </a:lvl2pPr>
            <a:lvl3pPr marL="533187" indent="0" algn="ctr">
              <a:buNone/>
              <a:defRPr sz="1050"/>
            </a:lvl3pPr>
            <a:lvl4pPr marL="799780" indent="0" algn="ctr">
              <a:buNone/>
              <a:defRPr sz="933"/>
            </a:lvl4pPr>
            <a:lvl5pPr marL="1066373" indent="0" algn="ctr">
              <a:buNone/>
              <a:defRPr sz="933"/>
            </a:lvl5pPr>
            <a:lvl6pPr marL="1332967" indent="0" algn="ctr">
              <a:buNone/>
              <a:defRPr sz="933"/>
            </a:lvl6pPr>
            <a:lvl7pPr marL="1599560" indent="0" algn="ctr">
              <a:buNone/>
              <a:defRPr sz="933"/>
            </a:lvl7pPr>
            <a:lvl8pPr marL="1866153" indent="0" algn="ctr">
              <a:buNone/>
              <a:defRPr sz="933"/>
            </a:lvl8pPr>
            <a:lvl9pPr marL="2132747" indent="0" algn="ctr">
              <a:buNone/>
              <a:defRPr sz="9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A5B44-D023-4F74-A0E8-1B2801B2F039}" type="datetimeFigureOut">
              <a:rPr lang="en-US" smtClean="0"/>
              <a:pPr/>
              <a:t>9/16/19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C3910-8C0D-4772-85FD-22D7BB5223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723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A5B44-D023-4F74-A0E8-1B2801B2F039}" type="datetimeFigureOut">
              <a:rPr lang="en-US" smtClean="0"/>
              <a:pPr/>
              <a:t>9/16/19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C3910-8C0D-4772-85FD-22D7BB5223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056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54199" y="212905"/>
            <a:ext cx="1643405" cy="338889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3984" y="212905"/>
            <a:ext cx="4834945" cy="338889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A5B44-D023-4F74-A0E8-1B2801B2F039}" type="datetimeFigureOut">
              <a:rPr lang="en-US" smtClean="0"/>
              <a:pPr/>
              <a:t>9/16/19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C3910-8C0D-4772-85FD-22D7BB5223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4971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5379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A5B44-D023-4F74-A0E8-1B2801B2F039}" type="datetimeFigureOut">
              <a:rPr lang="en-US" smtClean="0"/>
              <a:pPr/>
              <a:t>9/16/19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C3910-8C0D-4772-85FD-22D7BB5223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805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014" y="996952"/>
            <a:ext cx="6573620" cy="1663436"/>
          </a:xfrm>
        </p:spPr>
        <p:txBody>
          <a:bodyPr anchor="b"/>
          <a:lstStyle>
            <a:lvl1pPr>
              <a:defRPr sz="34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014" y="2676125"/>
            <a:ext cx="6573620" cy="874762"/>
          </a:xfrm>
        </p:spPr>
        <p:txBody>
          <a:bodyPr/>
          <a:lstStyle>
            <a:lvl1pPr marL="0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1pPr>
            <a:lvl2pPr marL="266593" indent="0">
              <a:buNone/>
              <a:defRPr sz="1166">
                <a:solidFill>
                  <a:schemeClr val="tx1">
                    <a:tint val="75000"/>
                  </a:schemeClr>
                </a:solidFill>
              </a:defRPr>
            </a:lvl2pPr>
            <a:lvl3pPr marL="533187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3pPr>
            <a:lvl4pPr marL="799780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066373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33296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599560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1866153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13274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A5B44-D023-4F74-A0E8-1B2801B2F039}" type="datetimeFigureOut">
              <a:rPr lang="en-US" smtClean="0"/>
              <a:pPr/>
              <a:t>9/16/19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C3910-8C0D-4772-85FD-22D7BB5223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785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3984" y="1064525"/>
            <a:ext cx="3239175" cy="253727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58429" y="1064525"/>
            <a:ext cx="3239175" cy="253727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A5B44-D023-4F74-A0E8-1B2801B2F039}" type="datetimeFigureOut">
              <a:rPr lang="en-US" smtClean="0"/>
              <a:pPr/>
              <a:t>9/16/19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C3910-8C0D-4772-85FD-22D7BB5223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526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977" y="212906"/>
            <a:ext cx="6573620" cy="772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4977" y="980289"/>
            <a:ext cx="3224289" cy="480425"/>
          </a:xfrm>
        </p:spPr>
        <p:txBody>
          <a:bodyPr anchor="b"/>
          <a:lstStyle>
            <a:lvl1pPr marL="0" indent="0">
              <a:buNone/>
              <a:defRPr sz="1399" b="1"/>
            </a:lvl1pPr>
            <a:lvl2pPr marL="266593" indent="0">
              <a:buNone/>
              <a:defRPr sz="1166" b="1"/>
            </a:lvl2pPr>
            <a:lvl3pPr marL="533187" indent="0">
              <a:buNone/>
              <a:defRPr sz="1050" b="1"/>
            </a:lvl3pPr>
            <a:lvl4pPr marL="799780" indent="0">
              <a:buNone/>
              <a:defRPr sz="933" b="1"/>
            </a:lvl4pPr>
            <a:lvl5pPr marL="1066373" indent="0">
              <a:buNone/>
              <a:defRPr sz="933" b="1"/>
            </a:lvl5pPr>
            <a:lvl6pPr marL="1332967" indent="0">
              <a:buNone/>
              <a:defRPr sz="933" b="1"/>
            </a:lvl6pPr>
            <a:lvl7pPr marL="1599560" indent="0">
              <a:buNone/>
              <a:defRPr sz="933" b="1"/>
            </a:lvl7pPr>
            <a:lvl8pPr marL="1866153" indent="0">
              <a:buNone/>
              <a:defRPr sz="933" b="1"/>
            </a:lvl8pPr>
            <a:lvl9pPr marL="2132747" indent="0">
              <a:buNone/>
              <a:defRPr sz="9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4977" y="1460714"/>
            <a:ext cx="3224289" cy="21484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58429" y="980289"/>
            <a:ext cx="3240168" cy="480425"/>
          </a:xfrm>
        </p:spPr>
        <p:txBody>
          <a:bodyPr anchor="b"/>
          <a:lstStyle>
            <a:lvl1pPr marL="0" indent="0">
              <a:buNone/>
              <a:defRPr sz="1399" b="1"/>
            </a:lvl1pPr>
            <a:lvl2pPr marL="266593" indent="0">
              <a:buNone/>
              <a:defRPr sz="1166" b="1"/>
            </a:lvl2pPr>
            <a:lvl3pPr marL="533187" indent="0">
              <a:buNone/>
              <a:defRPr sz="1050" b="1"/>
            </a:lvl3pPr>
            <a:lvl4pPr marL="799780" indent="0">
              <a:buNone/>
              <a:defRPr sz="933" b="1"/>
            </a:lvl4pPr>
            <a:lvl5pPr marL="1066373" indent="0">
              <a:buNone/>
              <a:defRPr sz="933" b="1"/>
            </a:lvl5pPr>
            <a:lvl6pPr marL="1332967" indent="0">
              <a:buNone/>
              <a:defRPr sz="933" b="1"/>
            </a:lvl6pPr>
            <a:lvl7pPr marL="1599560" indent="0">
              <a:buNone/>
              <a:defRPr sz="933" b="1"/>
            </a:lvl7pPr>
            <a:lvl8pPr marL="1866153" indent="0">
              <a:buNone/>
              <a:defRPr sz="933" b="1"/>
            </a:lvl8pPr>
            <a:lvl9pPr marL="2132747" indent="0">
              <a:buNone/>
              <a:defRPr sz="9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58429" y="1460714"/>
            <a:ext cx="3240168" cy="21484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A5B44-D023-4F74-A0E8-1B2801B2F039}" type="datetimeFigureOut">
              <a:rPr lang="en-US" smtClean="0"/>
              <a:pPr/>
              <a:t>9/16/19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C3910-8C0D-4772-85FD-22D7BB5223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242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A5B44-D023-4F74-A0E8-1B2801B2F039}" type="datetimeFigureOut">
              <a:rPr lang="en-US" smtClean="0"/>
              <a:pPr/>
              <a:t>9/16/19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C3910-8C0D-4772-85FD-22D7BB5223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551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A5B44-D023-4F74-A0E8-1B2801B2F039}" type="datetimeFigureOut">
              <a:rPr lang="en-US" smtClean="0"/>
              <a:pPr/>
              <a:t>9/16/19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C3910-8C0D-4772-85FD-22D7BB5223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525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977" y="266594"/>
            <a:ext cx="2458160" cy="933080"/>
          </a:xfrm>
        </p:spPr>
        <p:txBody>
          <a:bodyPr anchor="b"/>
          <a:lstStyle>
            <a:lvl1pPr>
              <a:defRPr sz="186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40168" y="575770"/>
            <a:ext cx="3858429" cy="2841820"/>
          </a:xfrm>
        </p:spPr>
        <p:txBody>
          <a:bodyPr/>
          <a:lstStyle>
            <a:lvl1pPr>
              <a:defRPr sz="1866"/>
            </a:lvl1pPr>
            <a:lvl2pPr>
              <a:defRPr sz="1633"/>
            </a:lvl2pPr>
            <a:lvl3pPr>
              <a:defRPr sz="1399"/>
            </a:lvl3pPr>
            <a:lvl4pPr>
              <a:defRPr sz="1166"/>
            </a:lvl4pPr>
            <a:lvl5pPr>
              <a:defRPr sz="1166"/>
            </a:lvl5pPr>
            <a:lvl6pPr>
              <a:defRPr sz="1166"/>
            </a:lvl6pPr>
            <a:lvl7pPr>
              <a:defRPr sz="1166"/>
            </a:lvl7pPr>
            <a:lvl8pPr>
              <a:defRPr sz="1166"/>
            </a:lvl8pPr>
            <a:lvl9pPr>
              <a:defRPr sz="116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4977" y="1199674"/>
            <a:ext cx="2458160" cy="2222544"/>
          </a:xfrm>
        </p:spPr>
        <p:txBody>
          <a:bodyPr/>
          <a:lstStyle>
            <a:lvl1pPr marL="0" indent="0">
              <a:buNone/>
              <a:defRPr sz="933"/>
            </a:lvl1pPr>
            <a:lvl2pPr marL="266593" indent="0">
              <a:buNone/>
              <a:defRPr sz="816"/>
            </a:lvl2pPr>
            <a:lvl3pPr marL="533187" indent="0">
              <a:buNone/>
              <a:defRPr sz="700"/>
            </a:lvl3pPr>
            <a:lvl4pPr marL="799780" indent="0">
              <a:buNone/>
              <a:defRPr sz="583"/>
            </a:lvl4pPr>
            <a:lvl5pPr marL="1066373" indent="0">
              <a:buNone/>
              <a:defRPr sz="583"/>
            </a:lvl5pPr>
            <a:lvl6pPr marL="1332967" indent="0">
              <a:buNone/>
              <a:defRPr sz="583"/>
            </a:lvl6pPr>
            <a:lvl7pPr marL="1599560" indent="0">
              <a:buNone/>
              <a:defRPr sz="583"/>
            </a:lvl7pPr>
            <a:lvl8pPr marL="1866153" indent="0">
              <a:buNone/>
              <a:defRPr sz="583"/>
            </a:lvl8pPr>
            <a:lvl9pPr marL="2132747" indent="0">
              <a:buNone/>
              <a:defRPr sz="58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A5B44-D023-4F74-A0E8-1B2801B2F039}" type="datetimeFigureOut">
              <a:rPr lang="en-US" smtClean="0"/>
              <a:pPr/>
              <a:t>9/16/19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C3910-8C0D-4772-85FD-22D7BB5223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459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977" y="266594"/>
            <a:ext cx="2458160" cy="933080"/>
          </a:xfrm>
        </p:spPr>
        <p:txBody>
          <a:bodyPr anchor="b"/>
          <a:lstStyle>
            <a:lvl1pPr>
              <a:defRPr sz="186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40168" y="575770"/>
            <a:ext cx="3858429" cy="2841820"/>
          </a:xfrm>
        </p:spPr>
        <p:txBody>
          <a:bodyPr anchor="t"/>
          <a:lstStyle>
            <a:lvl1pPr marL="0" indent="0">
              <a:buNone/>
              <a:defRPr sz="1866"/>
            </a:lvl1pPr>
            <a:lvl2pPr marL="266593" indent="0">
              <a:buNone/>
              <a:defRPr sz="1633"/>
            </a:lvl2pPr>
            <a:lvl3pPr marL="533187" indent="0">
              <a:buNone/>
              <a:defRPr sz="1399"/>
            </a:lvl3pPr>
            <a:lvl4pPr marL="799780" indent="0">
              <a:buNone/>
              <a:defRPr sz="1166"/>
            </a:lvl4pPr>
            <a:lvl5pPr marL="1066373" indent="0">
              <a:buNone/>
              <a:defRPr sz="1166"/>
            </a:lvl5pPr>
            <a:lvl6pPr marL="1332967" indent="0">
              <a:buNone/>
              <a:defRPr sz="1166"/>
            </a:lvl6pPr>
            <a:lvl7pPr marL="1599560" indent="0">
              <a:buNone/>
              <a:defRPr sz="1166"/>
            </a:lvl7pPr>
            <a:lvl8pPr marL="1866153" indent="0">
              <a:buNone/>
              <a:defRPr sz="1166"/>
            </a:lvl8pPr>
            <a:lvl9pPr marL="2132747" indent="0">
              <a:buNone/>
              <a:defRPr sz="116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4977" y="1199674"/>
            <a:ext cx="2458160" cy="2222544"/>
          </a:xfrm>
        </p:spPr>
        <p:txBody>
          <a:bodyPr/>
          <a:lstStyle>
            <a:lvl1pPr marL="0" indent="0">
              <a:buNone/>
              <a:defRPr sz="933"/>
            </a:lvl1pPr>
            <a:lvl2pPr marL="266593" indent="0">
              <a:buNone/>
              <a:defRPr sz="816"/>
            </a:lvl2pPr>
            <a:lvl3pPr marL="533187" indent="0">
              <a:buNone/>
              <a:defRPr sz="700"/>
            </a:lvl3pPr>
            <a:lvl4pPr marL="799780" indent="0">
              <a:buNone/>
              <a:defRPr sz="583"/>
            </a:lvl4pPr>
            <a:lvl5pPr marL="1066373" indent="0">
              <a:buNone/>
              <a:defRPr sz="583"/>
            </a:lvl5pPr>
            <a:lvl6pPr marL="1332967" indent="0">
              <a:buNone/>
              <a:defRPr sz="583"/>
            </a:lvl6pPr>
            <a:lvl7pPr marL="1599560" indent="0">
              <a:buNone/>
              <a:defRPr sz="583"/>
            </a:lvl7pPr>
            <a:lvl8pPr marL="1866153" indent="0">
              <a:buNone/>
              <a:defRPr sz="583"/>
            </a:lvl8pPr>
            <a:lvl9pPr marL="2132747" indent="0">
              <a:buNone/>
              <a:defRPr sz="58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A5B44-D023-4F74-A0E8-1B2801B2F039}" type="datetimeFigureOut">
              <a:rPr lang="en-US" smtClean="0"/>
              <a:pPr/>
              <a:t>9/16/19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C3910-8C0D-4772-85FD-22D7BB5223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770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3984" y="212906"/>
            <a:ext cx="6573620" cy="772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984" y="1064525"/>
            <a:ext cx="6573620" cy="2537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3984" y="3706400"/>
            <a:ext cx="1714857" cy="2129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A5B44-D023-4F74-A0E8-1B2801B2F039}" type="datetimeFigureOut">
              <a:rPr lang="en-US" smtClean="0"/>
              <a:pPr/>
              <a:t>9/16/19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651" y="3706400"/>
            <a:ext cx="2572286" cy="2129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82747" y="3706400"/>
            <a:ext cx="1714857" cy="2129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C3910-8C0D-4772-85FD-22D7BB5223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616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l" defTabSz="533187" rtl="0" eaLnBrk="1" latinLnBrk="0" hangingPunct="1">
        <a:lnSpc>
          <a:spcPct val="90000"/>
        </a:lnSpc>
        <a:spcBef>
          <a:spcPct val="0"/>
        </a:spcBef>
        <a:buNone/>
        <a:defRPr sz="256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3297" indent="-133297" algn="l" defTabSz="533187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1633" kern="1200">
          <a:solidFill>
            <a:schemeClr val="tx1"/>
          </a:solidFill>
          <a:latin typeface="+mn-lt"/>
          <a:ea typeface="+mn-ea"/>
          <a:cs typeface="+mn-cs"/>
        </a:defRPr>
      </a:lvl1pPr>
      <a:lvl2pPr marL="399890" indent="-133297" algn="l" defTabSz="533187" rtl="0" eaLnBrk="1" latinLnBrk="0" hangingPunct="1">
        <a:lnSpc>
          <a:spcPct val="90000"/>
        </a:lnSpc>
        <a:spcBef>
          <a:spcPts val="292"/>
        </a:spcBef>
        <a:buFont typeface="Arial" panose="020B0604020202020204" pitchFamily="34" charset="0"/>
        <a:buChar char="•"/>
        <a:defRPr sz="1399" kern="1200">
          <a:solidFill>
            <a:schemeClr val="tx1"/>
          </a:solidFill>
          <a:latin typeface="+mn-lt"/>
          <a:ea typeface="+mn-ea"/>
          <a:cs typeface="+mn-cs"/>
        </a:defRPr>
      </a:lvl2pPr>
      <a:lvl3pPr marL="666483" indent="-133297" algn="l" defTabSz="533187" rtl="0" eaLnBrk="1" latinLnBrk="0" hangingPunct="1">
        <a:lnSpc>
          <a:spcPct val="90000"/>
        </a:lnSpc>
        <a:spcBef>
          <a:spcPts val="292"/>
        </a:spcBef>
        <a:buFont typeface="Arial" panose="020B0604020202020204" pitchFamily="34" charset="0"/>
        <a:buChar char="•"/>
        <a:defRPr sz="1166" kern="1200">
          <a:solidFill>
            <a:schemeClr val="tx1"/>
          </a:solidFill>
          <a:latin typeface="+mn-lt"/>
          <a:ea typeface="+mn-ea"/>
          <a:cs typeface="+mn-cs"/>
        </a:defRPr>
      </a:lvl3pPr>
      <a:lvl4pPr marL="933077" indent="-133297" algn="l" defTabSz="533187" rtl="0" eaLnBrk="1" latinLnBrk="0" hangingPunct="1">
        <a:lnSpc>
          <a:spcPct val="90000"/>
        </a:lnSpc>
        <a:spcBef>
          <a:spcPts val="292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1199670" indent="-133297" algn="l" defTabSz="533187" rtl="0" eaLnBrk="1" latinLnBrk="0" hangingPunct="1">
        <a:lnSpc>
          <a:spcPct val="90000"/>
        </a:lnSpc>
        <a:spcBef>
          <a:spcPts val="292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1466263" indent="-133297" algn="l" defTabSz="533187" rtl="0" eaLnBrk="1" latinLnBrk="0" hangingPunct="1">
        <a:lnSpc>
          <a:spcPct val="90000"/>
        </a:lnSpc>
        <a:spcBef>
          <a:spcPts val="292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6pPr>
      <a:lvl7pPr marL="1732857" indent="-133297" algn="l" defTabSz="533187" rtl="0" eaLnBrk="1" latinLnBrk="0" hangingPunct="1">
        <a:lnSpc>
          <a:spcPct val="90000"/>
        </a:lnSpc>
        <a:spcBef>
          <a:spcPts val="292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7pPr>
      <a:lvl8pPr marL="1999450" indent="-133297" algn="l" defTabSz="533187" rtl="0" eaLnBrk="1" latinLnBrk="0" hangingPunct="1">
        <a:lnSpc>
          <a:spcPct val="90000"/>
        </a:lnSpc>
        <a:spcBef>
          <a:spcPts val="292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8pPr>
      <a:lvl9pPr marL="2266043" indent="-133297" algn="l" defTabSz="533187" rtl="0" eaLnBrk="1" latinLnBrk="0" hangingPunct="1">
        <a:lnSpc>
          <a:spcPct val="90000"/>
        </a:lnSpc>
        <a:spcBef>
          <a:spcPts val="292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3187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66593" algn="l" defTabSz="533187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2pPr>
      <a:lvl3pPr marL="533187" algn="l" defTabSz="533187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799780" algn="l" defTabSz="533187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1066373" algn="l" defTabSz="533187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1332967" algn="l" defTabSz="533187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6pPr>
      <a:lvl7pPr marL="1599560" algn="l" defTabSz="533187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7pPr>
      <a:lvl8pPr marL="1866153" algn="l" defTabSz="533187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8pPr>
      <a:lvl9pPr marL="2132747" algn="l" defTabSz="533187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ribelio 1 bck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7621588" cy="3998912"/>
          </a:xfrm>
          <a:prstGeom prst="rect">
            <a:avLst/>
          </a:prstGeom>
        </p:spPr>
      </p:pic>
      <p:pic>
        <p:nvPicPr>
          <p:cNvPr id="5" name="Picture 4" descr="tribelio 1 bck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141"/>
            <a:ext cx="7621588" cy="398863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70734" y="1715571"/>
            <a:ext cx="37025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ALL IN ONE COMMUNITY MANAGEMENT PLATFORM</a:t>
            </a:r>
          </a:p>
        </p:txBody>
      </p:sp>
    </p:spTree>
    <p:extLst>
      <p:ext uri="{BB962C8B-B14F-4D97-AF65-F5344CB8AC3E}">
        <p14:creationId xmlns:p14="http://schemas.microsoft.com/office/powerpoint/2010/main" val="3896232072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ribelio 2 bc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7621588" cy="3998912"/>
          </a:xfrm>
          <a:prstGeom prst="rect">
            <a:avLst/>
          </a:prstGeom>
        </p:spPr>
      </p:pic>
      <p:pic>
        <p:nvPicPr>
          <p:cNvPr id="8" name="Picture 7" descr="tribelio 2 bck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141"/>
            <a:ext cx="7621588" cy="398863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915065" y="1535500"/>
            <a:ext cx="37438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 err="1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ero" panose="02000603090000090004" pitchFamily="2" charset="0"/>
              </a:rPr>
              <a:t>Turn</a:t>
            </a:r>
            <a:r>
              <a:rPr lang="es-ES" sz="2800" b="1" dirty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ero" panose="02000603090000090004" pitchFamily="2" charset="0"/>
              </a:rPr>
              <a:t> </a:t>
            </a:r>
            <a:r>
              <a:rPr lang="es-ES" sz="2800" b="1" dirty="0" err="1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ero" panose="02000603090000090004" pitchFamily="2" charset="0"/>
              </a:rPr>
              <a:t>Strangers</a:t>
            </a:r>
            <a:r>
              <a:rPr lang="es-ES" sz="2800" b="1" dirty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ero" panose="02000603090000090004" pitchFamily="2" charset="0"/>
              </a:rPr>
              <a:t> </a:t>
            </a:r>
          </a:p>
          <a:p>
            <a:pPr algn="ctr"/>
            <a:r>
              <a:rPr lang="es-ES" sz="2800" b="1" dirty="0" err="1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ero" panose="02000603090000090004" pitchFamily="2" charset="0"/>
              </a:rPr>
              <a:t>into</a:t>
            </a:r>
            <a:r>
              <a:rPr lang="es-ES" sz="2800" b="1" dirty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ero" panose="02000603090000090004" pitchFamily="2" charset="0"/>
              </a:rPr>
              <a:t> </a:t>
            </a:r>
            <a:r>
              <a:rPr lang="es-ES" sz="2800" b="1" dirty="0" err="1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ero" panose="02000603090000090004" pitchFamily="2" charset="0"/>
              </a:rPr>
              <a:t>Superfans</a:t>
            </a:r>
            <a:endParaRPr lang="en-US" sz="2800" b="1" dirty="0">
              <a:ln w="12700">
                <a:solidFill>
                  <a:schemeClr val="bg1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ero" panose="0200060309000009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474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ribelio 3  bc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7621588" cy="3998912"/>
          </a:xfrm>
          <a:prstGeom prst="rect">
            <a:avLst/>
          </a:prstGeom>
        </p:spPr>
      </p:pic>
      <p:pic>
        <p:nvPicPr>
          <p:cNvPr id="6" name="Picture 5" descr="tribelio 3 den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141"/>
            <a:ext cx="7621588" cy="3988631"/>
          </a:xfrm>
          <a:prstGeom prst="rect">
            <a:avLst/>
          </a:prstGeom>
        </p:spPr>
      </p:pic>
      <p:pic>
        <p:nvPicPr>
          <p:cNvPr id="13" name="Picture 12" descr="tribelio 3 deny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141"/>
            <a:ext cx="7621588" cy="3988631"/>
          </a:xfrm>
          <a:prstGeom prst="rect">
            <a:avLst/>
          </a:prstGeom>
        </p:spPr>
      </p:pic>
      <p:pic>
        <p:nvPicPr>
          <p:cNvPr id="14" name="Picture 13" descr="tribelio 3 teks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141"/>
            <a:ext cx="7621588" cy="3988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5479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1317</TotalTime>
  <Words>11</Words>
  <Application>Microsoft Macintosh PowerPoint</Application>
  <PresentationFormat>Custom</PresentationFormat>
  <Paragraphs>4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MS PGothic</vt:lpstr>
      <vt:lpstr>Aero</vt:lpstr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  <vt:lpstr>PowerPoint Presentation</vt:lpstr>
    </vt:vector>
  </TitlesOfParts>
  <Company>HubSpot, Inc.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Shannon Johnson</dc:creator>
  <cp:lastModifiedBy>Microsoft Office User</cp:lastModifiedBy>
  <cp:revision>168</cp:revision>
  <dcterms:created xsi:type="dcterms:W3CDTF">2014-09-22T22:11:57Z</dcterms:created>
  <dcterms:modified xsi:type="dcterms:W3CDTF">2019-09-16T08:11:44Z</dcterms:modified>
</cp:coreProperties>
</file>