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1548" r:id="rId2"/>
    <p:sldId id="1539" r:id="rId3"/>
    <p:sldId id="1549" r:id="rId4"/>
    <p:sldId id="1550" r:id="rId5"/>
    <p:sldId id="1551" r:id="rId6"/>
    <p:sldId id="155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43" d="100"/>
          <a:sy n="43" d="100"/>
        </p:scale>
        <p:origin x="72" y="10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3667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0481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5145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0360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2534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1351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2726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8932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401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8608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790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055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7">
            <a:extLst>
              <a:ext uri="{FF2B5EF4-FFF2-40B4-BE49-F238E27FC236}">
                <a16:creationId xmlns:a16="http://schemas.microsoft.com/office/drawing/2014/main" id="{11562BE6-6574-4E0F-86B2-1CBC777AC4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40E6B4FF-26B0-4C4F-94EF-EDBCEA437F0F}"/>
              </a:ext>
            </a:extLst>
          </p:cNvPr>
          <p:cNvSpPr/>
          <p:nvPr/>
        </p:nvSpPr>
        <p:spPr>
          <a:xfrm>
            <a:off x="0" y="5347503"/>
            <a:ext cx="12192001" cy="1510497"/>
          </a:xfrm>
          <a:prstGeom prst="rect">
            <a:avLst/>
          </a:prstGeom>
          <a:solidFill>
            <a:schemeClr val="accent1">
              <a:lumMod val="50000"/>
              <a:alpha val="49804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2" name="직사각형 2">
            <a:extLst>
              <a:ext uri="{FF2B5EF4-FFF2-40B4-BE49-F238E27FC236}">
                <a16:creationId xmlns:a16="http://schemas.microsoft.com/office/drawing/2014/main" id="{EF4A915B-1905-4A4D-B59B-9844F203DFDC}"/>
              </a:ext>
            </a:extLst>
          </p:cNvPr>
          <p:cNvSpPr/>
          <p:nvPr/>
        </p:nvSpPr>
        <p:spPr>
          <a:xfrm>
            <a:off x="1" y="5340971"/>
            <a:ext cx="12191999" cy="1517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제 </a:t>
            </a:r>
            <a:r>
              <a:rPr lang="en-US" altLang="ko-KR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22</a:t>
            </a:r>
            <a:r>
              <a:rPr lang="ko-KR" altLang="en-US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번 시편 </a:t>
            </a:r>
            <a:r>
              <a:rPr lang="en-US" altLang="ko-KR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37</a:t>
            </a:r>
            <a:r>
              <a:rPr lang="ko-KR" altLang="en-US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편 </a:t>
            </a:r>
            <a:r>
              <a:rPr lang="en-US" altLang="ko-KR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(Psalm 37)</a:t>
            </a:r>
          </a:p>
        </p:txBody>
      </p:sp>
      <p:grpSp>
        <p:nvGrpSpPr>
          <p:cNvPr id="17" name="Group 4">
            <a:extLst>
              <a:ext uri="{FF2B5EF4-FFF2-40B4-BE49-F238E27FC236}">
                <a16:creationId xmlns:a16="http://schemas.microsoft.com/office/drawing/2014/main" id="{DD79958B-2326-4EEB-AB71-F5CF28A4C09A}"/>
              </a:ext>
            </a:extLst>
          </p:cNvPr>
          <p:cNvGrpSpPr/>
          <p:nvPr/>
        </p:nvGrpSpPr>
        <p:grpSpPr>
          <a:xfrm>
            <a:off x="4499093" y="1922205"/>
            <a:ext cx="3193816" cy="1206722"/>
            <a:chOff x="4767417" y="2935056"/>
            <a:chExt cx="3193816" cy="1206722"/>
          </a:xfrm>
        </p:grpSpPr>
        <p:grpSp>
          <p:nvGrpSpPr>
            <p:cNvPr id="30" name="그룹 29">
              <a:extLst>
                <a:ext uri="{FF2B5EF4-FFF2-40B4-BE49-F238E27FC236}">
                  <a16:creationId xmlns:a16="http://schemas.microsoft.com/office/drawing/2014/main" id="{DD651509-4A9B-4D4C-9BE4-42A4E2531734}"/>
                </a:ext>
              </a:extLst>
            </p:cNvPr>
            <p:cNvGrpSpPr/>
            <p:nvPr/>
          </p:nvGrpSpPr>
          <p:grpSpPr>
            <a:xfrm>
              <a:off x="4767417" y="2935056"/>
              <a:ext cx="2028749" cy="1206722"/>
              <a:chOff x="4723566" y="2769956"/>
              <a:chExt cx="2028749" cy="1206722"/>
            </a:xfrm>
          </p:grpSpPr>
          <p:sp>
            <p:nvSpPr>
              <p:cNvPr id="32" name="직사각형 31">
                <a:extLst>
                  <a:ext uri="{FF2B5EF4-FFF2-40B4-BE49-F238E27FC236}">
                    <a16:creationId xmlns:a16="http://schemas.microsoft.com/office/drawing/2014/main" id="{EEDCA380-E4BB-4737-9190-EC258265E947}"/>
                  </a:ext>
                </a:extLst>
              </p:cNvPr>
              <p:cNvSpPr/>
              <p:nvPr/>
            </p:nvSpPr>
            <p:spPr>
              <a:xfrm>
                <a:off x="4723566" y="2769956"/>
                <a:ext cx="916912" cy="66856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0000" b="1" dirty="0"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  <a:latin typeface="Batang" panose="02030600000101010101" pitchFamily="18" charset="-127"/>
                    <a:ea typeface="Batang" panose="02030600000101010101" pitchFamily="18" charset="-127"/>
                  </a:rPr>
                  <a:t>교</a:t>
                </a:r>
              </a:p>
            </p:txBody>
          </p:sp>
          <p:sp>
            <p:nvSpPr>
              <p:cNvPr id="33" name="직사각형 32">
                <a:extLst>
                  <a:ext uri="{FF2B5EF4-FFF2-40B4-BE49-F238E27FC236}">
                    <a16:creationId xmlns:a16="http://schemas.microsoft.com/office/drawing/2014/main" id="{24AF98CA-FA99-4B9B-8360-5116353DD6A0}"/>
                  </a:ext>
                </a:extLst>
              </p:cNvPr>
              <p:cNvSpPr/>
              <p:nvPr/>
            </p:nvSpPr>
            <p:spPr>
              <a:xfrm>
                <a:off x="5835403" y="3308109"/>
                <a:ext cx="916912" cy="66856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0000" b="1" dirty="0"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  <a:latin typeface="Batang" panose="02030600000101010101" pitchFamily="18" charset="-127"/>
                    <a:ea typeface="Batang" panose="02030600000101010101" pitchFamily="18" charset="-127"/>
                  </a:rPr>
                  <a:t>독</a:t>
                </a:r>
              </a:p>
            </p:txBody>
          </p:sp>
        </p:grpSp>
        <p:sp>
          <p:nvSpPr>
            <p:cNvPr id="31" name="직사각형 2">
              <a:extLst>
                <a:ext uri="{FF2B5EF4-FFF2-40B4-BE49-F238E27FC236}">
                  <a16:creationId xmlns:a16="http://schemas.microsoft.com/office/drawing/2014/main" id="{0008588E-7845-4040-B456-D0CD225ED9B3}"/>
                </a:ext>
              </a:extLst>
            </p:cNvPr>
            <p:cNvSpPr/>
            <p:nvPr/>
          </p:nvSpPr>
          <p:spPr>
            <a:xfrm>
              <a:off x="7044321" y="3059039"/>
              <a:ext cx="916912" cy="6685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0" b="1" dirty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Batang" panose="02030600000101010101" pitchFamily="18" charset="-127"/>
                  <a:ea typeface="Batang" panose="02030600000101010101" pitchFamily="18" charset="-127"/>
                </a:rPr>
                <a:t>문</a:t>
              </a:r>
            </a:p>
          </p:txBody>
        </p:sp>
      </p:grpSp>
      <p:cxnSp>
        <p:nvCxnSpPr>
          <p:cNvPr id="34" name="직선 연결선 33">
            <a:extLst>
              <a:ext uri="{FF2B5EF4-FFF2-40B4-BE49-F238E27FC236}">
                <a16:creationId xmlns:a16="http://schemas.microsoft.com/office/drawing/2014/main" id="{23BC7996-D2BA-4719-8D3E-92EB43A171A8}"/>
              </a:ext>
            </a:extLst>
          </p:cNvPr>
          <p:cNvCxnSpPr>
            <a:cxnSpLocks/>
          </p:cNvCxnSpPr>
          <p:nvPr/>
        </p:nvCxnSpPr>
        <p:spPr>
          <a:xfrm>
            <a:off x="6089948" y="1910813"/>
            <a:ext cx="0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C76FAC8B-D346-4EEC-912A-A7D2D1641862}"/>
              </a:ext>
            </a:extLst>
          </p:cNvPr>
          <p:cNvGrpSpPr/>
          <p:nvPr/>
        </p:nvGrpSpPr>
        <p:grpSpPr>
          <a:xfrm>
            <a:off x="3751142" y="3677965"/>
            <a:ext cx="4677612" cy="80070"/>
            <a:chOff x="4578508" y="3677965"/>
            <a:chExt cx="4677612" cy="80070"/>
          </a:xfrm>
        </p:grpSpPr>
        <p:cxnSp>
          <p:nvCxnSpPr>
            <p:cNvPr id="36" name="직선 연결선 35">
              <a:extLst>
                <a:ext uri="{FF2B5EF4-FFF2-40B4-BE49-F238E27FC236}">
                  <a16:creationId xmlns:a16="http://schemas.microsoft.com/office/drawing/2014/main" id="{B1D5078D-289F-4E28-8CEE-8C2AA4C0198F}"/>
                </a:ext>
              </a:extLst>
            </p:cNvPr>
            <p:cNvCxnSpPr>
              <a:cxnSpLocks/>
              <a:stCxn id="37" idx="6"/>
              <a:endCxn id="38" idx="2"/>
            </p:cNvCxnSpPr>
            <p:nvPr/>
          </p:nvCxnSpPr>
          <p:spPr>
            <a:xfrm>
              <a:off x="4635658" y="3706540"/>
              <a:ext cx="4563312" cy="2292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타원 36">
              <a:extLst>
                <a:ext uri="{FF2B5EF4-FFF2-40B4-BE49-F238E27FC236}">
                  <a16:creationId xmlns:a16="http://schemas.microsoft.com/office/drawing/2014/main" id="{5DAACB3E-DD6E-4E01-AA5B-F449D883CA71}"/>
                </a:ext>
              </a:extLst>
            </p:cNvPr>
            <p:cNvSpPr/>
            <p:nvPr/>
          </p:nvSpPr>
          <p:spPr>
            <a:xfrm>
              <a:off x="4578508" y="3677965"/>
              <a:ext cx="57150" cy="57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 </a:t>
              </a:r>
              <a:endParaRPr lang="ko-KR" alt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38" name="타원 37">
              <a:extLst>
                <a:ext uri="{FF2B5EF4-FFF2-40B4-BE49-F238E27FC236}">
                  <a16:creationId xmlns:a16="http://schemas.microsoft.com/office/drawing/2014/main" id="{0EA57BFB-A07E-42F6-9FAA-C021BB13D917}"/>
                </a:ext>
              </a:extLst>
            </p:cNvPr>
            <p:cNvSpPr/>
            <p:nvPr/>
          </p:nvSpPr>
          <p:spPr>
            <a:xfrm>
              <a:off x="9198970" y="3700885"/>
              <a:ext cx="57150" cy="57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60441C25-F925-42DB-B6B6-5F709A6D7C99}"/>
              </a:ext>
            </a:extLst>
          </p:cNvPr>
          <p:cNvSpPr txBox="1"/>
          <p:nvPr/>
        </p:nvSpPr>
        <p:spPr>
          <a:xfrm>
            <a:off x="-12104" y="3838105"/>
            <a:ext cx="122041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2000" b="1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RESPONSIVE</a:t>
            </a:r>
            <a:r>
              <a:rPr lang="en-US" altLang="ko-KR" sz="2000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 </a:t>
            </a:r>
            <a:r>
              <a:rPr lang="en-US" altLang="ko-KR" sz="2000" b="1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READING</a:t>
            </a:r>
          </a:p>
        </p:txBody>
      </p:sp>
    </p:spTree>
    <p:extLst>
      <p:ext uri="{BB962C8B-B14F-4D97-AF65-F5344CB8AC3E}">
        <p14:creationId xmlns:p14="http://schemas.microsoft.com/office/powerpoint/2010/main" val="59675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37236B76-692C-4DDE-9D30-D34A4C24FA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28913" y="0"/>
            <a:ext cx="10871201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악을 행하는 자들 때문에 불평하지 말며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3600" b="1" spc="-150" dirty="0">
                <a:solidFill>
                  <a:prstClr val="white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불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의를 행하는 자들을 시기하지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말지어다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Do not fret because of those who are evil or be envious of those who do wrong;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그들은 풀과 같이 속히 베임을 당할 것이며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푸른 채소 같이 쇠잔할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것임이로다</a:t>
            </a:r>
            <a:endParaRPr kumimoji="0" lang="ko-KR" altLang="en-US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for like the grass they will soon wither, 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like green plants they will soon die away.</a:t>
            </a:r>
            <a:endParaRPr kumimoji="0" lang="en-US" altLang="ko-KR" sz="2800" b="1" i="0" u="none" strike="noStrike" kern="1200" cap="none" spc="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9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35F78733-A551-41F1-ADB4-43DB1E158A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831273" y="0"/>
            <a:ext cx="10838213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여호와를 의뢰하고 선을 행하라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땅에 머무는 동안 그의 성실을 먹을 거리로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삼을지어다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Trust in the Lord and do good; 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dwell in the land and enjoy safe pasture.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또 여호와를 기뻐하라 그가 네 마음의 소원을 </a:t>
            </a:r>
            <a:r>
              <a:rPr kumimoji="0" lang="ko-KR" altLang="en-US" sz="3600" b="1" i="0" u="none" strike="noStrike" kern="1200" cap="none" spc="-30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네게</a:t>
            </a: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-30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이루어 </a:t>
            </a:r>
            <a:r>
              <a:rPr kumimoji="0" lang="ko-KR" altLang="en-US" sz="3600" b="1" i="0" u="none" strike="noStrike" kern="1200" cap="none" spc="-30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주시리로다</a:t>
            </a:r>
            <a:endParaRPr kumimoji="0" lang="en-US" altLang="ko-KR" sz="3600" b="1" i="0" u="none" strike="noStrike" kern="1200" cap="none" spc="-30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Take delight in the Lord, and he will give you the desires of your heart.</a:t>
            </a:r>
          </a:p>
        </p:txBody>
      </p:sp>
    </p:spTree>
    <p:extLst>
      <p:ext uri="{BB962C8B-B14F-4D97-AF65-F5344CB8AC3E}">
        <p14:creationId xmlns:p14="http://schemas.microsoft.com/office/powerpoint/2010/main" val="379608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F300DBB-FED8-4106-9C0D-BE489AE2BD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24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네 길을 여호와께 맡기라 그를 의지하면 그가 이루시고 </a:t>
            </a:r>
            <a:endParaRPr kumimoji="0" lang="en-US" altLang="ko-KR" sz="3600" b="1" i="0" u="none" strike="noStrike" kern="1200" cap="none" spc="-240" normalizeH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Commit your way to the Lord; trust in him and he will do this: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80" normalizeH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네 의를 빛 같이 나타내시며 네 공의를 정오의 빛 같이 </a:t>
            </a:r>
            <a:endParaRPr kumimoji="0" lang="en-US" altLang="ko-KR" sz="3600" b="1" i="0" u="none" strike="noStrike" kern="1200" cap="none" spc="-180" normalizeH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80" normalizeH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하시리로다</a:t>
            </a:r>
            <a:endParaRPr kumimoji="0" lang="en-US" altLang="ko-KR" sz="3600" b="1" i="0" u="none" strike="noStrike" kern="1200" cap="none" spc="-180" normalizeH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He will make your righteous reward shine like the dawn, your vindication like the noonday sun.</a:t>
            </a:r>
          </a:p>
        </p:txBody>
      </p:sp>
    </p:spTree>
    <p:extLst>
      <p:ext uri="{BB962C8B-B14F-4D97-AF65-F5344CB8AC3E}">
        <p14:creationId xmlns:p14="http://schemas.microsoft.com/office/powerpoint/2010/main" val="2156202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E5B8EA64-906D-4D29-9EA9-C4DCDC8E05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여호와 앞에 잠잠하고 참고 기다리라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Be still before the Lord and wait patiently for him;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자기 길이 형통하며 악한 꾀를 이루는 자 때문에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불평하지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말지어다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do not fret when people succeed in their ways, 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when they carry out their wicked schemes.</a:t>
            </a:r>
          </a:p>
        </p:txBody>
      </p:sp>
    </p:spTree>
    <p:extLst>
      <p:ext uri="{BB962C8B-B14F-4D97-AF65-F5344CB8AC3E}">
        <p14:creationId xmlns:p14="http://schemas.microsoft.com/office/powerpoint/2010/main" val="1567832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E5A525E-DF65-480E-9E08-792F8E8A09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분을 그치고 노를 버리며 불평하지 말라 오히려 악을 </a:t>
            </a:r>
            <a:endParaRPr lang="en-US" altLang="ko-KR" sz="3600" b="1" spc="-150" dirty="0">
              <a:solidFill>
                <a:srgbClr val="FBFF6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만들 뿐이라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Refrain from anger and turn from wrath; do not fret—it leads only to evil.</a:t>
            </a:r>
          </a:p>
        </p:txBody>
      </p:sp>
    </p:spTree>
    <p:extLst>
      <p:ext uri="{BB962C8B-B14F-4D97-AF65-F5344CB8AC3E}">
        <p14:creationId xmlns:p14="http://schemas.microsoft.com/office/powerpoint/2010/main" val="4089062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</TotalTime>
  <Words>256</Words>
  <Application>Microsoft Office PowerPoint</Application>
  <PresentationFormat>와이드스크린</PresentationFormat>
  <Paragraphs>38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Batang</vt:lpstr>
      <vt:lpstr>Malgun Gothic</vt:lpstr>
      <vt:lpstr>Arial</vt:lpstr>
      <vt:lpstr>Calibri</vt:lpstr>
      <vt:lpstr>Calibri Light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Hyeon</dc:creator>
  <cp:lastModifiedBy>Hyeon</cp:lastModifiedBy>
  <cp:revision>10</cp:revision>
  <dcterms:created xsi:type="dcterms:W3CDTF">2021-03-09T05:25:12Z</dcterms:created>
  <dcterms:modified xsi:type="dcterms:W3CDTF">2021-04-23T19:56:16Z</dcterms:modified>
</cp:coreProperties>
</file>