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684" y="15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B90D6-EB91-4434-BE78-301F5F7981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A08532-A9BE-42FF-887B-E84C8C8970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C89C3D-A62B-44A9-8625-2010AD353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CC36F8-DB98-43FC-9359-E8470892D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A31EDB-F7A5-405D-AFC7-2A7E56B17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980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092C3-4715-44A6-8270-ACCB05CAC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FE12C4-B661-457E-94DA-09B000CA4A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9C166D-8AF4-4EA2-81DE-A8D0FDADB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2386A-4EBF-49D7-B6AF-12FAC3A64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A3978-EA84-472F-B2D2-67C41F6B9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836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EDFF39-3AE6-4D7B-8271-8E369C4B74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3B8139-6A19-4D0E-892B-1B79C2F03A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6EF9DD-D165-4C85-BB8E-F1085C270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502C2-C8A3-4F0A-B7E4-F89E113DA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8EB765-F6B1-4E71-AA2C-28583422A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465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1997C-F7A5-45FD-A39B-9706DC621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7E8D6-3135-4855-BC40-09DBA5BFAB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E1B845-62AD-4055-A3BD-4EDF8BF47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EC073-884D-407D-A2B2-53CB600D3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306C3-5F6A-42BA-9412-2C22DAF73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69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1DEE2-FBC9-4886-A1DB-52EEA0C07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CD80CA-C715-4DBC-9E63-1528486F7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00A5A5-3060-4FEE-B6DC-503C74501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6F34F5-E951-44FD-8499-D52D3B0A7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561B3-8C43-4DF5-9E88-603AC1B81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498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C2452-5AA7-4B77-900E-6693D9CA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D247AD-E155-426B-B989-7E0495F06D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F25836-EA61-4985-97FC-8303DB0B4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3D8218-573F-4AAD-A73F-4FEE2EAF0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1E1199-9C96-4AED-B9A1-4A4C0A9DC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0A2BBD-B0D7-4D32-8AA1-8094431F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34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62178-FC03-499E-A0A1-CE9779280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D0223E-22AE-4F93-B4AA-CEDEA67B5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6C9B30-5CFB-4C4F-B8C4-BA06DE969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0AEEEB-7892-416A-BC54-0BA7D5AE0C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5DDC65-E22B-425B-83E9-862F5DE3E0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EE98DD-F5EE-4B84-8E1B-2EEF1CFDC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55B6CC-93A5-4BCD-AAF3-421BA9511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1F3511-F931-43CC-AAF2-87843D65E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637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BFEE5-0449-4987-8133-70BBDBB7F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898693-40E5-45EA-9216-25A4BB8CB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E3DF81-CCBC-4937-9417-FF317E077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0DEAA-AE77-41E7-B4EF-6B85AC19D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685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AB143E-B19E-4FAD-B814-36B328734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56252A-D09F-4DE3-B6BE-BEDA9347F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39176-3B00-45A1-9BFD-24F4AFE53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15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11774-90A2-4602-8BBC-091EACE9B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616A4-C1FF-46EB-814F-169793655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3CA999-8528-4409-AE43-BBA97BED9A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3F6648-43DC-4E8B-8085-E5A29A449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0DED9B-FEE4-4023-96E2-2E38EEE3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39B10-7B19-4105-91E0-AF403B660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968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40D3F-1AD2-44D5-9D47-9CD48542F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364BB1-274D-463C-B606-A1FC04685D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3BE958-A8C5-4777-BED3-E0573CB612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89352A-020B-47A2-848C-D93B0AC2F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6A78EC-C72B-4522-BCAB-8F6D5FC28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87E2B8-9689-4B9A-85D0-EA4A09C6D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53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ECDE67-8F72-4636-87A4-4EE14951F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761D99-2F61-49D8-A53C-86076C53D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2365F0-BF2A-4B57-91D7-7D8A02F36B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915A8-FE64-4836-B277-84FE8043FF6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7F137-0E54-4890-BAD1-5C8E051CB2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6F836-B9E9-43EC-9B78-909DD8D211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A0CE2-D9F7-4711-A5E4-F3B2B2C1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184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4.mp3"/><Relationship Id="rId13" Type="http://schemas.openxmlformats.org/officeDocument/2006/relationships/image" Target="../media/image4.svg"/><Relationship Id="rId18" Type="http://schemas.openxmlformats.org/officeDocument/2006/relationships/image" Target="../media/image9.png"/><Relationship Id="rId3" Type="http://schemas.microsoft.com/office/2007/relationships/media" Target="../media/media2.mp4"/><Relationship Id="rId7" Type="http://schemas.openxmlformats.org/officeDocument/2006/relationships/audio" Target="NULL" TargetMode="External"/><Relationship Id="rId12" Type="http://schemas.openxmlformats.org/officeDocument/2006/relationships/image" Target="../media/image3.png"/><Relationship Id="rId17" Type="http://schemas.openxmlformats.org/officeDocument/2006/relationships/image" Target="../media/image8.svg"/><Relationship Id="rId2" Type="http://schemas.microsoft.com/office/2007/relationships/media" Target="../media/media1.mp4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1" Type="http://schemas.openxmlformats.org/officeDocument/2006/relationships/video" Target="NULL" TargetMode="External"/><Relationship Id="rId6" Type="http://schemas.openxmlformats.org/officeDocument/2006/relationships/video" Target="../media/media3.mp4"/><Relationship Id="rId11" Type="http://schemas.openxmlformats.org/officeDocument/2006/relationships/image" Target="../media/image2.jpg"/><Relationship Id="rId5" Type="http://schemas.microsoft.com/office/2007/relationships/media" Target="../media/media3.mp4"/><Relationship Id="rId15" Type="http://schemas.openxmlformats.org/officeDocument/2006/relationships/image" Target="../media/image6.svg"/><Relationship Id="rId10" Type="http://schemas.openxmlformats.org/officeDocument/2006/relationships/image" Target="../media/image1.png"/><Relationship Id="rId19" Type="http://schemas.openxmlformats.org/officeDocument/2006/relationships/image" Target="../media/image10.png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Sample">
            <a:hlinkClick r:id="" action="ppaction://media"/>
            <a:extLst>
              <a:ext uri="{FF2B5EF4-FFF2-40B4-BE49-F238E27FC236}">
                <a16:creationId xmlns:a16="http://schemas.microsoft.com/office/drawing/2014/main" id="{24766184-3A3B-4212-9EC1-83F419C2F07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8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13411200" cy="7543800"/>
          </a:xfrm>
          <a:prstGeom prst="rect">
            <a:avLst/>
          </a:prstGeom>
        </p:spPr>
      </p:pic>
      <p:sp>
        <p:nvSpPr>
          <p:cNvPr id="31" name="-">
            <a:extLst>
              <a:ext uri="{FF2B5EF4-FFF2-40B4-BE49-F238E27FC236}">
                <a16:creationId xmlns:a16="http://schemas.microsoft.com/office/drawing/2014/main" id="{4F340519-AA6E-45C1-AC99-704131BA0343}"/>
              </a:ext>
            </a:extLst>
          </p:cNvPr>
          <p:cNvSpPr/>
          <p:nvPr/>
        </p:nvSpPr>
        <p:spPr>
          <a:xfrm>
            <a:off x="-1085850" y="-3752850"/>
            <a:ext cx="14363700" cy="14363700"/>
          </a:xfrm>
          <a:prstGeom prst="ellipse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2CBCC920-7A93-4435-9EA3-68F4128383C4}"/>
              </a:ext>
            </a:extLst>
          </p:cNvPr>
          <p:cNvSpPr/>
          <p:nvPr/>
        </p:nvSpPr>
        <p:spPr>
          <a:xfrm>
            <a:off x="-1085850" y="-3752850"/>
            <a:ext cx="14363700" cy="14363700"/>
          </a:xfrm>
          <a:prstGeom prst="ellipse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-">
            <a:extLst>
              <a:ext uri="{FF2B5EF4-FFF2-40B4-BE49-F238E27FC236}">
                <a16:creationId xmlns:a16="http://schemas.microsoft.com/office/drawing/2014/main" id="{8ECCA0C4-21C3-4204-8CC2-7CA21406F98D}"/>
              </a:ext>
            </a:extLst>
          </p:cNvPr>
          <p:cNvSpPr/>
          <p:nvPr/>
        </p:nvSpPr>
        <p:spPr>
          <a:xfrm>
            <a:off x="10660468" y="-1658386"/>
            <a:ext cx="3189772" cy="3189772"/>
          </a:xfrm>
          <a:prstGeom prst="ellipse">
            <a:avLst/>
          </a:prstGeom>
          <a:gradFill>
            <a:gsLst>
              <a:gs pos="0">
                <a:srgbClr val="92D050"/>
              </a:gs>
              <a:gs pos="46900">
                <a:srgbClr val="4EC19B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-">
            <a:extLst>
              <a:ext uri="{FF2B5EF4-FFF2-40B4-BE49-F238E27FC236}">
                <a16:creationId xmlns:a16="http://schemas.microsoft.com/office/drawing/2014/main" id="{A2A6D938-D377-435B-970A-FBFA19D54DE9}"/>
              </a:ext>
            </a:extLst>
          </p:cNvPr>
          <p:cNvSpPr/>
          <p:nvPr/>
        </p:nvSpPr>
        <p:spPr>
          <a:xfrm>
            <a:off x="-1608388" y="1681994"/>
            <a:ext cx="3189772" cy="3189772"/>
          </a:xfrm>
          <a:prstGeom prst="ellipse">
            <a:avLst/>
          </a:prstGeom>
          <a:gradFill>
            <a:gsLst>
              <a:gs pos="0">
                <a:srgbClr val="92D050"/>
              </a:gs>
              <a:gs pos="46900">
                <a:srgbClr val="4EC19B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-">
            <a:extLst>
              <a:ext uri="{FF2B5EF4-FFF2-40B4-BE49-F238E27FC236}">
                <a16:creationId xmlns:a16="http://schemas.microsoft.com/office/drawing/2014/main" id="{CEB466A9-CDF3-4CD7-B21C-C83E1F9B8B9E}"/>
              </a:ext>
            </a:extLst>
          </p:cNvPr>
          <p:cNvSpPr/>
          <p:nvPr/>
        </p:nvSpPr>
        <p:spPr>
          <a:xfrm>
            <a:off x="5416626" y="3022750"/>
            <a:ext cx="6775374" cy="6775374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-">
            <a:extLst>
              <a:ext uri="{FF2B5EF4-FFF2-40B4-BE49-F238E27FC236}">
                <a16:creationId xmlns:a16="http://schemas.microsoft.com/office/drawing/2014/main" id="{7C8007CA-995B-4E55-94A8-8A3064730706}"/>
              </a:ext>
            </a:extLst>
          </p:cNvPr>
          <p:cNvSpPr/>
          <p:nvPr/>
        </p:nvSpPr>
        <p:spPr>
          <a:xfrm>
            <a:off x="2867812" y="-2416575"/>
            <a:ext cx="4527834" cy="4527834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-">
            <a:extLst>
              <a:ext uri="{FF2B5EF4-FFF2-40B4-BE49-F238E27FC236}">
                <a16:creationId xmlns:a16="http://schemas.microsoft.com/office/drawing/2014/main" id="{FE8C0DC5-0E9C-46C6-9B42-EDA5EBB55BB3}"/>
              </a:ext>
            </a:extLst>
          </p:cNvPr>
          <p:cNvSpPr/>
          <p:nvPr/>
        </p:nvSpPr>
        <p:spPr>
          <a:xfrm>
            <a:off x="5738397" y="3027928"/>
            <a:ext cx="6131832" cy="6131832"/>
          </a:xfrm>
          <a:prstGeom prst="ellipse">
            <a:avLst/>
          </a:prstGeom>
          <a:gradFill>
            <a:gsLst>
              <a:gs pos="0">
                <a:srgbClr val="92D050"/>
              </a:gs>
              <a:gs pos="46900">
                <a:srgbClr val="4EC19B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12665662-AA66-4B40-A05C-C88C0799DECB}"/>
              </a:ext>
            </a:extLst>
          </p:cNvPr>
          <p:cNvSpPr/>
          <p:nvPr/>
        </p:nvSpPr>
        <p:spPr>
          <a:xfrm>
            <a:off x="7606943" y="1432584"/>
            <a:ext cx="2499336" cy="2499336"/>
          </a:xfrm>
          <a:prstGeom prst="ellipse">
            <a:avLst/>
          </a:prstGeom>
          <a:noFill/>
          <a:ln w="38100">
            <a:solidFill>
              <a:srgbClr val="FFFFFF"/>
            </a:solidFill>
          </a:ln>
          <a:effectLst>
            <a:outerShdw blurRad="2540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8429BAB5-D8AB-49F8-8363-B88D8B670F6A}"/>
              </a:ext>
            </a:extLst>
          </p:cNvPr>
          <p:cNvSpPr/>
          <p:nvPr/>
        </p:nvSpPr>
        <p:spPr>
          <a:xfrm flipH="1">
            <a:off x="7730394" y="1556034"/>
            <a:ext cx="2252434" cy="2252436"/>
          </a:xfrm>
          <a:prstGeom prst="ellipse">
            <a:avLst/>
          </a:prstGeom>
          <a:blipFill dpi="0" rotWithShape="0">
            <a:blip r:embed="rId11"/>
            <a:srcRect/>
            <a:stretch>
              <a:fillRect l="-23276" t="-54523" r="-23276" b="-65283"/>
            </a:stretch>
          </a:blipFill>
          <a:ln>
            <a:noFill/>
          </a:ln>
          <a:effectLst>
            <a:outerShdw blurRad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-">
            <a:extLst>
              <a:ext uri="{FF2B5EF4-FFF2-40B4-BE49-F238E27FC236}">
                <a16:creationId xmlns:a16="http://schemas.microsoft.com/office/drawing/2014/main" id="{7A9DA7D9-3CF8-4F4C-8019-6DA4984EC1BD}"/>
              </a:ext>
            </a:extLst>
          </p:cNvPr>
          <p:cNvGrpSpPr/>
          <p:nvPr/>
        </p:nvGrpSpPr>
        <p:grpSpPr>
          <a:xfrm>
            <a:off x="6169541" y="5861336"/>
            <a:ext cx="962123" cy="549101"/>
            <a:chOff x="793622" y="5868705"/>
            <a:chExt cx="962123" cy="549101"/>
          </a:xfrm>
        </p:grpSpPr>
        <p:pic>
          <p:nvPicPr>
            <p:cNvPr id="9" name="-">
              <a:extLst>
                <a:ext uri="{FF2B5EF4-FFF2-40B4-BE49-F238E27FC236}">
                  <a16:creationId xmlns:a16="http://schemas.microsoft.com/office/drawing/2014/main" id="{85BC6F1A-CF32-4DA5-9781-8F94374AF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147540" y="5868705"/>
              <a:ext cx="316884" cy="316884"/>
            </a:xfrm>
            <a:prstGeom prst="rect">
              <a:avLst/>
            </a:prstGeom>
          </p:spPr>
        </p:pic>
        <p:sp>
          <p:nvSpPr>
            <p:cNvPr id="10" name="@yourinstahere">
              <a:extLst>
                <a:ext uri="{FF2B5EF4-FFF2-40B4-BE49-F238E27FC236}">
                  <a16:creationId xmlns:a16="http://schemas.microsoft.com/office/drawing/2014/main" id="{CA32E57E-B301-423D-8B67-CE0BC1DDC364}"/>
                </a:ext>
              </a:extLst>
            </p:cNvPr>
            <p:cNvSpPr txBox="1"/>
            <p:nvPr/>
          </p:nvSpPr>
          <p:spPr>
            <a:xfrm>
              <a:off x="793622" y="6163890"/>
              <a:ext cx="96212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" panose="00000500000000000000" pitchFamily="50" charset="0"/>
                </a:rPr>
                <a:t>@instahere</a:t>
              </a:r>
            </a:p>
          </p:txBody>
        </p:sp>
      </p:grpSp>
      <p:grpSp>
        <p:nvGrpSpPr>
          <p:cNvPr id="11" name="-">
            <a:extLst>
              <a:ext uri="{FF2B5EF4-FFF2-40B4-BE49-F238E27FC236}">
                <a16:creationId xmlns:a16="http://schemas.microsoft.com/office/drawing/2014/main" id="{BA846FB4-1FAC-4636-B67E-0ACE23264397}"/>
              </a:ext>
            </a:extLst>
          </p:cNvPr>
          <p:cNvGrpSpPr/>
          <p:nvPr/>
        </p:nvGrpSpPr>
        <p:grpSpPr>
          <a:xfrm>
            <a:off x="10180788" y="5904735"/>
            <a:ext cx="1088760" cy="505702"/>
            <a:chOff x="3289717" y="5912104"/>
            <a:chExt cx="1088760" cy="505702"/>
          </a:xfrm>
        </p:grpSpPr>
        <p:pic>
          <p:nvPicPr>
            <p:cNvPr id="12" name="-">
              <a:extLst>
                <a:ext uri="{FF2B5EF4-FFF2-40B4-BE49-F238E27FC236}">
                  <a16:creationId xmlns:a16="http://schemas.microsoft.com/office/drawing/2014/main" id="{D109D728-1B73-4793-9378-6C7EBB053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769397" y="5912104"/>
              <a:ext cx="271174" cy="230087"/>
            </a:xfrm>
            <a:prstGeom prst="rect">
              <a:avLst/>
            </a:prstGeom>
          </p:spPr>
        </p:pic>
        <p:sp>
          <p:nvSpPr>
            <p:cNvPr id="13" name="@yourtwitterhere">
              <a:extLst>
                <a:ext uri="{FF2B5EF4-FFF2-40B4-BE49-F238E27FC236}">
                  <a16:creationId xmlns:a16="http://schemas.microsoft.com/office/drawing/2014/main" id="{8F54AD02-AFF7-4D3C-937A-E024AF593525}"/>
                </a:ext>
              </a:extLst>
            </p:cNvPr>
            <p:cNvSpPr txBox="1"/>
            <p:nvPr/>
          </p:nvSpPr>
          <p:spPr>
            <a:xfrm>
              <a:off x="3289717" y="6163890"/>
              <a:ext cx="108876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" panose="00000500000000000000" pitchFamily="50" charset="0"/>
                </a:rPr>
                <a:t>@twitterhere</a:t>
              </a:r>
            </a:p>
          </p:txBody>
        </p:sp>
      </p:grpSp>
      <p:grpSp>
        <p:nvGrpSpPr>
          <p:cNvPr id="14" name="-">
            <a:extLst>
              <a:ext uri="{FF2B5EF4-FFF2-40B4-BE49-F238E27FC236}">
                <a16:creationId xmlns:a16="http://schemas.microsoft.com/office/drawing/2014/main" id="{254A3B07-6D65-44CC-8CF5-B87CDEC60078}"/>
              </a:ext>
            </a:extLst>
          </p:cNvPr>
          <p:cNvGrpSpPr/>
          <p:nvPr/>
        </p:nvGrpSpPr>
        <p:grpSpPr>
          <a:xfrm>
            <a:off x="8130105" y="5868251"/>
            <a:ext cx="1117614" cy="542186"/>
            <a:chOff x="2053302" y="5875620"/>
            <a:chExt cx="1117614" cy="542186"/>
          </a:xfrm>
        </p:grpSpPr>
        <p:pic>
          <p:nvPicPr>
            <p:cNvPr id="15" name="-">
              <a:extLst>
                <a:ext uri="{FF2B5EF4-FFF2-40B4-BE49-F238E27FC236}">
                  <a16:creationId xmlns:a16="http://schemas.microsoft.com/office/drawing/2014/main" id="{67880C8C-FBF4-4AD8-85F4-E74D7EE4C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2540802" y="5875620"/>
              <a:ext cx="142614" cy="303054"/>
            </a:xfrm>
            <a:prstGeom prst="rect">
              <a:avLst/>
            </a:prstGeom>
          </p:spPr>
        </p:pic>
        <p:sp>
          <p:nvSpPr>
            <p:cNvPr id="16" name="Yourfacebookhere">
              <a:extLst>
                <a:ext uri="{FF2B5EF4-FFF2-40B4-BE49-F238E27FC236}">
                  <a16:creationId xmlns:a16="http://schemas.microsoft.com/office/drawing/2014/main" id="{BD717496-8BF2-42B5-8584-14D9D9853468}"/>
                </a:ext>
              </a:extLst>
            </p:cNvPr>
            <p:cNvSpPr txBox="1"/>
            <p:nvPr/>
          </p:nvSpPr>
          <p:spPr>
            <a:xfrm>
              <a:off x="2053302" y="6163890"/>
              <a:ext cx="111761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" panose="00000500000000000000" pitchFamily="50" charset="0"/>
                </a:rPr>
                <a:t>facebookhere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endParaRPr>
            </a:p>
          </p:txBody>
        </p:sp>
      </p:grpSp>
      <p:sp>
        <p:nvSpPr>
          <p:cNvPr id="17" name="-">
            <a:extLst>
              <a:ext uri="{FF2B5EF4-FFF2-40B4-BE49-F238E27FC236}">
                <a16:creationId xmlns:a16="http://schemas.microsoft.com/office/drawing/2014/main" id="{2ED4B6B5-C70C-4FA6-AED5-E6C468A995FB}"/>
              </a:ext>
            </a:extLst>
          </p:cNvPr>
          <p:cNvSpPr/>
          <p:nvPr/>
        </p:nvSpPr>
        <p:spPr>
          <a:xfrm>
            <a:off x="7730394" y="4118939"/>
            <a:ext cx="2314575" cy="414338"/>
          </a:xfrm>
          <a:prstGeom prst="roundRect">
            <a:avLst>
              <a:gd name="adj" fmla="val 3689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SCRIBE">
            <a:extLst>
              <a:ext uri="{FF2B5EF4-FFF2-40B4-BE49-F238E27FC236}">
                <a16:creationId xmlns:a16="http://schemas.microsoft.com/office/drawing/2014/main" id="{B373F66E-D329-4E6F-B605-47495F8CE152}"/>
              </a:ext>
            </a:extLst>
          </p:cNvPr>
          <p:cNvSpPr txBox="1"/>
          <p:nvPr/>
        </p:nvSpPr>
        <p:spPr>
          <a:xfrm>
            <a:off x="7790620" y="4089505"/>
            <a:ext cx="2220480" cy="473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75" spc="300" dirty="0">
                <a:solidFill>
                  <a:schemeClr val="bg1"/>
                </a:solidFill>
                <a:latin typeface="Bahnschrift" panose="020B0502040204020203" pitchFamily="34" charset="0"/>
              </a:rPr>
              <a:t>SUBSCRIBE</a:t>
            </a:r>
          </a:p>
        </p:txBody>
      </p:sp>
      <p:sp>
        <p:nvSpPr>
          <p:cNvPr id="19" name="THANKS FOR WATCHING">
            <a:extLst>
              <a:ext uri="{FF2B5EF4-FFF2-40B4-BE49-F238E27FC236}">
                <a16:creationId xmlns:a16="http://schemas.microsoft.com/office/drawing/2014/main" id="{5C267421-C981-4388-9493-013C16E6463A}"/>
              </a:ext>
            </a:extLst>
          </p:cNvPr>
          <p:cNvSpPr txBox="1"/>
          <p:nvPr/>
        </p:nvSpPr>
        <p:spPr>
          <a:xfrm>
            <a:off x="6650602" y="340988"/>
            <a:ext cx="45135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Bahnschrift" panose="020B0502040204020203" pitchFamily="34" charset="0"/>
              </a:rPr>
              <a:t>THANKS FOR WATCHING</a:t>
            </a:r>
          </a:p>
        </p:txBody>
      </p:sp>
      <p:sp>
        <p:nvSpPr>
          <p:cNvPr id="21" name="SUBSCRIBE FOR MORE VIDEOS">
            <a:extLst>
              <a:ext uri="{FF2B5EF4-FFF2-40B4-BE49-F238E27FC236}">
                <a16:creationId xmlns:a16="http://schemas.microsoft.com/office/drawing/2014/main" id="{D4D6AA4D-9F44-4A20-B6AE-066D1D449364}"/>
              </a:ext>
            </a:extLst>
          </p:cNvPr>
          <p:cNvSpPr txBox="1"/>
          <p:nvPr/>
        </p:nvSpPr>
        <p:spPr>
          <a:xfrm>
            <a:off x="7044845" y="5355290"/>
            <a:ext cx="3430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Bahnschrift" panose="020B0502040204020203" pitchFamily="34" charset="0"/>
              </a:rPr>
              <a:t>SUBSCRIBE FOR MORE VIDEOS</a:t>
            </a:r>
            <a:endParaRPr lang="en-US" b="1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4E65B30F-A7C9-43D3-9F10-694DFB4ABFC2}"/>
              </a:ext>
            </a:extLst>
          </p:cNvPr>
          <p:cNvSpPr/>
          <p:nvPr/>
        </p:nvSpPr>
        <p:spPr>
          <a:xfrm>
            <a:off x="1012473" y="3931920"/>
            <a:ext cx="4185909" cy="2456291"/>
          </a:xfrm>
          <a:prstGeom prst="roundRect">
            <a:avLst>
              <a:gd name="adj" fmla="val 4356"/>
            </a:avLst>
          </a:prstGeom>
          <a:solidFill>
            <a:schemeClr val="bg1"/>
          </a:solidFill>
          <a:ln w="76200">
            <a:noFill/>
          </a:ln>
          <a:effectLst>
            <a:outerShdw blurRad="254000" dir="2700000" algn="tl" rotWithShape="0">
              <a:schemeClr val="tx1">
                <a:lumMod val="85000"/>
                <a:lumOff val="15000"/>
                <a:alpha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70" dirty="0"/>
          </a:p>
        </p:txBody>
      </p:sp>
      <p:sp>
        <p:nvSpPr>
          <p:cNvPr id="27" name="RECOMMENDED">
            <a:extLst>
              <a:ext uri="{FF2B5EF4-FFF2-40B4-BE49-F238E27FC236}">
                <a16:creationId xmlns:a16="http://schemas.microsoft.com/office/drawing/2014/main" id="{A0C12697-ED29-47DB-834B-60176C11B5AD}"/>
              </a:ext>
            </a:extLst>
          </p:cNvPr>
          <p:cNvSpPr txBox="1"/>
          <p:nvPr/>
        </p:nvSpPr>
        <p:spPr>
          <a:xfrm>
            <a:off x="928585" y="3527963"/>
            <a:ext cx="2074607" cy="403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25" b="1" dirty="0">
                <a:solidFill>
                  <a:schemeClr val="bg1"/>
                </a:solidFill>
                <a:latin typeface="Bahnschrift" panose="020B0502040204020203" pitchFamily="34" charset="0"/>
              </a:rPr>
              <a:t>RECOMMENDED</a:t>
            </a:r>
          </a:p>
        </p:txBody>
      </p:sp>
      <p:sp>
        <p:nvSpPr>
          <p:cNvPr id="28" name="NEXT VIDEO">
            <a:extLst>
              <a:ext uri="{FF2B5EF4-FFF2-40B4-BE49-F238E27FC236}">
                <a16:creationId xmlns:a16="http://schemas.microsoft.com/office/drawing/2014/main" id="{B35EF3FF-6929-432C-A45A-D92FECD1CF0C}"/>
              </a:ext>
            </a:extLst>
          </p:cNvPr>
          <p:cNvSpPr txBox="1"/>
          <p:nvPr/>
        </p:nvSpPr>
        <p:spPr>
          <a:xfrm>
            <a:off x="928585" y="469789"/>
            <a:ext cx="1582484" cy="403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25" b="1" dirty="0">
                <a:solidFill>
                  <a:schemeClr val="bg1"/>
                </a:solidFill>
                <a:latin typeface="Bahnschrift" panose="020B0502040204020203" pitchFamily="34" charset="0"/>
              </a:rPr>
              <a:t>NEXT VIDEO</a:t>
            </a:r>
          </a:p>
        </p:txBody>
      </p:sp>
      <p:sp>
        <p:nvSpPr>
          <p:cNvPr id="29" name="CHANNEL NAME">
            <a:extLst>
              <a:ext uri="{FF2B5EF4-FFF2-40B4-BE49-F238E27FC236}">
                <a16:creationId xmlns:a16="http://schemas.microsoft.com/office/drawing/2014/main" id="{48E56E60-F2A4-4A49-BF75-543D7C64A138}"/>
              </a:ext>
            </a:extLst>
          </p:cNvPr>
          <p:cNvSpPr txBox="1"/>
          <p:nvPr/>
        </p:nvSpPr>
        <p:spPr>
          <a:xfrm>
            <a:off x="7095095" y="4768590"/>
            <a:ext cx="3383142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</a:rPr>
              <a:t>CHANNEL NAME</a:t>
            </a:r>
          </a:p>
        </p:txBody>
      </p:sp>
      <p:pic>
        <p:nvPicPr>
          <p:cNvPr id="65" name="Sample">
            <a:hlinkClick r:id="" action="ppaction://media"/>
            <a:extLst>
              <a:ext uri="{FF2B5EF4-FFF2-40B4-BE49-F238E27FC236}">
                <a16:creationId xmlns:a16="http://schemas.microsoft.com/office/drawing/2014/main" id="{762A4E2E-C172-42E3-B16E-420A76884F5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086381" y="3992543"/>
            <a:ext cx="4050792" cy="2278571"/>
          </a:xfrm>
          <a:prstGeom prst="rect">
            <a:avLst/>
          </a:prstGeom>
        </p:spPr>
      </p:pic>
      <p:grpSp>
        <p:nvGrpSpPr>
          <p:cNvPr id="35" name="Effect">
            <a:extLst>
              <a:ext uri="{FF2B5EF4-FFF2-40B4-BE49-F238E27FC236}">
                <a16:creationId xmlns:a16="http://schemas.microsoft.com/office/drawing/2014/main" id="{71ADB208-5C24-405E-B826-FCC4FC36390A}"/>
              </a:ext>
            </a:extLst>
          </p:cNvPr>
          <p:cNvGrpSpPr/>
          <p:nvPr/>
        </p:nvGrpSpPr>
        <p:grpSpPr>
          <a:xfrm>
            <a:off x="1084890" y="3984299"/>
            <a:ext cx="4061829" cy="2244149"/>
            <a:chOff x="6750203" y="3600852"/>
            <a:chExt cx="4681347" cy="2502728"/>
          </a:xfrm>
        </p:grpSpPr>
        <p:sp>
          <p:nvSpPr>
            <p:cNvPr id="36" name="Effect">
              <a:extLst>
                <a:ext uri="{FF2B5EF4-FFF2-40B4-BE49-F238E27FC236}">
                  <a16:creationId xmlns:a16="http://schemas.microsoft.com/office/drawing/2014/main" id="{A5CC6481-CAF7-4C42-A333-A5B140EC5CA9}"/>
                </a:ext>
              </a:extLst>
            </p:cNvPr>
            <p:cNvSpPr/>
            <p:nvPr/>
          </p:nvSpPr>
          <p:spPr>
            <a:xfrm>
              <a:off x="10731180" y="5754565"/>
              <a:ext cx="633507" cy="330935"/>
            </a:xfrm>
            <a:prstGeom prst="roundRect">
              <a:avLst>
                <a:gd name="adj" fmla="val 9010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Effect">
              <a:extLst>
                <a:ext uri="{FF2B5EF4-FFF2-40B4-BE49-F238E27FC236}">
                  <a16:creationId xmlns:a16="http://schemas.microsoft.com/office/drawing/2014/main" id="{D39EAE06-3F6D-4AB4-839A-C41454F15224}"/>
                </a:ext>
              </a:extLst>
            </p:cNvPr>
            <p:cNvSpPr/>
            <p:nvPr/>
          </p:nvSpPr>
          <p:spPr>
            <a:xfrm>
              <a:off x="6750203" y="3600852"/>
              <a:ext cx="4681347" cy="1053343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Effect">
              <a:extLst>
                <a:ext uri="{FF2B5EF4-FFF2-40B4-BE49-F238E27FC236}">
                  <a16:creationId xmlns:a16="http://schemas.microsoft.com/office/drawing/2014/main" id="{19DF52E3-6A31-49C1-989B-AC1CA73B570E}"/>
                </a:ext>
              </a:extLst>
            </p:cNvPr>
            <p:cNvSpPr txBox="1"/>
            <p:nvPr/>
          </p:nvSpPr>
          <p:spPr>
            <a:xfrm>
              <a:off x="10731180" y="5736485"/>
              <a:ext cx="654417" cy="3670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0:15</a:t>
              </a:r>
            </a:p>
          </p:txBody>
        </p:sp>
        <p:sp>
          <p:nvSpPr>
            <p:cNvPr id="39" name="Effect">
              <a:extLst>
                <a:ext uri="{FF2B5EF4-FFF2-40B4-BE49-F238E27FC236}">
                  <a16:creationId xmlns:a16="http://schemas.microsoft.com/office/drawing/2014/main" id="{195FD307-5109-48A9-BEFF-BFAC2304A30B}"/>
                </a:ext>
              </a:extLst>
            </p:cNvPr>
            <p:cNvSpPr txBox="1"/>
            <p:nvPr/>
          </p:nvSpPr>
          <p:spPr>
            <a:xfrm>
              <a:off x="6796289" y="3655511"/>
              <a:ext cx="3648612" cy="34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Cycling In Awesome Bridge</a:t>
              </a:r>
            </a:p>
          </p:txBody>
        </p:sp>
      </p:grpSp>
      <p:grpSp>
        <p:nvGrpSpPr>
          <p:cNvPr id="51" name="-">
            <a:extLst>
              <a:ext uri="{FF2B5EF4-FFF2-40B4-BE49-F238E27FC236}">
                <a16:creationId xmlns:a16="http://schemas.microsoft.com/office/drawing/2014/main" id="{44256CF6-C185-4929-9874-8F62CF70A13C}"/>
              </a:ext>
            </a:extLst>
          </p:cNvPr>
          <p:cNvGrpSpPr/>
          <p:nvPr/>
        </p:nvGrpSpPr>
        <p:grpSpPr>
          <a:xfrm>
            <a:off x="5577429" y="1577507"/>
            <a:ext cx="1265034" cy="1265034"/>
            <a:chOff x="5577429" y="1577507"/>
            <a:chExt cx="1265034" cy="1265034"/>
          </a:xfrm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F3D3C3EC-FCFA-462B-8984-9CD44FA17AA4}"/>
                </a:ext>
              </a:extLst>
            </p:cNvPr>
            <p:cNvSpPr/>
            <p:nvPr/>
          </p:nvSpPr>
          <p:spPr>
            <a:xfrm>
              <a:off x="5577429" y="1577507"/>
              <a:ext cx="1265034" cy="1265034"/>
            </a:xfrm>
            <a:prstGeom prst="ellipse">
              <a:avLst/>
            </a:prstGeom>
            <a:gradFill>
              <a:gsLst>
                <a:gs pos="0">
                  <a:srgbClr val="92D050"/>
                </a:gs>
                <a:gs pos="46900">
                  <a:srgbClr val="4EC19B"/>
                </a:gs>
                <a:gs pos="100000">
                  <a:srgbClr val="00B0F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LIKE COMMENT">
              <a:extLst>
                <a:ext uri="{FF2B5EF4-FFF2-40B4-BE49-F238E27FC236}">
                  <a16:creationId xmlns:a16="http://schemas.microsoft.com/office/drawing/2014/main" id="{2FD55BDB-4662-4A34-9D9A-28A9EFA65F90}"/>
                </a:ext>
              </a:extLst>
            </p:cNvPr>
            <p:cNvSpPr txBox="1"/>
            <p:nvPr/>
          </p:nvSpPr>
          <p:spPr>
            <a:xfrm>
              <a:off x="5577429" y="1699758"/>
              <a:ext cx="12347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" panose="020B0502040204020203" pitchFamily="34" charset="0"/>
                </a:rPr>
                <a:t>LIKE</a:t>
              </a:r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" panose="020B0502040204020203" pitchFamily="34" charset="0"/>
                </a:rPr>
                <a:t> COMMENT</a:t>
              </a:r>
            </a:p>
            <a:p>
              <a:pPr algn="ctr"/>
              <a:r>
                <a:rPr 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" panose="020B0502040204020203" pitchFamily="34" charset="0"/>
                </a:rPr>
                <a:t>SHARE</a:t>
              </a:r>
            </a:p>
          </p:txBody>
        </p:sp>
      </p:grpSp>
      <p:sp>
        <p:nvSpPr>
          <p:cNvPr id="45" name="-">
            <a:extLst>
              <a:ext uri="{FF2B5EF4-FFF2-40B4-BE49-F238E27FC236}">
                <a16:creationId xmlns:a16="http://schemas.microsoft.com/office/drawing/2014/main" id="{D6D1C21B-D99E-411B-BBC1-3DEA1141DF0C}"/>
              </a:ext>
            </a:extLst>
          </p:cNvPr>
          <p:cNvSpPr/>
          <p:nvPr/>
        </p:nvSpPr>
        <p:spPr>
          <a:xfrm>
            <a:off x="1012473" y="928594"/>
            <a:ext cx="4185909" cy="2456291"/>
          </a:xfrm>
          <a:prstGeom prst="roundRect">
            <a:avLst>
              <a:gd name="adj" fmla="val 4356"/>
            </a:avLst>
          </a:prstGeom>
          <a:solidFill>
            <a:schemeClr val="bg1"/>
          </a:solidFill>
          <a:ln w="76200">
            <a:noFill/>
          </a:ln>
          <a:effectLst>
            <a:outerShdw blurRad="254000" dir="2700000" algn="tl" rotWithShape="0">
              <a:schemeClr val="tx1">
                <a:lumMod val="85000"/>
                <a:lumOff val="15000"/>
                <a:alpha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70" dirty="0"/>
          </a:p>
        </p:txBody>
      </p:sp>
      <p:pic>
        <p:nvPicPr>
          <p:cNvPr id="66" name="Sample">
            <a:hlinkClick r:id="" action="ppaction://media"/>
            <a:extLst>
              <a:ext uri="{FF2B5EF4-FFF2-40B4-BE49-F238E27FC236}">
                <a16:creationId xmlns:a16="http://schemas.microsoft.com/office/drawing/2014/main" id="{E0E682FE-4F3E-4BD8-A7BA-0C7C35C6096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89117" y="1002845"/>
            <a:ext cx="4050792" cy="2278571"/>
          </a:xfrm>
          <a:prstGeom prst="rect">
            <a:avLst/>
          </a:prstGeom>
        </p:spPr>
      </p:pic>
      <p:grpSp>
        <p:nvGrpSpPr>
          <p:cNvPr id="46" name="Effect">
            <a:extLst>
              <a:ext uri="{FF2B5EF4-FFF2-40B4-BE49-F238E27FC236}">
                <a16:creationId xmlns:a16="http://schemas.microsoft.com/office/drawing/2014/main" id="{40558019-C918-4A0F-866F-D024308835F0}"/>
              </a:ext>
            </a:extLst>
          </p:cNvPr>
          <p:cNvGrpSpPr/>
          <p:nvPr/>
        </p:nvGrpSpPr>
        <p:grpSpPr>
          <a:xfrm>
            <a:off x="1084890" y="995963"/>
            <a:ext cx="4061829" cy="2244149"/>
            <a:chOff x="6750203" y="3600852"/>
            <a:chExt cx="4681347" cy="2502728"/>
          </a:xfrm>
        </p:grpSpPr>
        <p:sp>
          <p:nvSpPr>
            <p:cNvPr id="47" name="Effect">
              <a:extLst>
                <a:ext uri="{FF2B5EF4-FFF2-40B4-BE49-F238E27FC236}">
                  <a16:creationId xmlns:a16="http://schemas.microsoft.com/office/drawing/2014/main" id="{45D31491-A2F1-49B6-8AB0-50F0B45FD8E9}"/>
                </a:ext>
              </a:extLst>
            </p:cNvPr>
            <p:cNvSpPr/>
            <p:nvPr/>
          </p:nvSpPr>
          <p:spPr>
            <a:xfrm>
              <a:off x="10731180" y="5754565"/>
              <a:ext cx="633507" cy="330935"/>
            </a:xfrm>
            <a:prstGeom prst="roundRect">
              <a:avLst>
                <a:gd name="adj" fmla="val 9010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Effect">
              <a:extLst>
                <a:ext uri="{FF2B5EF4-FFF2-40B4-BE49-F238E27FC236}">
                  <a16:creationId xmlns:a16="http://schemas.microsoft.com/office/drawing/2014/main" id="{A7A16EB8-B2A6-4839-ADB0-ACD79F75D733}"/>
                </a:ext>
              </a:extLst>
            </p:cNvPr>
            <p:cNvSpPr/>
            <p:nvPr/>
          </p:nvSpPr>
          <p:spPr>
            <a:xfrm>
              <a:off x="6750203" y="3600852"/>
              <a:ext cx="4681347" cy="1053343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Effect">
              <a:extLst>
                <a:ext uri="{FF2B5EF4-FFF2-40B4-BE49-F238E27FC236}">
                  <a16:creationId xmlns:a16="http://schemas.microsoft.com/office/drawing/2014/main" id="{BCEBBF1B-DF92-4C57-9232-991BD7689AEE}"/>
                </a:ext>
              </a:extLst>
            </p:cNvPr>
            <p:cNvSpPr txBox="1"/>
            <p:nvPr/>
          </p:nvSpPr>
          <p:spPr>
            <a:xfrm>
              <a:off x="10731180" y="5736485"/>
              <a:ext cx="654417" cy="3670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0:15</a:t>
              </a:r>
            </a:p>
          </p:txBody>
        </p:sp>
        <p:sp>
          <p:nvSpPr>
            <p:cNvPr id="50" name="Effect">
              <a:extLst>
                <a:ext uri="{FF2B5EF4-FFF2-40B4-BE49-F238E27FC236}">
                  <a16:creationId xmlns:a16="http://schemas.microsoft.com/office/drawing/2014/main" id="{7C8EBC3E-15D9-456A-8FC0-3FD9FAC0EDA9}"/>
                </a:ext>
              </a:extLst>
            </p:cNvPr>
            <p:cNvSpPr txBox="1"/>
            <p:nvPr/>
          </p:nvSpPr>
          <p:spPr>
            <a:xfrm>
              <a:off x="6796289" y="3655511"/>
              <a:ext cx="3648612" cy="34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Best Freestyle I can Do</a:t>
              </a:r>
            </a:p>
          </p:txBody>
        </p:sp>
      </p:grpSp>
      <p:sp>
        <p:nvSpPr>
          <p:cNvPr id="52" name="-">
            <a:extLst>
              <a:ext uri="{FF2B5EF4-FFF2-40B4-BE49-F238E27FC236}">
                <a16:creationId xmlns:a16="http://schemas.microsoft.com/office/drawing/2014/main" id="{346ADD85-43A0-4436-8E77-0016D16E14D3}"/>
              </a:ext>
            </a:extLst>
          </p:cNvPr>
          <p:cNvSpPr/>
          <p:nvPr/>
        </p:nvSpPr>
        <p:spPr>
          <a:xfrm>
            <a:off x="10955919" y="2093494"/>
            <a:ext cx="736145" cy="279267"/>
          </a:xfrm>
          <a:custGeom>
            <a:avLst/>
            <a:gdLst>
              <a:gd name="connsiteX0" fmla="*/ 32317 w 736145"/>
              <a:gd name="connsiteY0" fmla="*/ 214633 h 279267"/>
              <a:gd name="connsiteX1" fmla="*/ 64634 w 736145"/>
              <a:gd name="connsiteY1" fmla="*/ 246950 h 279267"/>
              <a:gd name="connsiteX2" fmla="*/ 32317 w 736145"/>
              <a:gd name="connsiteY2" fmla="*/ 279267 h 279267"/>
              <a:gd name="connsiteX3" fmla="*/ 0 w 736145"/>
              <a:gd name="connsiteY3" fmla="*/ 246950 h 279267"/>
              <a:gd name="connsiteX4" fmla="*/ 32317 w 736145"/>
              <a:gd name="connsiteY4" fmla="*/ 214633 h 279267"/>
              <a:gd name="connsiteX5" fmla="*/ 256154 w 736145"/>
              <a:gd name="connsiteY5" fmla="*/ 214632 h 279267"/>
              <a:gd name="connsiteX6" fmla="*/ 288471 w 736145"/>
              <a:gd name="connsiteY6" fmla="*/ 246949 h 279267"/>
              <a:gd name="connsiteX7" fmla="*/ 256154 w 736145"/>
              <a:gd name="connsiteY7" fmla="*/ 279266 h 279267"/>
              <a:gd name="connsiteX8" fmla="*/ 223837 w 736145"/>
              <a:gd name="connsiteY8" fmla="*/ 246949 h 279267"/>
              <a:gd name="connsiteX9" fmla="*/ 256154 w 736145"/>
              <a:gd name="connsiteY9" fmla="*/ 214632 h 279267"/>
              <a:gd name="connsiteX10" fmla="*/ 479991 w 736145"/>
              <a:gd name="connsiteY10" fmla="*/ 214631 h 279267"/>
              <a:gd name="connsiteX11" fmla="*/ 512308 w 736145"/>
              <a:gd name="connsiteY11" fmla="*/ 246948 h 279267"/>
              <a:gd name="connsiteX12" fmla="*/ 479991 w 736145"/>
              <a:gd name="connsiteY12" fmla="*/ 279265 h 279267"/>
              <a:gd name="connsiteX13" fmla="*/ 447674 w 736145"/>
              <a:gd name="connsiteY13" fmla="*/ 246948 h 279267"/>
              <a:gd name="connsiteX14" fmla="*/ 479991 w 736145"/>
              <a:gd name="connsiteY14" fmla="*/ 214631 h 279267"/>
              <a:gd name="connsiteX15" fmla="*/ 703828 w 736145"/>
              <a:gd name="connsiteY15" fmla="*/ 214630 h 279267"/>
              <a:gd name="connsiteX16" fmla="*/ 736145 w 736145"/>
              <a:gd name="connsiteY16" fmla="*/ 246947 h 279267"/>
              <a:gd name="connsiteX17" fmla="*/ 703828 w 736145"/>
              <a:gd name="connsiteY17" fmla="*/ 279264 h 279267"/>
              <a:gd name="connsiteX18" fmla="*/ 671511 w 736145"/>
              <a:gd name="connsiteY18" fmla="*/ 246947 h 279267"/>
              <a:gd name="connsiteX19" fmla="*/ 703828 w 736145"/>
              <a:gd name="connsiteY19" fmla="*/ 214630 h 279267"/>
              <a:gd name="connsiteX20" fmla="*/ 32317 w 736145"/>
              <a:gd name="connsiteY20" fmla="*/ 3 h 279267"/>
              <a:gd name="connsiteX21" fmla="*/ 64634 w 736145"/>
              <a:gd name="connsiteY21" fmla="*/ 32320 h 279267"/>
              <a:gd name="connsiteX22" fmla="*/ 32317 w 736145"/>
              <a:gd name="connsiteY22" fmla="*/ 64637 h 279267"/>
              <a:gd name="connsiteX23" fmla="*/ 0 w 736145"/>
              <a:gd name="connsiteY23" fmla="*/ 32320 h 279267"/>
              <a:gd name="connsiteX24" fmla="*/ 32317 w 736145"/>
              <a:gd name="connsiteY24" fmla="*/ 3 h 279267"/>
              <a:gd name="connsiteX25" fmla="*/ 256154 w 736145"/>
              <a:gd name="connsiteY25" fmla="*/ 2 h 279267"/>
              <a:gd name="connsiteX26" fmla="*/ 288471 w 736145"/>
              <a:gd name="connsiteY26" fmla="*/ 32319 h 279267"/>
              <a:gd name="connsiteX27" fmla="*/ 256154 w 736145"/>
              <a:gd name="connsiteY27" fmla="*/ 64636 h 279267"/>
              <a:gd name="connsiteX28" fmla="*/ 223837 w 736145"/>
              <a:gd name="connsiteY28" fmla="*/ 32319 h 279267"/>
              <a:gd name="connsiteX29" fmla="*/ 256154 w 736145"/>
              <a:gd name="connsiteY29" fmla="*/ 2 h 279267"/>
              <a:gd name="connsiteX30" fmla="*/ 479991 w 736145"/>
              <a:gd name="connsiteY30" fmla="*/ 1 h 279267"/>
              <a:gd name="connsiteX31" fmla="*/ 512308 w 736145"/>
              <a:gd name="connsiteY31" fmla="*/ 32318 h 279267"/>
              <a:gd name="connsiteX32" fmla="*/ 479991 w 736145"/>
              <a:gd name="connsiteY32" fmla="*/ 64635 h 279267"/>
              <a:gd name="connsiteX33" fmla="*/ 447674 w 736145"/>
              <a:gd name="connsiteY33" fmla="*/ 32318 h 279267"/>
              <a:gd name="connsiteX34" fmla="*/ 479991 w 736145"/>
              <a:gd name="connsiteY34" fmla="*/ 1 h 279267"/>
              <a:gd name="connsiteX35" fmla="*/ 703828 w 736145"/>
              <a:gd name="connsiteY35" fmla="*/ 0 h 279267"/>
              <a:gd name="connsiteX36" fmla="*/ 736145 w 736145"/>
              <a:gd name="connsiteY36" fmla="*/ 32317 h 279267"/>
              <a:gd name="connsiteX37" fmla="*/ 703828 w 736145"/>
              <a:gd name="connsiteY37" fmla="*/ 64634 h 279267"/>
              <a:gd name="connsiteX38" fmla="*/ 671511 w 736145"/>
              <a:gd name="connsiteY38" fmla="*/ 32317 h 279267"/>
              <a:gd name="connsiteX39" fmla="*/ 703828 w 736145"/>
              <a:gd name="connsiteY39" fmla="*/ 0 h 27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36145" h="279267">
                <a:moveTo>
                  <a:pt x="32317" y="214633"/>
                </a:moveTo>
                <a:cubicBezTo>
                  <a:pt x="50165" y="214633"/>
                  <a:pt x="64634" y="229102"/>
                  <a:pt x="64634" y="246950"/>
                </a:cubicBezTo>
                <a:cubicBezTo>
                  <a:pt x="64634" y="264798"/>
                  <a:pt x="50165" y="279267"/>
                  <a:pt x="32317" y="279267"/>
                </a:cubicBezTo>
                <a:cubicBezTo>
                  <a:pt x="14469" y="279267"/>
                  <a:pt x="0" y="264798"/>
                  <a:pt x="0" y="246950"/>
                </a:cubicBezTo>
                <a:cubicBezTo>
                  <a:pt x="0" y="229102"/>
                  <a:pt x="14469" y="214633"/>
                  <a:pt x="32317" y="214633"/>
                </a:cubicBezTo>
                <a:close/>
                <a:moveTo>
                  <a:pt x="256154" y="214632"/>
                </a:moveTo>
                <a:cubicBezTo>
                  <a:pt x="274002" y="214632"/>
                  <a:pt x="288471" y="229101"/>
                  <a:pt x="288471" y="246949"/>
                </a:cubicBezTo>
                <a:cubicBezTo>
                  <a:pt x="288471" y="264797"/>
                  <a:pt x="274002" y="279266"/>
                  <a:pt x="256154" y="279266"/>
                </a:cubicBezTo>
                <a:cubicBezTo>
                  <a:pt x="238306" y="279266"/>
                  <a:pt x="223837" y="264797"/>
                  <a:pt x="223837" y="246949"/>
                </a:cubicBezTo>
                <a:cubicBezTo>
                  <a:pt x="223837" y="229101"/>
                  <a:pt x="238306" y="214632"/>
                  <a:pt x="256154" y="214632"/>
                </a:cubicBezTo>
                <a:close/>
                <a:moveTo>
                  <a:pt x="479991" y="214631"/>
                </a:moveTo>
                <a:cubicBezTo>
                  <a:pt x="497839" y="214631"/>
                  <a:pt x="512308" y="229100"/>
                  <a:pt x="512308" y="246948"/>
                </a:cubicBezTo>
                <a:cubicBezTo>
                  <a:pt x="512308" y="264796"/>
                  <a:pt x="497839" y="279265"/>
                  <a:pt x="479991" y="279265"/>
                </a:cubicBezTo>
                <a:cubicBezTo>
                  <a:pt x="462143" y="279265"/>
                  <a:pt x="447674" y="264796"/>
                  <a:pt x="447674" y="246948"/>
                </a:cubicBezTo>
                <a:cubicBezTo>
                  <a:pt x="447674" y="229100"/>
                  <a:pt x="462143" y="214631"/>
                  <a:pt x="479991" y="214631"/>
                </a:cubicBezTo>
                <a:close/>
                <a:moveTo>
                  <a:pt x="703828" y="214630"/>
                </a:moveTo>
                <a:cubicBezTo>
                  <a:pt x="721676" y="214630"/>
                  <a:pt x="736145" y="229099"/>
                  <a:pt x="736145" y="246947"/>
                </a:cubicBezTo>
                <a:cubicBezTo>
                  <a:pt x="736145" y="264795"/>
                  <a:pt x="721676" y="279264"/>
                  <a:pt x="703828" y="279264"/>
                </a:cubicBezTo>
                <a:cubicBezTo>
                  <a:pt x="685980" y="279264"/>
                  <a:pt x="671511" y="264795"/>
                  <a:pt x="671511" y="246947"/>
                </a:cubicBezTo>
                <a:cubicBezTo>
                  <a:pt x="671511" y="229099"/>
                  <a:pt x="685980" y="214630"/>
                  <a:pt x="703828" y="214630"/>
                </a:cubicBezTo>
                <a:close/>
                <a:moveTo>
                  <a:pt x="32317" y="3"/>
                </a:moveTo>
                <a:cubicBezTo>
                  <a:pt x="50165" y="3"/>
                  <a:pt x="64634" y="14472"/>
                  <a:pt x="64634" y="32320"/>
                </a:cubicBezTo>
                <a:cubicBezTo>
                  <a:pt x="64634" y="50168"/>
                  <a:pt x="50165" y="64637"/>
                  <a:pt x="32317" y="64637"/>
                </a:cubicBezTo>
                <a:cubicBezTo>
                  <a:pt x="14469" y="64637"/>
                  <a:pt x="0" y="50168"/>
                  <a:pt x="0" y="32320"/>
                </a:cubicBezTo>
                <a:cubicBezTo>
                  <a:pt x="0" y="14472"/>
                  <a:pt x="14469" y="3"/>
                  <a:pt x="32317" y="3"/>
                </a:cubicBezTo>
                <a:close/>
                <a:moveTo>
                  <a:pt x="256154" y="2"/>
                </a:moveTo>
                <a:cubicBezTo>
                  <a:pt x="274002" y="2"/>
                  <a:pt x="288471" y="14471"/>
                  <a:pt x="288471" y="32319"/>
                </a:cubicBezTo>
                <a:cubicBezTo>
                  <a:pt x="288471" y="50167"/>
                  <a:pt x="274002" y="64636"/>
                  <a:pt x="256154" y="64636"/>
                </a:cubicBezTo>
                <a:cubicBezTo>
                  <a:pt x="238306" y="64636"/>
                  <a:pt x="223837" y="50167"/>
                  <a:pt x="223837" y="32319"/>
                </a:cubicBezTo>
                <a:cubicBezTo>
                  <a:pt x="223837" y="14471"/>
                  <a:pt x="238306" y="2"/>
                  <a:pt x="256154" y="2"/>
                </a:cubicBezTo>
                <a:close/>
                <a:moveTo>
                  <a:pt x="479991" y="1"/>
                </a:moveTo>
                <a:cubicBezTo>
                  <a:pt x="497839" y="1"/>
                  <a:pt x="512308" y="14470"/>
                  <a:pt x="512308" y="32318"/>
                </a:cubicBezTo>
                <a:cubicBezTo>
                  <a:pt x="512308" y="50166"/>
                  <a:pt x="497839" y="64635"/>
                  <a:pt x="479991" y="64635"/>
                </a:cubicBezTo>
                <a:cubicBezTo>
                  <a:pt x="462143" y="64635"/>
                  <a:pt x="447674" y="50166"/>
                  <a:pt x="447674" y="32318"/>
                </a:cubicBezTo>
                <a:cubicBezTo>
                  <a:pt x="447674" y="14470"/>
                  <a:pt x="462143" y="1"/>
                  <a:pt x="479991" y="1"/>
                </a:cubicBezTo>
                <a:close/>
                <a:moveTo>
                  <a:pt x="703828" y="0"/>
                </a:moveTo>
                <a:cubicBezTo>
                  <a:pt x="721676" y="0"/>
                  <a:pt x="736145" y="14469"/>
                  <a:pt x="736145" y="32317"/>
                </a:cubicBezTo>
                <a:cubicBezTo>
                  <a:pt x="736145" y="50165"/>
                  <a:pt x="721676" y="64634"/>
                  <a:pt x="703828" y="64634"/>
                </a:cubicBezTo>
                <a:cubicBezTo>
                  <a:pt x="685980" y="64634"/>
                  <a:pt x="671511" y="50165"/>
                  <a:pt x="671511" y="32317"/>
                </a:cubicBezTo>
                <a:cubicBezTo>
                  <a:pt x="671511" y="14469"/>
                  <a:pt x="685980" y="0"/>
                  <a:pt x="703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Lexend" pitchFamily="2" charset="0"/>
            </a:endParaRPr>
          </a:p>
        </p:txBody>
      </p:sp>
      <p:sp>
        <p:nvSpPr>
          <p:cNvPr id="54" name="-">
            <a:extLst>
              <a:ext uri="{FF2B5EF4-FFF2-40B4-BE49-F238E27FC236}">
                <a16:creationId xmlns:a16="http://schemas.microsoft.com/office/drawing/2014/main" id="{C32D963D-A1FE-4753-8D30-2CBA9E6F8F2F}"/>
              </a:ext>
            </a:extLst>
          </p:cNvPr>
          <p:cNvSpPr/>
          <p:nvPr/>
        </p:nvSpPr>
        <p:spPr>
          <a:xfrm>
            <a:off x="10955919" y="2093494"/>
            <a:ext cx="736145" cy="279267"/>
          </a:xfrm>
          <a:custGeom>
            <a:avLst/>
            <a:gdLst>
              <a:gd name="connsiteX0" fmla="*/ 32317 w 736145"/>
              <a:gd name="connsiteY0" fmla="*/ 214633 h 279267"/>
              <a:gd name="connsiteX1" fmla="*/ 64634 w 736145"/>
              <a:gd name="connsiteY1" fmla="*/ 246950 h 279267"/>
              <a:gd name="connsiteX2" fmla="*/ 32317 w 736145"/>
              <a:gd name="connsiteY2" fmla="*/ 279267 h 279267"/>
              <a:gd name="connsiteX3" fmla="*/ 0 w 736145"/>
              <a:gd name="connsiteY3" fmla="*/ 246950 h 279267"/>
              <a:gd name="connsiteX4" fmla="*/ 32317 w 736145"/>
              <a:gd name="connsiteY4" fmla="*/ 214633 h 279267"/>
              <a:gd name="connsiteX5" fmla="*/ 256154 w 736145"/>
              <a:gd name="connsiteY5" fmla="*/ 214632 h 279267"/>
              <a:gd name="connsiteX6" fmla="*/ 288471 w 736145"/>
              <a:gd name="connsiteY6" fmla="*/ 246949 h 279267"/>
              <a:gd name="connsiteX7" fmla="*/ 256154 w 736145"/>
              <a:gd name="connsiteY7" fmla="*/ 279266 h 279267"/>
              <a:gd name="connsiteX8" fmla="*/ 223837 w 736145"/>
              <a:gd name="connsiteY8" fmla="*/ 246949 h 279267"/>
              <a:gd name="connsiteX9" fmla="*/ 256154 w 736145"/>
              <a:gd name="connsiteY9" fmla="*/ 214632 h 279267"/>
              <a:gd name="connsiteX10" fmla="*/ 479991 w 736145"/>
              <a:gd name="connsiteY10" fmla="*/ 214631 h 279267"/>
              <a:gd name="connsiteX11" fmla="*/ 512308 w 736145"/>
              <a:gd name="connsiteY11" fmla="*/ 246948 h 279267"/>
              <a:gd name="connsiteX12" fmla="*/ 479991 w 736145"/>
              <a:gd name="connsiteY12" fmla="*/ 279265 h 279267"/>
              <a:gd name="connsiteX13" fmla="*/ 447674 w 736145"/>
              <a:gd name="connsiteY13" fmla="*/ 246948 h 279267"/>
              <a:gd name="connsiteX14" fmla="*/ 479991 w 736145"/>
              <a:gd name="connsiteY14" fmla="*/ 214631 h 279267"/>
              <a:gd name="connsiteX15" fmla="*/ 703828 w 736145"/>
              <a:gd name="connsiteY15" fmla="*/ 214630 h 279267"/>
              <a:gd name="connsiteX16" fmla="*/ 736145 w 736145"/>
              <a:gd name="connsiteY16" fmla="*/ 246947 h 279267"/>
              <a:gd name="connsiteX17" fmla="*/ 703828 w 736145"/>
              <a:gd name="connsiteY17" fmla="*/ 279264 h 279267"/>
              <a:gd name="connsiteX18" fmla="*/ 671511 w 736145"/>
              <a:gd name="connsiteY18" fmla="*/ 246947 h 279267"/>
              <a:gd name="connsiteX19" fmla="*/ 703828 w 736145"/>
              <a:gd name="connsiteY19" fmla="*/ 214630 h 279267"/>
              <a:gd name="connsiteX20" fmla="*/ 32317 w 736145"/>
              <a:gd name="connsiteY20" fmla="*/ 3 h 279267"/>
              <a:gd name="connsiteX21" fmla="*/ 64634 w 736145"/>
              <a:gd name="connsiteY21" fmla="*/ 32320 h 279267"/>
              <a:gd name="connsiteX22" fmla="*/ 32317 w 736145"/>
              <a:gd name="connsiteY22" fmla="*/ 64637 h 279267"/>
              <a:gd name="connsiteX23" fmla="*/ 0 w 736145"/>
              <a:gd name="connsiteY23" fmla="*/ 32320 h 279267"/>
              <a:gd name="connsiteX24" fmla="*/ 32317 w 736145"/>
              <a:gd name="connsiteY24" fmla="*/ 3 h 279267"/>
              <a:gd name="connsiteX25" fmla="*/ 256154 w 736145"/>
              <a:gd name="connsiteY25" fmla="*/ 2 h 279267"/>
              <a:gd name="connsiteX26" fmla="*/ 288471 w 736145"/>
              <a:gd name="connsiteY26" fmla="*/ 32319 h 279267"/>
              <a:gd name="connsiteX27" fmla="*/ 256154 w 736145"/>
              <a:gd name="connsiteY27" fmla="*/ 64636 h 279267"/>
              <a:gd name="connsiteX28" fmla="*/ 223837 w 736145"/>
              <a:gd name="connsiteY28" fmla="*/ 32319 h 279267"/>
              <a:gd name="connsiteX29" fmla="*/ 256154 w 736145"/>
              <a:gd name="connsiteY29" fmla="*/ 2 h 279267"/>
              <a:gd name="connsiteX30" fmla="*/ 479991 w 736145"/>
              <a:gd name="connsiteY30" fmla="*/ 1 h 279267"/>
              <a:gd name="connsiteX31" fmla="*/ 512308 w 736145"/>
              <a:gd name="connsiteY31" fmla="*/ 32318 h 279267"/>
              <a:gd name="connsiteX32" fmla="*/ 479991 w 736145"/>
              <a:gd name="connsiteY32" fmla="*/ 64635 h 279267"/>
              <a:gd name="connsiteX33" fmla="*/ 447674 w 736145"/>
              <a:gd name="connsiteY33" fmla="*/ 32318 h 279267"/>
              <a:gd name="connsiteX34" fmla="*/ 479991 w 736145"/>
              <a:gd name="connsiteY34" fmla="*/ 1 h 279267"/>
              <a:gd name="connsiteX35" fmla="*/ 703828 w 736145"/>
              <a:gd name="connsiteY35" fmla="*/ 0 h 279267"/>
              <a:gd name="connsiteX36" fmla="*/ 736145 w 736145"/>
              <a:gd name="connsiteY36" fmla="*/ 32317 h 279267"/>
              <a:gd name="connsiteX37" fmla="*/ 703828 w 736145"/>
              <a:gd name="connsiteY37" fmla="*/ 64634 h 279267"/>
              <a:gd name="connsiteX38" fmla="*/ 671511 w 736145"/>
              <a:gd name="connsiteY38" fmla="*/ 32317 h 279267"/>
              <a:gd name="connsiteX39" fmla="*/ 703828 w 736145"/>
              <a:gd name="connsiteY39" fmla="*/ 0 h 27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36145" h="279267">
                <a:moveTo>
                  <a:pt x="32317" y="214633"/>
                </a:moveTo>
                <a:cubicBezTo>
                  <a:pt x="50165" y="214633"/>
                  <a:pt x="64634" y="229102"/>
                  <a:pt x="64634" y="246950"/>
                </a:cubicBezTo>
                <a:cubicBezTo>
                  <a:pt x="64634" y="264798"/>
                  <a:pt x="50165" y="279267"/>
                  <a:pt x="32317" y="279267"/>
                </a:cubicBezTo>
                <a:cubicBezTo>
                  <a:pt x="14469" y="279267"/>
                  <a:pt x="0" y="264798"/>
                  <a:pt x="0" y="246950"/>
                </a:cubicBezTo>
                <a:cubicBezTo>
                  <a:pt x="0" y="229102"/>
                  <a:pt x="14469" y="214633"/>
                  <a:pt x="32317" y="214633"/>
                </a:cubicBezTo>
                <a:close/>
                <a:moveTo>
                  <a:pt x="256154" y="214632"/>
                </a:moveTo>
                <a:cubicBezTo>
                  <a:pt x="274002" y="214632"/>
                  <a:pt x="288471" y="229101"/>
                  <a:pt x="288471" y="246949"/>
                </a:cubicBezTo>
                <a:cubicBezTo>
                  <a:pt x="288471" y="264797"/>
                  <a:pt x="274002" y="279266"/>
                  <a:pt x="256154" y="279266"/>
                </a:cubicBezTo>
                <a:cubicBezTo>
                  <a:pt x="238306" y="279266"/>
                  <a:pt x="223837" y="264797"/>
                  <a:pt x="223837" y="246949"/>
                </a:cubicBezTo>
                <a:cubicBezTo>
                  <a:pt x="223837" y="229101"/>
                  <a:pt x="238306" y="214632"/>
                  <a:pt x="256154" y="214632"/>
                </a:cubicBezTo>
                <a:close/>
                <a:moveTo>
                  <a:pt x="479991" y="214631"/>
                </a:moveTo>
                <a:cubicBezTo>
                  <a:pt x="497839" y="214631"/>
                  <a:pt x="512308" y="229100"/>
                  <a:pt x="512308" y="246948"/>
                </a:cubicBezTo>
                <a:cubicBezTo>
                  <a:pt x="512308" y="264796"/>
                  <a:pt x="497839" y="279265"/>
                  <a:pt x="479991" y="279265"/>
                </a:cubicBezTo>
                <a:cubicBezTo>
                  <a:pt x="462143" y="279265"/>
                  <a:pt x="447674" y="264796"/>
                  <a:pt x="447674" y="246948"/>
                </a:cubicBezTo>
                <a:cubicBezTo>
                  <a:pt x="447674" y="229100"/>
                  <a:pt x="462143" y="214631"/>
                  <a:pt x="479991" y="214631"/>
                </a:cubicBezTo>
                <a:close/>
                <a:moveTo>
                  <a:pt x="703828" y="214630"/>
                </a:moveTo>
                <a:cubicBezTo>
                  <a:pt x="721676" y="214630"/>
                  <a:pt x="736145" y="229099"/>
                  <a:pt x="736145" y="246947"/>
                </a:cubicBezTo>
                <a:cubicBezTo>
                  <a:pt x="736145" y="264795"/>
                  <a:pt x="721676" y="279264"/>
                  <a:pt x="703828" y="279264"/>
                </a:cubicBezTo>
                <a:cubicBezTo>
                  <a:pt x="685980" y="279264"/>
                  <a:pt x="671511" y="264795"/>
                  <a:pt x="671511" y="246947"/>
                </a:cubicBezTo>
                <a:cubicBezTo>
                  <a:pt x="671511" y="229099"/>
                  <a:pt x="685980" y="214630"/>
                  <a:pt x="703828" y="214630"/>
                </a:cubicBezTo>
                <a:close/>
                <a:moveTo>
                  <a:pt x="32317" y="3"/>
                </a:moveTo>
                <a:cubicBezTo>
                  <a:pt x="50165" y="3"/>
                  <a:pt x="64634" y="14472"/>
                  <a:pt x="64634" y="32320"/>
                </a:cubicBezTo>
                <a:cubicBezTo>
                  <a:pt x="64634" y="50168"/>
                  <a:pt x="50165" y="64637"/>
                  <a:pt x="32317" y="64637"/>
                </a:cubicBezTo>
                <a:cubicBezTo>
                  <a:pt x="14469" y="64637"/>
                  <a:pt x="0" y="50168"/>
                  <a:pt x="0" y="32320"/>
                </a:cubicBezTo>
                <a:cubicBezTo>
                  <a:pt x="0" y="14472"/>
                  <a:pt x="14469" y="3"/>
                  <a:pt x="32317" y="3"/>
                </a:cubicBezTo>
                <a:close/>
                <a:moveTo>
                  <a:pt x="256154" y="2"/>
                </a:moveTo>
                <a:cubicBezTo>
                  <a:pt x="274002" y="2"/>
                  <a:pt x="288471" y="14471"/>
                  <a:pt x="288471" y="32319"/>
                </a:cubicBezTo>
                <a:cubicBezTo>
                  <a:pt x="288471" y="50167"/>
                  <a:pt x="274002" y="64636"/>
                  <a:pt x="256154" y="64636"/>
                </a:cubicBezTo>
                <a:cubicBezTo>
                  <a:pt x="238306" y="64636"/>
                  <a:pt x="223837" y="50167"/>
                  <a:pt x="223837" y="32319"/>
                </a:cubicBezTo>
                <a:cubicBezTo>
                  <a:pt x="223837" y="14471"/>
                  <a:pt x="238306" y="2"/>
                  <a:pt x="256154" y="2"/>
                </a:cubicBezTo>
                <a:close/>
                <a:moveTo>
                  <a:pt x="479991" y="1"/>
                </a:moveTo>
                <a:cubicBezTo>
                  <a:pt x="497839" y="1"/>
                  <a:pt x="512308" y="14470"/>
                  <a:pt x="512308" y="32318"/>
                </a:cubicBezTo>
                <a:cubicBezTo>
                  <a:pt x="512308" y="50166"/>
                  <a:pt x="497839" y="64635"/>
                  <a:pt x="479991" y="64635"/>
                </a:cubicBezTo>
                <a:cubicBezTo>
                  <a:pt x="462143" y="64635"/>
                  <a:pt x="447674" y="50166"/>
                  <a:pt x="447674" y="32318"/>
                </a:cubicBezTo>
                <a:cubicBezTo>
                  <a:pt x="447674" y="14470"/>
                  <a:pt x="462143" y="1"/>
                  <a:pt x="479991" y="1"/>
                </a:cubicBezTo>
                <a:close/>
                <a:moveTo>
                  <a:pt x="703828" y="0"/>
                </a:moveTo>
                <a:cubicBezTo>
                  <a:pt x="721676" y="0"/>
                  <a:pt x="736145" y="14469"/>
                  <a:pt x="736145" y="32317"/>
                </a:cubicBezTo>
                <a:cubicBezTo>
                  <a:pt x="736145" y="50165"/>
                  <a:pt x="721676" y="64634"/>
                  <a:pt x="703828" y="64634"/>
                </a:cubicBezTo>
                <a:cubicBezTo>
                  <a:pt x="685980" y="64634"/>
                  <a:pt x="671511" y="50165"/>
                  <a:pt x="671511" y="32317"/>
                </a:cubicBezTo>
                <a:cubicBezTo>
                  <a:pt x="671511" y="14469"/>
                  <a:pt x="685980" y="0"/>
                  <a:pt x="703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Lexend" pitchFamily="2" charset="0"/>
            </a:endParaRPr>
          </a:p>
        </p:txBody>
      </p:sp>
      <p:sp>
        <p:nvSpPr>
          <p:cNvPr id="55" name="-">
            <a:extLst>
              <a:ext uri="{FF2B5EF4-FFF2-40B4-BE49-F238E27FC236}">
                <a16:creationId xmlns:a16="http://schemas.microsoft.com/office/drawing/2014/main" id="{1C2AB8D7-125D-4E4B-A044-EDEF7CCE2ECA}"/>
              </a:ext>
            </a:extLst>
          </p:cNvPr>
          <p:cNvSpPr/>
          <p:nvPr/>
        </p:nvSpPr>
        <p:spPr>
          <a:xfrm>
            <a:off x="10955919" y="2093494"/>
            <a:ext cx="736145" cy="279267"/>
          </a:xfrm>
          <a:custGeom>
            <a:avLst/>
            <a:gdLst>
              <a:gd name="connsiteX0" fmla="*/ 32317 w 736145"/>
              <a:gd name="connsiteY0" fmla="*/ 214633 h 279267"/>
              <a:gd name="connsiteX1" fmla="*/ 64634 w 736145"/>
              <a:gd name="connsiteY1" fmla="*/ 246950 h 279267"/>
              <a:gd name="connsiteX2" fmla="*/ 32317 w 736145"/>
              <a:gd name="connsiteY2" fmla="*/ 279267 h 279267"/>
              <a:gd name="connsiteX3" fmla="*/ 0 w 736145"/>
              <a:gd name="connsiteY3" fmla="*/ 246950 h 279267"/>
              <a:gd name="connsiteX4" fmla="*/ 32317 w 736145"/>
              <a:gd name="connsiteY4" fmla="*/ 214633 h 279267"/>
              <a:gd name="connsiteX5" fmla="*/ 256154 w 736145"/>
              <a:gd name="connsiteY5" fmla="*/ 214632 h 279267"/>
              <a:gd name="connsiteX6" fmla="*/ 288471 w 736145"/>
              <a:gd name="connsiteY6" fmla="*/ 246949 h 279267"/>
              <a:gd name="connsiteX7" fmla="*/ 256154 w 736145"/>
              <a:gd name="connsiteY7" fmla="*/ 279266 h 279267"/>
              <a:gd name="connsiteX8" fmla="*/ 223837 w 736145"/>
              <a:gd name="connsiteY8" fmla="*/ 246949 h 279267"/>
              <a:gd name="connsiteX9" fmla="*/ 256154 w 736145"/>
              <a:gd name="connsiteY9" fmla="*/ 214632 h 279267"/>
              <a:gd name="connsiteX10" fmla="*/ 479991 w 736145"/>
              <a:gd name="connsiteY10" fmla="*/ 214631 h 279267"/>
              <a:gd name="connsiteX11" fmla="*/ 512308 w 736145"/>
              <a:gd name="connsiteY11" fmla="*/ 246948 h 279267"/>
              <a:gd name="connsiteX12" fmla="*/ 479991 w 736145"/>
              <a:gd name="connsiteY12" fmla="*/ 279265 h 279267"/>
              <a:gd name="connsiteX13" fmla="*/ 447674 w 736145"/>
              <a:gd name="connsiteY13" fmla="*/ 246948 h 279267"/>
              <a:gd name="connsiteX14" fmla="*/ 479991 w 736145"/>
              <a:gd name="connsiteY14" fmla="*/ 214631 h 279267"/>
              <a:gd name="connsiteX15" fmla="*/ 703828 w 736145"/>
              <a:gd name="connsiteY15" fmla="*/ 214630 h 279267"/>
              <a:gd name="connsiteX16" fmla="*/ 736145 w 736145"/>
              <a:gd name="connsiteY16" fmla="*/ 246947 h 279267"/>
              <a:gd name="connsiteX17" fmla="*/ 703828 w 736145"/>
              <a:gd name="connsiteY17" fmla="*/ 279264 h 279267"/>
              <a:gd name="connsiteX18" fmla="*/ 671511 w 736145"/>
              <a:gd name="connsiteY18" fmla="*/ 246947 h 279267"/>
              <a:gd name="connsiteX19" fmla="*/ 703828 w 736145"/>
              <a:gd name="connsiteY19" fmla="*/ 214630 h 279267"/>
              <a:gd name="connsiteX20" fmla="*/ 32317 w 736145"/>
              <a:gd name="connsiteY20" fmla="*/ 3 h 279267"/>
              <a:gd name="connsiteX21" fmla="*/ 64634 w 736145"/>
              <a:gd name="connsiteY21" fmla="*/ 32320 h 279267"/>
              <a:gd name="connsiteX22" fmla="*/ 32317 w 736145"/>
              <a:gd name="connsiteY22" fmla="*/ 64637 h 279267"/>
              <a:gd name="connsiteX23" fmla="*/ 0 w 736145"/>
              <a:gd name="connsiteY23" fmla="*/ 32320 h 279267"/>
              <a:gd name="connsiteX24" fmla="*/ 32317 w 736145"/>
              <a:gd name="connsiteY24" fmla="*/ 3 h 279267"/>
              <a:gd name="connsiteX25" fmla="*/ 256154 w 736145"/>
              <a:gd name="connsiteY25" fmla="*/ 2 h 279267"/>
              <a:gd name="connsiteX26" fmla="*/ 288471 w 736145"/>
              <a:gd name="connsiteY26" fmla="*/ 32319 h 279267"/>
              <a:gd name="connsiteX27" fmla="*/ 256154 w 736145"/>
              <a:gd name="connsiteY27" fmla="*/ 64636 h 279267"/>
              <a:gd name="connsiteX28" fmla="*/ 223837 w 736145"/>
              <a:gd name="connsiteY28" fmla="*/ 32319 h 279267"/>
              <a:gd name="connsiteX29" fmla="*/ 256154 w 736145"/>
              <a:gd name="connsiteY29" fmla="*/ 2 h 279267"/>
              <a:gd name="connsiteX30" fmla="*/ 479991 w 736145"/>
              <a:gd name="connsiteY30" fmla="*/ 1 h 279267"/>
              <a:gd name="connsiteX31" fmla="*/ 512308 w 736145"/>
              <a:gd name="connsiteY31" fmla="*/ 32318 h 279267"/>
              <a:gd name="connsiteX32" fmla="*/ 479991 w 736145"/>
              <a:gd name="connsiteY32" fmla="*/ 64635 h 279267"/>
              <a:gd name="connsiteX33" fmla="*/ 447674 w 736145"/>
              <a:gd name="connsiteY33" fmla="*/ 32318 h 279267"/>
              <a:gd name="connsiteX34" fmla="*/ 479991 w 736145"/>
              <a:gd name="connsiteY34" fmla="*/ 1 h 279267"/>
              <a:gd name="connsiteX35" fmla="*/ 703828 w 736145"/>
              <a:gd name="connsiteY35" fmla="*/ 0 h 279267"/>
              <a:gd name="connsiteX36" fmla="*/ 736145 w 736145"/>
              <a:gd name="connsiteY36" fmla="*/ 32317 h 279267"/>
              <a:gd name="connsiteX37" fmla="*/ 703828 w 736145"/>
              <a:gd name="connsiteY37" fmla="*/ 64634 h 279267"/>
              <a:gd name="connsiteX38" fmla="*/ 671511 w 736145"/>
              <a:gd name="connsiteY38" fmla="*/ 32317 h 279267"/>
              <a:gd name="connsiteX39" fmla="*/ 703828 w 736145"/>
              <a:gd name="connsiteY39" fmla="*/ 0 h 27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36145" h="279267">
                <a:moveTo>
                  <a:pt x="32317" y="214633"/>
                </a:moveTo>
                <a:cubicBezTo>
                  <a:pt x="50165" y="214633"/>
                  <a:pt x="64634" y="229102"/>
                  <a:pt x="64634" y="246950"/>
                </a:cubicBezTo>
                <a:cubicBezTo>
                  <a:pt x="64634" y="264798"/>
                  <a:pt x="50165" y="279267"/>
                  <a:pt x="32317" y="279267"/>
                </a:cubicBezTo>
                <a:cubicBezTo>
                  <a:pt x="14469" y="279267"/>
                  <a:pt x="0" y="264798"/>
                  <a:pt x="0" y="246950"/>
                </a:cubicBezTo>
                <a:cubicBezTo>
                  <a:pt x="0" y="229102"/>
                  <a:pt x="14469" y="214633"/>
                  <a:pt x="32317" y="214633"/>
                </a:cubicBezTo>
                <a:close/>
                <a:moveTo>
                  <a:pt x="256154" y="214632"/>
                </a:moveTo>
                <a:cubicBezTo>
                  <a:pt x="274002" y="214632"/>
                  <a:pt x="288471" y="229101"/>
                  <a:pt x="288471" y="246949"/>
                </a:cubicBezTo>
                <a:cubicBezTo>
                  <a:pt x="288471" y="264797"/>
                  <a:pt x="274002" y="279266"/>
                  <a:pt x="256154" y="279266"/>
                </a:cubicBezTo>
                <a:cubicBezTo>
                  <a:pt x="238306" y="279266"/>
                  <a:pt x="223837" y="264797"/>
                  <a:pt x="223837" y="246949"/>
                </a:cubicBezTo>
                <a:cubicBezTo>
                  <a:pt x="223837" y="229101"/>
                  <a:pt x="238306" y="214632"/>
                  <a:pt x="256154" y="214632"/>
                </a:cubicBezTo>
                <a:close/>
                <a:moveTo>
                  <a:pt x="479991" y="214631"/>
                </a:moveTo>
                <a:cubicBezTo>
                  <a:pt x="497839" y="214631"/>
                  <a:pt x="512308" y="229100"/>
                  <a:pt x="512308" y="246948"/>
                </a:cubicBezTo>
                <a:cubicBezTo>
                  <a:pt x="512308" y="264796"/>
                  <a:pt x="497839" y="279265"/>
                  <a:pt x="479991" y="279265"/>
                </a:cubicBezTo>
                <a:cubicBezTo>
                  <a:pt x="462143" y="279265"/>
                  <a:pt x="447674" y="264796"/>
                  <a:pt x="447674" y="246948"/>
                </a:cubicBezTo>
                <a:cubicBezTo>
                  <a:pt x="447674" y="229100"/>
                  <a:pt x="462143" y="214631"/>
                  <a:pt x="479991" y="214631"/>
                </a:cubicBezTo>
                <a:close/>
                <a:moveTo>
                  <a:pt x="703828" y="214630"/>
                </a:moveTo>
                <a:cubicBezTo>
                  <a:pt x="721676" y="214630"/>
                  <a:pt x="736145" y="229099"/>
                  <a:pt x="736145" y="246947"/>
                </a:cubicBezTo>
                <a:cubicBezTo>
                  <a:pt x="736145" y="264795"/>
                  <a:pt x="721676" y="279264"/>
                  <a:pt x="703828" y="279264"/>
                </a:cubicBezTo>
                <a:cubicBezTo>
                  <a:pt x="685980" y="279264"/>
                  <a:pt x="671511" y="264795"/>
                  <a:pt x="671511" y="246947"/>
                </a:cubicBezTo>
                <a:cubicBezTo>
                  <a:pt x="671511" y="229099"/>
                  <a:pt x="685980" y="214630"/>
                  <a:pt x="703828" y="214630"/>
                </a:cubicBezTo>
                <a:close/>
                <a:moveTo>
                  <a:pt x="32317" y="3"/>
                </a:moveTo>
                <a:cubicBezTo>
                  <a:pt x="50165" y="3"/>
                  <a:pt x="64634" y="14472"/>
                  <a:pt x="64634" y="32320"/>
                </a:cubicBezTo>
                <a:cubicBezTo>
                  <a:pt x="64634" y="50168"/>
                  <a:pt x="50165" y="64637"/>
                  <a:pt x="32317" y="64637"/>
                </a:cubicBezTo>
                <a:cubicBezTo>
                  <a:pt x="14469" y="64637"/>
                  <a:pt x="0" y="50168"/>
                  <a:pt x="0" y="32320"/>
                </a:cubicBezTo>
                <a:cubicBezTo>
                  <a:pt x="0" y="14472"/>
                  <a:pt x="14469" y="3"/>
                  <a:pt x="32317" y="3"/>
                </a:cubicBezTo>
                <a:close/>
                <a:moveTo>
                  <a:pt x="256154" y="2"/>
                </a:moveTo>
                <a:cubicBezTo>
                  <a:pt x="274002" y="2"/>
                  <a:pt x="288471" y="14471"/>
                  <a:pt x="288471" y="32319"/>
                </a:cubicBezTo>
                <a:cubicBezTo>
                  <a:pt x="288471" y="50167"/>
                  <a:pt x="274002" y="64636"/>
                  <a:pt x="256154" y="64636"/>
                </a:cubicBezTo>
                <a:cubicBezTo>
                  <a:pt x="238306" y="64636"/>
                  <a:pt x="223837" y="50167"/>
                  <a:pt x="223837" y="32319"/>
                </a:cubicBezTo>
                <a:cubicBezTo>
                  <a:pt x="223837" y="14471"/>
                  <a:pt x="238306" y="2"/>
                  <a:pt x="256154" y="2"/>
                </a:cubicBezTo>
                <a:close/>
                <a:moveTo>
                  <a:pt x="479991" y="1"/>
                </a:moveTo>
                <a:cubicBezTo>
                  <a:pt x="497839" y="1"/>
                  <a:pt x="512308" y="14470"/>
                  <a:pt x="512308" y="32318"/>
                </a:cubicBezTo>
                <a:cubicBezTo>
                  <a:pt x="512308" y="50166"/>
                  <a:pt x="497839" y="64635"/>
                  <a:pt x="479991" y="64635"/>
                </a:cubicBezTo>
                <a:cubicBezTo>
                  <a:pt x="462143" y="64635"/>
                  <a:pt x="447674" y="50166"/>
                  <a:pt x="447674" y="32318"/>
                </a:cubicBezTo>
                <a:cubicBezTo>
                  <a:pt x="447674" y="14470"/>
                  <a:pt x="462143" y="1"/>
                  <a:pt x="479991" y="1"/>
                </a:cubicBezTo>
                <a:close/>
                <a:moveTo>
                  <a:pt x="703828" y="0"/>
                </a:moveTo>
                <a:cubicBezTo>
                  <a:pt x="721676" y="0"/>
                  <a:pt x="736145" y="14469"/>
                  <a:pt x="736145" y="32317"/>
                </a:cubicBezTo>
                <a:cubicBezTo>
                  <a:pt x="736145" y="50165"/>
                  <a:pt x="721676" y="64634"/>
                  <a:pt x="703828" y="64634"/>
                </a:cubicBezTo>
                <a:cubicBezTo>
                  <a:pt x="685980" y="64634"/>
                  <a:pt x="671511" y="50165"/>
                  <a:pt x="671511" y="32317"/>
                </a:cubicBezTo>
                <a:cubicBezTo>
                  <a:pt x="671511" y="14469"/>
                  <a:pt x="685980" y="0"/>
                  <a:pt x="703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Lexend" pitchFamily="2" charset="0"/>
            </a:endParaRP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405449D7-6DE8-4284-B6E3-4EA72B73E9EA}"/>
              </a:ext>
            </a:extLst>
          </p:cNvPr>
          <p:cNvSpPr/>
          <p:nvPr/>
        </p:nvSpPr>
        <p:spPr>
          <a:xfrm>
            <a:off x="10955919" y="2093494"/>
            <a:ext cx="736145" cy="279267"/>
          </a:xfrm>
          <a:custGeom>
            <a:avLst/>
            <a:gdLst>
              <a:gd name="connsiteX0" fmla="*/ 32317 w 736145"/>
              <a:gd name="connsiteY0" fmla="*/ 214633 h 279267"/>
              <a:gd name="connsiteX1" fmla="*/ 64634 w 736145"/>
              <a:gd name="connsiteY1" fmla="*/ 246950 h 279267"/>
              <a:gd name="connsiteX2" fmla="*/ 32317 w 736145"/>
              <a:gd name="connsiteY2" fmla="*/ 279267 h 279267"/>
              <a:gd name="connsiteX3" fmla="*/ 0 w 736145"/>
              <a:gd name="connsiteY3" fmla="*/ 246950 h 279267"/>
              <a:gd name="connsiteX4" fmla="*/ 32317 w 736145"/>
              <a:gd name="connsiteY4" fmla="*/ 214633 h 279267"/>
              <a:gd name="connsiteX5" fmla="*/ 256154 w 736145"/>
              <a:gd name="connsiteY5" fmla="*/ 214632 h 279267"/>
              <a:gd name="connsiteX6" fmla="*/ 288471 w 736145"/>
              <a:gd name="connsiteY6" fmla="*/ 246949 h 279267"/>
              <a:gd name="connsiteX7" fmla="*/ 256154 w 736145"/>
              <a:gd name="connsiteY7" fmla="*/ 279266 h 279267"/>
              <a:gd name="connsiteX8" fmla="*/ 223837 w 736145"/>
              <a:gd name="connsiteY8" fmla="*/ 246949 h 279267"/>
              <a:gd name="connsiteX9" fmla="*/ 256154 w 736145"/>
              <a:gd name="connsiteY9" fmla="*/ 214632 h 279267"/>
              <a:gd name="connsiteX10" fmla="*/ 479991 w 736145"/>
              <a:gd name="connsiteY10" fmla="*/ 214631 h 279267"/>
              <a:gd name="connsiteX11" fmla="*/ 512308 w 736145"/>
              <a:gd name="connsiteY11" fmla="*/ 246948 h 279267"/>
              <a:gd name="connsiteX12" fmla="*/ 479991 w 736145"/>
              <a:gd name="connsiteY12" fmla="*/ 279265 h 279267"/>
              <a:gd name="connsiteX13" fmla="*/ 447674 w 736145"/>
              <a:gd name="connsiteY13" fmla="*/ 246948 h 279267"/>
              <a:gd name="connsiteX14" fmla="*/ 479991 w 736145"/>
              <a:gd name="connsiteY14" fmla="*/ 214631 h 279267"/>
              <a:gd name="connsiteX15" fmla="*/ 703828 w 736145"/>
              <a:gd name="connsiteY15" fmla="*/ 214630 h 279267"/>
              <a:gd name="connsiteX16" fmla="*/ 736145 w 736145"/>
              <a:gd name="connsiteY16" fmla="*/ 246947 h 279267"/>
              <a:gd name="connsiteX17" fmla="*/ 703828 w 736145"/>
              <a:gd name="connsiteY17" fmla="*/ 279264 h 279267"/>
              <a:gd name="connsiteX18" fmla="*/ 671511 w 736145"/>
              <a:gd name="connsiteY18" fmla="*/ 246947 h 279267"/>
              <a:gd name="connsiteX19" fmla="*/ 703828 w 736145"/>
              <a:gd name="connsiteY19" fmla="*/ 214630 h 279267"/>
              <a:gd name="connsiteX20" fmla="*/ 32317 w 736145"/>
              <a:gd name="connsiteY20" fmla="*/ 3 h 279267"/>
              <a:gd name="connsiteX21" fmla="*/ 64634 w 736145"/>
              <a:gd name="connsiteY21" fmla="*/ 32320 h 279267"/>
              <a:gd name="connsiteX22" fmla="*/ 32317 w 736145"/>
              <a:gd name="connsiteY22" fmla="*/ 64637 h 279267"/>
              <a:gd name="connsiteX23" fmla="*/ 0 w 736145"/>
              <a:gd name="connsiteY23" fmla="*/ 32320 h 279267"/>
              <a:gd name="connsiteX24" fmla="*/ 32317 w 736145"/>
              <a:gd name="connsiteY24" fmla="*/ 3 h 279267"/>
              <a:gd name="connsiteX25" fmla="*/ 256154 w 736145"/>
              <a:gd name="connsiteY25" fmla="*/ 2 h 279267"/>
              <a:gd name="connsiteX26" fmla="*/ 288471 w 736145"/>
              <a:gd name="connsiteY26" fmla="*/ 32319 h 279267"/>
              <a:gd name="connsiteX27" fmla="*/ 256154 w 736145"/>
              <a:gd name="connsiteY27" fmla="*/ 64636 h 279267"/>
              <a:gd name="connsiteX28" fmla="*/ 223837 w 736145"/>
              <a:gd name="connsiteY28" fmla="*/ 32319 h 279267"/>
              <a:gd name="connsiteX29" fmla="*/ 256154 w 736145"/>
              <a:gd name="connsiteY29" fmla="*/ 2 h 279267"/>
              <a:gd name="connsiteX30" fmla="*/ 479991 w 736145"/>
              <a:gd name="connsiteY30" fmla="*/ 1 h 279267"/>
              <a:gd name="connsiteX31" fmla="*/ 512308 w 736145"/>
              <a:gd name="connsiteY31" fmla="*/ 32318 h 279267"/>
              <a:gd name="connsiteX32" fmla="*/ 479991 w 736145"/>
              <a:gd name="connsiteY32" fmla="*/ 64635 h 279267"/>
              <a:gd name="connsiteX33" fmla="*/ 447674 w 736145"/>
              <a:gd name="connsiteY33" fmla="*/ 32318 h 279267"/>
              <a:gd name="connsiteX34" fmla="*/ 479991 w 736145"/>
              <a:gd name="connsiteY34" fmla="*/ 1 h 279267"/>
              <a:gd name="connsiteX35" fmla="*/ 703828 w 736145"/>
              <a:gd name="connsiteY35" fmla="*/ 0 h 279267"/>
              <a:gd name="connsiteX36" fmla="*/ 736145 w 736145"/>
              <a:gd name="connsiteY36" fmla="*/ 32317 h 279267"/>
              <a:gd name="connsiteX37" fmla="*/ 703828 w 736145"/>
              <a:gd name="connsiteY37" fmla="*/ 64634 h 279267"/>
              <a:gd name="connsiteX38" fmla="*/ 671511 w 736145"/>
              <a:gd name="connsiteY38" fmla="*/ 32317 h 279267"/>
              <a:gd name="connsiteX39" fmla="*/ 703828 w 736145"/>
              <a:gd name="connsiteY39" fmla="*/ 0 h 27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36145" h="279267">
                <a:moveTo>
                  <a:pt x="32317" y="214633"/>
                </a:moveTo>
                <a:cubicBezTo>
                  <a:pt x="50165" y="214633"/>
                  <a:pt x="64634" y="229102"/>
                  <a:pt x="64634" y="246950"/>
                </a:cubicBezTo>
                <a:cubicBezTo>
                  <a:pt x="64634" y="264798"/>
                  <a:pt x="50165" y="279267"/>
                  <a:pt x="32317" y="279267"/>
                </a:cubicBezTo>
                <a:cubicBezTo>
                  <a:pt x="14469" y="279267"/>
                  <a:pt x="0" y="264798"/>
                  <a:pt x="0" y="246950"/>
                </a:cubicBezTo>
                <a:cubicBezTo>
                  <a:pt x="0" y="229102"/>
                  <a:pt x="14469" y="214633"/>
                  <a:pt x="32317" y="214633"/>
                </a:cubicBezTo>
                <a:close/>
                <a:moveTo>
                  <a:pt x="256154" y="214632"/>
                </a:moveTo>
                <a:cubicBezTo>
                  <a:pt x="274002" y="214632"/>
                  <a:pt x="288471" y="229101"/>
                  <a:pt x="288471" y="246949"/>
                </a:cubicBezTo>
                <a:cubicBezTo>
                  <a:pt x="288471" y="264797"/>
                  <a:pt x="274002" y="279266"/>
                  <a:pt x="256154" y="279266"/>
                </a:cubicBezTo>
                <a:cubicBezTo>
                  <a:pt x="238306" y="279266"/>
                  <a:pt x="223837" y="264797"/>
                  <a:pt x="223837" y="246949"/>
                </a:cubicBezTo>
                <a:cubicBezTo>
                  <a:pt x="223837" y="229101"/>
                  <a:pt x="238306" y="214632"/>
                  <a:pt x="256154" y="214632"/>
                </a:cubicBezTo>
                <a:close/>
                <a:moveTo>
                  <a:pt x="479991" y="214631"/>
                </a:moveTo>
                <a:cubicBezTo>
                  <a:pt x="497839" y="214631"/>
                  <a:pt x="512308" y="229100"/>
                  <a:pt x="512308" y="246948"/>
                </a:cubicBezTo>
                <a:cubicBezTo>
                  <a:pt x="512308" y="264796"/>
                  <a:pt x="497839" y="279265"/>
                  <a:pt x="479991" y="279265"/>
                </a:cubicBezTo>
                <a:cubicBezTo>
                  <a:pt x="462143" y="279265"/>
                  <a:pt x="447674" y="264796"/>
                  <a:pt x="447674" y="246948"/>
                </a:cubicBezTo>
                <a:cubicBezTo>
                  <a:pt x="447674" y="229100"/>
                  <a:pt x="462143" y="214631"/>
                  <a:pt x="479991" y="214631"/>
                </a:cubicBezTo>
                <a:close/>
                <a:moveTo>
                  <a:pt x="703828" y="214630"/>
                </a:moveTo>
                <a:cubicBezTo>
                  <a:pt x="721676" y="214630"/>
                  <a:pt x="736145" y="229099"/>
                  <a:pt x="736145" y="246947"/>
                </a:cubicBezTo>
                <a:cubicBezTo>
                  <a:pt x="736145" y="264795"/>
                  <a:pt x="721676" y="279264"/>
                  <a:pt x="703828" y="279264"/>
                </a:cubicBezTo>
                <a:cubicBezTo>
                  <a:pt x="685980" y="279264"/>
                  <a:pt x="671511" y="264795"/>
                  <a:pt x="671511" y="246947"/>
                </a:cubicBezTo>
                <a:cubicBezTo>
                  <a:pt x="671511" y="229099"/>
                  <a:pt x="685980" y="214630"/>
                  <a:pt x="703828" y="214630"/>
                </a:cubicBezTo>
                <a:close/>
                <a:moveTo>
                  <a:pt x="32317" y="3"/>
                </a:moveTo>
                <a:cubicBezTo>
                  <a:pt x="50165" y="3"/>
                  <a:pt x="64634" y="14472"/>
                  <a:pt x="64634" y="32320"/>
                </a:cubicBezTo>
                <a:cubicBezTo>
                  <a:pt x="64634" y="50168"/>
                  <a:pt x="50165" y="64637"/>
                  <a:pt x="32317" y="64637"/>
                </a:cubicBezTo>
                <a:cubicBezTo>
                  <a:pt x="14469" y="64637"/>
                  <a:pt x="0" y="50168"/>
                  <a:pt x="0" y="32320"/>
                </a:cubicBezTo>
                <a:cubicBezTo>
                  <a:pt x="0" y="14472"/>
                  <a:pt x="14469" y="3"/>
                  <a:pt x="32317" y="3"/>
                </a:cubicBezTo>
                <a:close/>
                <a:moveTo>
                  <a:pt x="256154" y="2"/>
                </a:moveTo>
                <a:cubicBezTo>
                  <a:pt x="274002" y="2"/>
                  <a:pt x="288471" y="14471"/>
                  <a:pt x="288471" y="32319"/>
                </a:cubicBezTo>
                <a:cubicBezTo>
                  <a:pt x="288471" y="50167"/>
                  <a:pt x="274002" y="64636"/>
                  <a:pt x="256154" y="64636"/>
                </a:cubicBezTo>
                <a:cubicBezTo>
                  <a:pt x="238306" y="64636"/>
                  <a:pt x="223837" y="50167"/>
                  <a:pt x="223837" y="32319"/>
                </a:cubicBezTo>
                <a:cubicBezTo>
                  <a:pt x="223837" y="14471"/>
                  <a:pt x="238306" y="2"/>
                  <a:pt x="256154" y="2"/>
                </a:cubicBezTo>
                <a:close/>
                <a:moveTo>
                  <a:pt x="479991" y="1"/>
                </a:moveTo>
                <a:cubicBezTo>
                  <a:pt x="497839" y="1"/>
                  <a:pt x="512308" y="14470"/>
                  <a:pt x="512308" y="32318"/>
                </a:cubicBezTo>
                <a:cubicBezTo>
                  <a:pt x="512308" y="50166"/>
                  <a:pt x="497839" y="64635"/>
                  <a:pt x="479991" y="64635"/>
                </a:cubicBezTo>
                <a:cubicBezTo>
                  <a:pt x="462143" y="64635"/>
                  <a:pt x="447674" y="50166"/>
                  <a:pt x="447674" y="32318"/>
                </a:cubicBezTo>
                <a:cubicBezTo>
                  <a:pt x="447674" y="14470"/>
                  <a:pt x="462143" y="1"/>
                  <a:pt x="479991" y="1"/>
                </a:cubicBezTo>
                <a:close/>
                <a:moveTo>
                  <a:pt x="703828" y="0"/>
                </a:moveTo>
                <a:cubicBezTo>
                  <a:pt x="721676" y="0"/>
                  <a:pt x="736145" y="14469"/>
                  <a:pt x="736145" y="32317"/>
                </a:cubicBezTo>
                <a:cubicBezTo>
                  <a:pt x="736145" y="50165"/>
                  <a:pt x="721676" y="64634"/>
                  <a:pt x="703828" y="64634"/>
                </a:cubicBezTo>
                <a:cubicBezTo>
                  <a:pt x="685980" y="64634"/>
                  <a:pt x="671511" y="50165"/>
                  <a:pt x="671511" y="32317"/>
                </a:cubicBezTo>
                <a:cubicBezTo>
                  <a:pt x="671511" y="14469"/>
                  <a:pt x="685980" y="0"/>
                  <a:pt x="703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Lexend" pitchFamily="2" charset="0"/>
            </a:endParaRPr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82258F5F-679A-4BEF-A720-9A7C65FE2C9F}"/>
              </a:ext>
            </a:extLst>
          </p:cNvPr>
          <p:cNvSpPr/>
          <p:nvPr/>
        </p:nvSpPr>
        <p:spPr>
          <a:xfrm>
            <a:off x="10955919" y="2093494"/>
            <a:ext cx="736145" cy="279267"/>
          </a:xfrm>
          <a:custGeom>
            <a:avLst/>
            <a:gdLst>
              <a:gd name="connsiteX0" fmla="*/ 32317 w 736145"/>
              <a:gd name="connsiteY0" fmla="*/ 214633 h 279267"/>
              <a:gd name="connsiteX1" fmla="*/ 64634 w 736145"/>
              <a:gd name="connsiteY1" fmla="*/ 246950 h 279267"/>
              <a:gd name="connsiteX2" fmla="*/ 32317 w 736145"/>
              <a:gd name="connsiteY2" fmla="*/ 279267 h 279267"/>
              <a:gd name="connsiteX3" fmla="*/ 0 w 736145"/>
              <a:gd name="connsiteY3" fmla="*/ 246950 h 279267"/>
              <a:gd name="connsiteX4" fmla="*/ 32317 w 736145"/>
              <a:gd name="connsiteY4" fmla="*/ 214633 h 279267"/>
              <a:gd name="connsiteX5" fmla="*/ 256154 w 736145"/>
              <a:gd name="connsiteY5" fmla="*/ 214632 h 279267"/>
              <a:gd name="connsiteX6" fmla="*/ 288471 w 736145"/>
              <a:gd name="connsiteY6" fmla="*/ 246949 h 279267"/>
              <a:gd name="connsiteX7" fmla="*/ 256154 w 736145"/>
              <a:gd name="connsiteY7" fmla="*/ 279266 h 279267"/>
              <a:gd name="connsiteX8" fmla="*/ 223837 w 736145"/>
              <a:gd name="connsiteY8" fmla="*/ 246949 h 279267"/>
              <a:gd name="connsiteX9" fmla="*/ 256154 w 736145"/>
              <a:gd name="connsiteY9" fmla="*/ 214632 h 279267"/>
              <a:gd name="connsiteX10" fmla="*/ 479991 w 736145"/>
              <a:gd name="connsiteY10" fmla="*/ 214631 h 279267"/>
              <a:gd name="connsiteX11" fmla="*/ 512308 w 736145"/>
              <a:gd name="connsiteY11" fmla="*/ 246948 h 279267"/>
              <a:gd name="connsiteX12" fmla="*/ 479991 w 736145"/>
              <a:gd name="connsiteY12" fmla="*/ 279265 h 279267"/>
              <a:gd name="connsiteX13" fmla="*/ 447674 w 736145"/>
              <a:gd name="connsiteY13" fmla="*/ 246948 h 279267"/>
              <a:gd name="connsiteX14" fmla="*/ 479991 w 736145"/>
              <a:gd name="connsiteY14" fmla="*/ 214631 h 279267"/>
              <a:gd name="connsiteX15" fmla="*/ 703828 w 736145"/>
              <a:gd name="connsiteY15" fmla="*/ 214630 h 279267"/>
              <a:gd name="connsiteX16" fmla="*/ 736145 w 736145"/>
              <a:gd name="connsiteY16" fmla="*/ 246947 h 279267"/>
              <a:gd name="connsiteX17" fmla="*/ 703828 w 736145"/>
              <a:gd name="connsiteY17" fmla="*/ 279264 h 279267"/>
              <a:gd name="connsiteX18" fmla="*/ 671511 w 736145"/>
              <a:gd name="connsiteY18" fmla="*/ 246947 h 279267"/>
              <a:gd name="connsiteX19" fmla="*/ 703828 w 736145"/>
              <a:gd name="connsiteY19" fmla="*/ 214630 h 279267"/>
              <a:gd name="connsiteX20" fmla="*/ 32317 w 736145"/>
              <a:gd name="connsiteY20" fmla="*/ 3 h 279267"/>
              <a:gd name="connsiteX21" fmla="*/ 64634 w 736145"/>
              <a:gd name="connsiteY21" fmla="*/ 32320 h 279267"/>
              <a:gd name="connsiteX22" fmla="*/ 32317 w 736145"/>
              <a:gd name="connsiteY22" fmla="*/ 64637 h 279267"/>
              <a:gd name="connsiteX23" fmla="*/ 0 w 736145"/>
              <a:gd name="connsiteY23" fmla="*/ 32320 h 279267"/>
              <a:gd name="connsiteX24" fmla="*/ 32317 w 736145"/>
              <a:gd name="connsiteY24" fmla="*/ 3 h 279267"/>
              <a:gd name="connsiteX25" fmla="*/ 256154 w 736145"/>
              <a:gd name="connsiteY25" fmla="*/ 2 h 279267"/>
              <a:gd name="connsiteX26" fmla="*/ 288471 w 736145"/>
              <a:gd name="connsiteY26" fmla="*/ 32319 h 279267"/>
              <a:gd name="connsiteX27" fmla="*/ 256154 w 736145"/>
              <a:gd name="connsiteY27" fmla="*/ 64636 h 279267"/>
              <a:gd name="connsiteX28" fmla="*/ 223837 w 736145"/>
              <a:gd name="connsiteY28" fmla="*/ 32319 h 279267"/>
              <a:gd name="connsiteX29" fmla="*/ 256154 w 736145"/>
              <a:gd name="connsiteY29" fmla="*/ 2 h 279267"/>
              <a:gd name="connsiteX30" fmla="*/ 479991 w 736145"/>
              <a:gd name="connsiteY30" fmla="*/ 1 h 279267"/>
              <a:gd name="connsiteX31" fmla="*/ 512308 w 736145"/>
              <a:gd name="connsiteY31" fmla="*/ 32318 h 279267"/>
              <a:gd name="connsiteX32" fmla="*/ 479991 w 736145"/>
              <a:gd name="connsiteY32" fmla="*/ 64635 h 279267"/>
              <a:gd name="connsiteX33" fmla="*/ 447674 w 736145"/>
              <a:gd name="connsiteY33" fmla="*/ 32318 h 279267"/>
              <a:gd name="connsiteX34" fmla="*/ 479991 w 736145"/>
              <a:gd name="connsiteY34" fmla="*/ 1 h 279267"/>
              <a:gd name="connsiteX35" fmla="*/ 703828 w 736145"/>
              <a:gd name="connsiteY35" fmla="*/ 0 h 279267"/>
              <a:gd name="connsiteX36" fmla="*/ 736145 w 736145"/>
              <a:gd name="connsiteY36" fmla="*/ 32317 h 279267"/>
              <a:gd name="connsiteX37" fmla="*/ 703828 w 736145"/>
              <a:gd name="connsiteY37" fmla="*/ 64634 h 279267"/>
              <a:gd name="connsiteX38" fmla="*/ 671511 w 736145"/>
              <a:gd name="connsiteY38" fmla="*/ 32317 h 279267"/>
              <a:gd name="connsiteX39" fmla="*/ 703828 w 736145"/>
              <a:gd name="connsiteY39" fmla="*/ 0 h 27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36145" h="279267">
                <a:moveTo>
                  <a:pt x="32317" y="214633"/>
                </a:moveTo>
                <a:cubicBezTo>
                  <a:pt x="50165" y="214633"/>
                  <a:pt x="64634" y="229102"/>
                  <a:pt x="64634" y="246950"/>
                </a:cubicBezTo>
                <a:cubicBezTo>
                  <a:pt x="64634" y="264798"/>
                  <a:pt x="50165" y="279267"/>
                  <a:pt x="32317" y="279267"/>
                </a:cubicBezTo>
                <a:cubicBezTo>
                  <a:pt x="14469" y="279267"/>
                  <a:pt x="0" y="264798"/>
                  <a:pt x="0" y="246950"/>
                </a:cubicBezTo>
                <a:cubicBezTo>
                  <a:pt x="0" y="229102"/>
                  <a:pt x="14469" y="214633"/>
                  <a:pt x="32317" y="214633"/>
                </a:cubicBezTo>
                <a:close/>
                <a:moveTo>
                  <a:pt x="256154" y="214632"/>
                </a:moveTo>
                <a:cubicBezTo>
                  <a:pt x="274002" y="214632"/>
                  <a:pt x="288471" y="229101"/>
                  <a:pt x="288471" y="246949"/>
                </a:cubicBezTo>
                <a:cubicBezTo>
                  <a:pt x="288471" y="264797"/>
                  <a:pt x="274002" y="279266"/>
                  <a:pt x="256154" y="279266"/>
                </a:cubicBezTo>
                <a:cubicBezTo>
                  <a:pt x="238306" y="279266"/>
                  <a:pt x="223837" y="264797"/>
                  <a:pt x="223837" y="246949"/>
                </a:cubicBezTo>
                <a:cubicBezTo>
                  <a:pt x="223837" y="229101"/>
                  <a:pt x="238306" y="214632"/>
                  <a:pt x="256154" y="214632"/>
                </a:cubicBezTo>
                <a:close/>
                <a:moveTo>
                  <a:pt x="479991" y="214631"/>
                </a:moveTo>
                <a:cubicBezTo>
                  <a:pt x="497839" y="214631"/>
                  <a:pt x="512308" y="229100"/>
                  <a:pt x="512308" y="246948"/>
                </a:cubicBezTo>
                <a:cubicBezTo>
                  <a:pt x="512308" y="264796"/>
                  <a:pt x="497839" y="279265"/>
                  <a:pt x="479991" y="279265"/>
                </a:cubicBezTo>
                <a:cubicBezTo>
                  <a:pt x="462143" y="279265"/>
                  <a:pt x="447674" y="264796"/>
                  <a:pt x="447674" y="246948"/>
                </a:cubicBezTo>
                <a:cubicBezTo>
                  <a:pt x="447674" y="229100"/>
                  <a:pt x="462143" y="214631"/>
                  <a:pt x="479991" y="214631"/>
                </a:cubicBezTo>
                <a:close/>
                <a:moveTo>
                  <a:pt x="703828" y="214630"/>
                </a:moveTo>
                <a:cubicBezTo>
                  <a:pt x="721676" y="214630"/>
                  <a:pt x="736145" y="229099"/>
                  <a:pt x="736145" y="246947"/>
                </a:cubicBezTo>
                <a:cubicBezTo>
                  <a:pt x="736145" y="264795"/>
                  <a:pt x="721676" y="279264"/>
                  <a:pt x="703828" y="279264"/>
                </a:cubicBezTo>
                <a:cubicBezTo>
                  <a:pt x="685980" y="279264"/>
                  <a:pt x="671511" y="264795"/>
                  <a:pt x="671511" y="246947"/>
                </a:cubicBezTo>
                <a:cubicBezTo>
                  <a:pt x="671511" y="229099"/>
                  <a:pt x="685980" y="214630"/>
                  <a:pt x="703828" y="214630"/>
                </a:cubicBezTo>
                <a:close/>
                <a:moveTo>
                  <a:pt x="32317" y="3"/>
                </a:moveTo>
                <a:cubicBezTo>
                  <a:pt x="50165" y="3"/>
                  <a:pt x="64634" y="14472"/>
                  <a:pt x="64634" y="32320"/>
                </a:cubicBezTo>
                <a:cubicBezTo>
                  <a:pt x="64634" y="50168"/>
                  <a:pt x="50165" y="64637"/>
                  <a:pt x="32317" y="64637"/>
                </a:cubicBezTo>
                <a:cubicBezTo>
                  <a:pt x="14469" y="64637"/>
                  <a:pt x="0" y="50168"/>
                  <a:pt x="0" y="32320"/>
                </a:cubicBezTo>
                <a:cubicBezTo>
                  <a:pt x="0" y="14472"/>
                  <a:pt x="14469" y="3"/>
                  <a:pt x="32317" y="3"/>
                </a:cubicBezTo>
                <a:close/>
                <a:moveTo>
                  <a:pt x="256154" y="2"/>
                </a:moveTo>
                <a:cubicBezTo>
                  <a:pt x="274002" y="2"/>
                  <a:pt x="288471" y="14471"/>
                  <a:pt x="288471" y="32319"/>
                </a:cubicBezTo>
                <a:cubicBezTo>
                  <a:pt x="288471" y="50167"/>
                  <a:pt x="274002" y="64636"/>
                  <a:pt x="256154" y="64636"/>
                </a:cubicBezTo>
                <a:cubicBezTo>
                  <a:pt x="238306" y="64636"/>
                  <a:pt x="223837" y="50167"/>
                  <a:pt x="223837" y="32319"/>
                </a:cubicBezTo>
                <a:cubicBezTo>
                  <a:pt x="223837" y="14471"/>
                  <a:pt x="238306" y="2"/>
                  <a:pt x="256154" y="2"/>
                </a:cubicBezTo>
                <a:close/>
                <a:moveTo>
                  <a:pt x="479991" y="1"/>
                </a:moveTo>
                <a:cubicBezTo>
                  <a:pt x="497839" y="1"/>
                  <a:pt x="512308" y="14470"/>
                  <a:pt x="512308" y="32318"/>
                </a:cubicBezTo>
                <a:cubicBezTo>
                  <a:pt x="512308" y="50166"/>
                  <a:pt x="497839" y="64635"/>
                  <a:pt x="479991" y="64635"/>
                </a:cubicBezTo>
                <a:cubicBezTo>
                  <a:pt x="462143" y="64635"/>
                  <a:pt x="447674" y="50166"/>
                  <a:pt x="447674" y="32318"/>
                </a:cubicBezTo>
                <a:cubicBezTo>
                  <a:pt x="447674" y="14470"/>
                  <a:pt x="462143" y="1"/>
                  <a:pt x="479991" y="1"/>
                </a:cubicBezTo>
                <a:close/>
                <a:moveTo>
                  <a:pt x="703828" y="0"/>
                </a:moveTo>
                <a:cubicBezTo>
                  <a:pt x="721676" y="0"/>
                  <a:pt x="736145" y="14469"/>
                  <a:pt x="736145" y="32317"/>
                </a:cubicBezTo>
                <a:cubicBezTo>
                  <a:pt x="736145" y="50165"/>
                  <a:pt x="721676" y="64634"/>
                  <a:pt x="703828" y="64634"/>
                </a:cubicBezTo>
                <a:cubicBezTo>
                  <a:pt x="685980" y="64634"/>
                  <a:pt x="671511" y="50165"/>
                  <a:pt x="671511" y="32317"/>
                </a:cubicBezTo>
                <a:cubicBezTo>
                  <a:pt x="671511" y="14469"/>
                  <a:pt x="685980" y="0"/>
                  <a:pt x="703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Lexend" pitchFamily="2" charset="0"/>
            </a:endParaRPr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92645051-6F16-4524-B1C4-736A335D1092}"/>
              </a:ext>
            </a:extLst>
          </p:cNvPr>
          <p:cNvSpPr/>
          <p:nvPr/>
        </p:nvSpPr>
        <p:spPr>
          <a:xfrm>
            <a:off x="509401" y="6150531"/>
            <a:ext cx="736145" cy="279267"/>
          </a:xfrm>
          <a:custGeom>
            <a:avLst/>
            <a:gdLst>
              <a:gd name="connsiteX0" fmla="*/ 32317 w 736145"/>
              <a:gd name="connsiteY0" fmla="*/ 214633 h 279267"/>
              <a:gd name="connsiteX1" fmla="*/ 64634 w 736145"/>
              <a:gd name="connsiteY1" fmla="*/ 246950 h 279267"/>
              <a:gd name="connsiteX2" fmla="*/ 32317 w 736145"/>
              <a:gd name="connsiteY2" fmla="*/ 279267 h 279267"/>
              <a:gd name="connsiteX3" fmla="*/ 0 w 736145"/>
              <a:gd name="connsiteY3" fmla="*/ 246950 h 279267"/>
              <a:gd name="connsiteX4" fmla="*/ 32317 w 736145"/>
              <a:gd name="connsiteY4" fmla="*/ 214633 h 279267"/>
              <a:gd name="connsiteX5" fmla="*/ 256154 w 736145"/>
              <a:gd name="connsiteY5" fmla="*/ 214632 h 279267"/>
              <a:gd name="connsiteX6" fmla="*/ 288471 w 736145"/>
              <a:gd name="connsiteY6" fmla="*/ 246949 h 279267"/>
              <a:gd name="connsiteX7" fmla="*/ 256154 w 736145"/>
              <a:gd name="connsiteY7" fmla="*/ 279266 h 279267"/>
              <a:gd name="connsiteX8" fmla="*/ 223837 w 736145"/>
              <a:gd name="connsiteY8" fmla="*/ 246949 h 279267"/>
              <a:gd name="connsiteX9" fmla="*/ 256154 w 736145"/>
              <a:gd name="connsiteY9" fmla="*/ 214632 h 279267"/>
              <a:gd name="connsiteX10" fmla="*/ 479991 w 736145"/>
              <a:gd name="connsiteY10" fmla="*/ 214631 h 279267"/>
              <a:gd name="connsiteX11" fmla="*/ 512308 w 736145"/>
              <a:gd name="connsiteY11" fmla="*/ 246948 h 279267"/>
              <a:gd name="connsiteX12" fmla="*/ 479991 w 736145"/>
              <a:gd name="connsiteY12" fmla="*/ 279265 h 279267"/>
              <a:gd name="connsiteX13" fmla="*/ 447674 w 736145"/>
              <a:gd name="connsiteY13" fmla="*/ 246948 h 279267"/>
              <a:gd name="connsiteX14" fmla="*/ 479991 w 736145"/>
              <a:gd name="connsiteY14" fmla="*/ 214631 h 279267"/>
              <a:gd name="connsiteX15" fmla="*/ 703828 w 736145"/>
              <a:gd name="connsiteY15" fmla="*/ 214630 h 279267"/>
              <a:gd name="connsiteX16" fmla="*/ 736145 w 736145"/>
              <a:gd name="connsiteY16" fmla="*/ 246947 h 279267"/>
              <a:gd name="connsiteX17" fmla="*/ 703828 w 736145"/>
              <a:gd name="connsiteY17" fmla="*/ 279264 h 279267"/>
              <a:gd name="connsiteX18" fmla="*/ 671511 w 736145"/>
              <a:gd name="connsiteY18" fmla="*/ 246947 h 279267"/>
              <a:gd name="connsiteX19" fmla="*/ 703828 w 736145"/>
              <a:gd name="connsiteY19" fmla="*/ 214630 h 279267"/>
              <a:gd name="connsiteX20" fmla="*/ 32317 w 736145"/>
              <a:gd name="connsiteY20" fmla="*/ 3 h 279267"/>
              <a:gd name="connsiteX21" fmla="*/ 64634 w 736145"/>
              <a:gd name="connsiteY21" fmla="*/ 32320 h 279267"/>
              <a:gd name="connsiteX22" fmla="*/ 32317 w 736145"/>
              <a:gd name="connsiteY22" fmla="*/ 64637 h 279267"/>
              <a:gd name="connsiteX23" fmla="*/ 0 w 736145"/>
              <a:gd name="connsiteY23" fmla="*/ 32320 h 279267"/>
              <a:gd name="connsiteX24" fmla="*/ 32317 w 736145"/>
              <a:gd name="connsiteY24" fmla="*/ 3 h 279267"/>
              <a:gd name="connsiteX25" fmla="*/ 256154 w 736145"/>
              <a:gd name="connsiteY25" fmla="*/ 2 h 279267"/>
              <a:gd name="connsiteX26" fmla="*/ 288471 w 736145"/>
              <a:gd name="connsiteY26" fmla="*/ 32319 h 279267"/>
              <a:gd name="connsiteX27" fmla="*/ 256154 w 736145"/>
              <a:gd name="connsiteY27" fmla="*/ 64636 h 279267"/>
              <a:gd name="connsiteX28" fmla="*/ 223837 w 736145"/>
              <a:gd name="connsiteY28" fmla="*/ 32319 h 279267"/>
              <a:gd name="connsiteX29" fmla="*/ 256154 w 736145"/>
              <a:gd name="connsiteY29" fmla="*/ 2 h 279267"/>
              <a:gd name="connsiteX30" fmla="*/ 479991 w 736145"/>
              <a:gd name="connsiteY30" fmla="*/ 1 h 279267"/>
              <a:gd name="connsiteX31" fmla="*/ 512308 w 736145"/>
              <a:gd name="connsiteY31" fmla="*/ 32318 h 279267"/>
              <a:gd name="connsiteX32" fmla="*/ 479991 w 736145"/>
              <a:gd name="connsiteY32" fmla="*/ 64635 h 279267"/>
              <a:gd name="connsiteX33" fmla="*/ 447674 w 736145"/>
              <a:gd name="connsiteY33" fmla="*/ 32318 h 279267"/>
              <a:gd name="connsiteX34" fmla="*/ 479991 w 736145"/>
              <a:gd name="connsiteY34" fmla="*/ 1 h 279267"/>
              <a:gd name="connsiteX35" fmla="*/ 703828 w 736145"/>
              <a:gd name="connsiteY35" fmla="*/ 0 h 279267"/>
              <a:gd name="connsiteX36" fmla="*/ 736145 w 736145"/>
              <a:gd name="connsiteY36" fmla="*/ 32317 h 279267"/>
              <a:gd name="connsiteX37" fmla="*/ 703828 w 736145"/>
              <a:gd name="connsiteY37" fmla="*/ 64634 h 279267"/>
              <a:gd name="connsiteX38" fmla="*/ 671511 w 736145"/>
              <a:gd name="connsiteY38" fmla="*/ 32317 h 279267"/>
              <a:gd name="connsiteX39" fmla="*/ 703828 w 736145"/>
              <a:gd name="connsiteY39" fmla="*/ 0 h 27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36145" h="279267">
                <a:moveTo>
                  <a:pt x="32317" y="214633"/>
                </a:moveTo>
                <a:cubicBezTo>
                  <a:pt x="50165" y="214633"/>
                  <a:pt x="64634" y="229102"/>
                  <a:pt x="64634" y="246950"/>
                </a:cubicBezTo>
                <a:cubicBezTo>
                  <a:pt x="64634" y="264798"/>
                  <a:pt x="50165" y="279267"/>
                  <a:pt x="32317" y="279267"/>
                </a:cubicBezTo>
                <a:cubicBezTo>
                  <a:pt x="14469" y="279267"/>
                  <a:pt x="0" y="264798"/>
                  <a:pt x="0" y="246950"/>
                </a:cubicBezTo>
                <a:cubicBezTo>
                  <a:pt x="0" y="229102"/>
                  <a:pt x="14469" y="214633"/>
                  <a:pt x="32317" y="214633"/>
                </a:cubicBezTo>
                <a:close/>
                <a:moveTo>
                  <a:pt x="256154" y="214632"/>
                </a:moveTo>
                <a:cubicBezTo>
                  <a:pt x="274002" y="214632"/>
                  <a:pt x="288471" y="229101"/>
                  <a:pt x="288471" y="246949"/>
                </a:cubicBezTo>
                <a:cubicBezTo>
                  <a:pt x="288471" y="264797"/>
                  <a:pt x="274002" y="279266"/>
                  <a:pt x="256154" y="279266"/>
                </a:cubicBezTo>
                <a:cubicBezTo>
                  <a:pt x="238306" y="279266"/>
                  <a:pt x="223837" y="264797"/>
                  <a:pt x="223837" y="246949"/>
                </a:cubicBezTo>
                <a:cubicBezTo>
                  <a:pt x="223837" y="229101"/>
                  <a:pt x="238306" y="214632"/>
                  <a:pt x="256154" y="214632"/>
                </a:cubicBezTo>
                <a:close/>
                <a:moveTo>
                  <a:pt x="479991" y="214631"/>
                </a:moveTo>
                <a:cubicBezTo>
                  <a:pt x="497839" y="214631"/>
                  <a:pt x="512308" y="229100"/>
                  <a:pt x="512308" y="246948"/>
                </a:cubicBezTo>
                <a:cubicBezTo>
                  <a:pt x="512308" y="264796"/>
                  <a:pt x="497839" y="279265"/>
                  <a:pt x="479991" y="279265"/>
                </a:cubicBezTo>
                <a:cubicBezTo>
                  <a:pt x="462143" y="279265"/>
                  <a:pt x="447674" y="264796"/>
                  <a:pt x="447674" y="246948"/>
                </a:cubicBezTo>
                <a:cubicBezTo>
                  <a:pt x="447674" y="229100"/>
                  <a:pt x="462143" y="214631"/>
                  <a:pt x="479991" y="214631"/>
                </a:cubicBezTo>
                <a:close/>
                <a:moveTo>
                  <a:pt x="703828" y="214630"/>
                </a:moveTo>
                <a:cubicBezTo>
                  <a:pt x="721676" y="214630"/>
                  <a:pt x="736145" y="229099"/>
                  <a:pt x="736145" y="246947"/>
                </a:cubicBezTo>
                <a:cubicBezTo>
                  <a:pt x="736145" y="264795"/>
                  <a:pt x="721676" y="279264"/>
                  <a:pt x="703828" y="279264"/>
                </a:cubicBezTo>
                <a:cubicBezTo>
                  <a:pt x="685980" y="279264"/>
                  <a:pt x="671511" y="264795"/>
                  <a:pt x="671511" y="246947"/>
                </a:cubicBezTo>
                <a:cubicBezTo>
                  <a:pt x="671511" y="229099"/>
                  <a:pt x="685980" y="214630"/>
                  <a:pt x="703828" y="214630"/>
                </a:cubicBezTo>
                <a:close/>
                <a:moveTo>
                  <a:pt x="32317" y="3"/>
                </a:moveTo>
                <a:cubicBezTo>
                  <a:pt x="50165" y="3"/>
                  <a:pt x="64634" y="14472"/>
                  <a:pt x="64634" y="32320"/>
                </a:cubicBezTo>
                <a:cubicBezTo>
                  <a:pt x="64634" y="50168"/>
                  <a:pt x="50165" y="64637"/>
                  <a:pt x="32317" y="64637"/>
                </a:cubicBezTo>
                <a:cubicBezTo>
                  <a:pt x="14469" y="64637"/>
                  <a:pt x="0" y="50168"/>
                  <a:pt x="0" y="32320"/>
                </a:cubicBezTo>
                <a:cubicBezTo>
                  <a:pt x="0" y="14472"/>
                  <a:pt x="14469" y="3"/>
                  <a:pt x="32317" y="3"/>
                </a:cubicBezTo>
                <a:close/>
                <a:moveTo>
                  <a:pt x="256154" y="2"/>
                </a:moveTo>
                <a:cubicBezTo>
                  <a:pt x="274002" y="2"/>
                  <a:pt x="288471" y="14471"/>
                  <a:pt x="288471" y="32319"/>
                </a:cubicBezTo>
                <a:cubicBezTo>
                  <a:pt x="288471" y="50167"/>
                  <a:pt x="274002" y="64636"/>
                  <a:pt x="256154" y="64636"/>
                </a:cubicBezTo>
                <a:cubicBezTo>
                  <a:pt x="238306" y="64636"/>
                  <a:pt x="223837" y="50167"/>
                  <a:pt x="223837" y="32319"/>
                </a:cubicBezTo>
                <a:cubicBezTo>
                  <a:pt x="223837" y="14471"/>
                  <a:pt x="238306" y="2"/>
                  <a:pt x="256154" y="2"/>
                </a:cubicBezTo>
                <a:close/>
                <a:moveTo>
                  <a:pt x="479991" y="1"/>
                </a:moveTo>
                <a:cubicBezTo>
                  <a:pt x="497839" y="1"/>
                  <a:pt x="512308" y="14470"/>
                  <a:pt x="512308" y="32318"/>
                </a:cubicBezTo>
                <a:cubicBezTo>
                  <a:pt x="512308" y="50166"/>
                  <a:pt x="497839" y="64635"/>
                  <a:pt x="479991" y="64635"/>
                </a:cubicBezTo>
                <a:cubicBezTo>
                  <a:pt x="462143" y="64635"/>
                  <a:pt x="447674" y="50166"/>
                  <a:pt x="447674" y="32318"/>
                </a:cubicBezTo>
                <a:cubicBezTo>
                  <a:pt x="447674" y="14470"/>
                  <a:pt x="462143" y="1"/>
                  <a:pt x="479991" y="1"/>
                </a:cubicBezTo>
                <a:close/>
                <a:moveTo>
                  <a:pt x="703828" y="0"/>
                </a:moveTo>
                <a:cubicBezTo>
                  <a:pt x="721676" y="0"/>
                  <a:pt x="736145" y="14469"/>
                  <a:pt x="736145" y="32317"/>
                </a:cubicBezTo>
                <a:cubicBezTo>
                  <a:pt x="736145" y="50165"/>
                  <a:pt x="721676" y="64634"/>
                  <a:pt x="703828" y="64634"/>
                </a:cubicBezTo>
                <a:cubicBezTo>
                  <a:pt x="685980" y="64634"/>
                  <a:pt x="671511" y="50165"/>
                  <a:pt x="671511" y="32317"/>
                </a:cubicBezTo>
                <a:cubicBezTo>
                  <a:pt x="671511" y="14469"/>
                  <a:pt x="685980" y="0"/>
                  <a:pt x="703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Lexend" pitchFamily="2" charset="0"/>
            </a:endParaRPr>
          </a:p>
        </p:txBody>
      </p:sp>
      <p:sp>
        <p:nvSpPr>
          <p:cNvPr id="59" name="-">
            <a:extLst>
              <a:ext uri="{FF2B5EF4-FFF2-40B4-BE49-F238E27FC236}">
                <a16:creationId xmlns:a16="http://schemas.microsoft.com/office/drawing/2014/main" id="{FC567463-6BC7-4FA9-A2EB-FA47C13A9101}"/>
              </a:ext>
            </a:extLst>
          </p:cNvPr>
          <p:cNvSpPr/>
          <p:nvPr/>
        </p:nvSpPr>
        <p:spPr>
          <a:xfrm>
            <a:off x="509401" y="6150531"/>
            <a:ext cx="736145" cy="279267"/>
          </a:xfrm>
          <a:custGeom>
            <a:avLst/>
            <a:gdLst>
              <a:gd name="connsiteX0" fmla="*/ 32317 w 736145"/>
              <a:gd name="connsiteY0" fmla="*/ 214633 h 279267"/>
              <a:gd name="connsiteX1" fmla="*/ 64634 w 736145"/>
              <a:gd name="connsiteY1" fmla="*/ 246950 h 279267"/>
              <a:gd name="connsiteX2" fmla="*/ 32317 w 736145"/>
              <a:gd name="connsiteY2" fmla="*/ 279267 h 279267"/>
              <a:gd name="connsiteX3" fmla="*/ 0 w 736145"/>
              <a:gd name="connsiteY3" fmla="*/ 246950 h 279267"/>
              <a:gd name="connsiteX4" fmla="*/ 32317 w 736145"/>
              <a:gd name="connsiteY4" fmla="*/ 214633 h 279267"/>
              <a:gd name="connsiteX5" fmla="*/ 256154 w 736145"/>
              <a:gd name="connsiteY5" fmla="*/ 214632 h 279267"/>
              <a:gd name="connsiteX6" fmla="*/ 288471 w 736145"/>
              <a:gd name="connsiteY6" fmla="*/ 246949 h 279267"/>
              <a:gd name="connsiteX7" fmla="*/ 256154 w 736145"/>
              <a:gd name="connsiteY7" fmla="*/ 279266 h 279267"/>
              <a:gd name="connsiteX8" fmla="*/ 223837 w 736145"/>
              <a:gd name="connsiteY8" fmla="*/ 246949 h 279267"/>
              <a:gd name="connsiteX9" fmla="*/ 256154 w 736145"/>
              <a:gd name="connsiteY9" fmla="*/ 214632 h 279267"/>
              <a:gd name="connsiteX10" fmla="*/ 479991 w 736145"/>
              <a:gd name="connsiteY10" fmla="*/ 214631 h 279267"/>
              <a:gd name="connsiteX11" fmla="*/ 512308 w 736145"/>
              <a:gd name="connsiteY11" fmla="*/ 246948 h 279267"/>
              <a:gd name="connsiteX12" fmla="*/ 479991 w 736145"/>
              <a:gd name="connsiteY12" fmla="*/ 279265 h 279267"/>
              <a:gd name="connsiteX13" fmla="*/ 447674 w 736145"/>
              <a:gd name="connsiteY13" fmla="*/ 246948 h 279267"/>
              <a:gd name="connsiteX14" fmla="*/ 479991 w 736145"/>
              <a:gd name="connsiteY14" fmla="*/ 214631 h 279267"/>
              <a:gd name="connsiteX15" fmla="*/ 703828 w 736145"/>
              <a:gd name="connsiteY15" fmla="*/ 214630 h 279267"/>
              <a:gd name="connsiteX16" fmla="*/ 736145 w 736145"/>
              <a:gd name="connsiteY16" fmla="*/ 246947 h 279267"/>
              <a:gd name="connsiteX17" fmla="*/ 703828 w 736145"/>
              <a:gd name="connsiteY17" fmla="*/ 279264 h 279267"/>
              <a:gd name="connsiteX18" fmla="*/ 671511 w 736145"/>
              <a:gd name="connsiteY18" fmla="*/ 246947 h 279267"/>
              <a:gd name="connsiteX19" fmla="*/ 703828 w 736145"/>
              <a:gd name="connsiteY19" fmla="*/ 214630 h 279267"/>
              <a:gd name="connsiteX20" fmla="*/ 32317 w 736145"/>
              <a:gd name="connsiteY20" fmla="*/ 3 h 279267"/>
              <a:gd name="connsiteX21" fmla="*/ 64634 w 736145"/>
              <a:gd name="connsiteY21" fmla="*/ 32320 h 279267"/>
              <a:gd name="connsiteX22" fmla="*/ 32317 w 736145"/>
              <a:gd name="connsiteY22" fmla="*/ 64637 h 279267"/>
              <a:gd name="connsiteX23" fmla="*/ 0 w 736145"/>
              <a:gd name="connsiteY23" fmla="*/ 32320 h 279267"/>
              <a:gd name="connsiteX24" fmla="*/ 32317 w 736145"/>
              <a:gd name="connsiteY24" fmla="*/ 3 h 279267"/>
              <a:gd name="connsiteX25" fmla="*/ 256154 w 736145"/>
              <a:gd name="connsiteY25" fmla="*/ 2 h 279267"/>
              <a:gd name="connsiteX26" fmla="*/ 288471 w 736145"/>
              <a:gd name="connsiteY26" fmla="*/ 32319 h 279267"/>
              <a:gd name="connsiteX27" fmla="*/ 256154 w 736145"/>
              <a:gd name="connsiteY27" fmla="*/ 64636 h 279267"/>
              <a:gd name="connsiteX28" fmla="*/ 223837 w 736145"/>
              <a:gd name="connsiteY28" fmla="*/ 32319 h 279267"/>
              <a:gd name="connsiteX29" fmla="*/ 256154 w 736145"/>
              <a:gd name="connsiteY29" fmla="*/ 2 h 279267"/>
              <a:gd name="connsiteX30" fmla="*/ 479991 w 736145"/>
              <a:gd name="connsiteY30" fmla="*/ 1 h 279267"/>
              <a:gd name="connsiteX31" fmla="*/ 512308 w 736145"/>
              <a:gd name="connsiteY31" fmla="*/ 32318 h 279267"/>
              <a:gd name="connsiteX32" fmla="*/ 479991 w 736145"/>
              <a:gd name="connsiteY32" fmla="*/ 64635 h 279267"/>
              <a:gd name="connsiteX33" fmla="*/ 447674 w 736145"/>
              <a:gd name="connsiteY33" fmla="*/ 32318 h 279267"/>
              <a:gd name="connsiteX34" fmla="*/ 479991 w 736145"/>
              <a:gd name="connsiteY34" fmla="*/ 1 h 279267"/>
              <a:gd name="connsiteX35" fmla="*/ 703828 w 736145"/>
              <a:gd name="connsiteY35" fmla="*/ 0 h 279267"/>
              <a:gd name="connsiteX36" fmla="*/ 736145 w 736145"/>
              <a:gd name="connsiteY36" fmla="*/ 32317 h 279267"/>
              <a:gd name="connsiteX37" fmla="*/ 703828 w 736145"/>
              <a:gd name="connsiteY37" fmla="*/ 64634 h 279267"/>
              <a:gd name="connsiteX38" fmla="*/ 671511 w 736145"/>
              <a:gd name="connsiteY38" fmla="*/ 32317 h 279267"/>
              <a:gd name="connsiteX39" fmla="*/ 703828 w 736145"/>
              <a:gd name="connsiteY39" fmla="*/ 0 h 27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36145" h="279267">
                <a:moveTo>
                  <a:pt x="32317" y="214633"/>
                </a:moveTo>
                <a:cubicBezTo>
                  <a:pt x="50165" y="214633"/>
                  <a:pt x="64634" y="229102"/>
                  <a:pt x="64634" y="246950"/>
                </a:cubicBezTo>
                <a:cubicBezTo>
                  <a:pt x="64634" y="264798"/>
                  <a:pt x="50165" y="279267"/>
                  <a:pt x="32317" y="279267"/>
                </a:cubicBezTo>
                <a:cubicBezTo>
                  <a:pt x="14469" y="279267"/>
                  <a:pt x="0" y="264798"/>
                  <a:pt x="0" y="246950"/>
                </a:cubicBezTo>
                <a:cubicBezTo>
                  <a:pt x="0" y="229102"/>
                  <a:pt x="14469" y="214633"/>
                  <a:pt x="32317" y="214633"/>
                </a:cubicBezTo>
                <a:close/>
                <a:moveTo>
                  <a:pt x="256154" y="214632"/>
                </a:moveTo>
                <a:cubicBezTo>
                  <a:pt x="274002" y="214632"/>
                  <a:pt x="288471" y="229101"/>
                  <a:pt x="288471" y="246949"/>
                </a:cubicBezTo>
                <a:cubicBezTo>
                  <a:pt x="288471" y="264797"/>
                  <a:pt x="274002" y="279266"/>
                  <a:pt x="256154" y="279266"/>
                </a:cubicBezTo>
                <a:cubicBezTo>
                  <a:pt x="238306" y="279266"/>
                  <a:pt x="223837" y="264797"/>
                  <a:pt x="223837" y="246949"/>
                </a:cubicBezTo>
                <a:cubicBezTo>
                  <a:pt x="223837" y="229101"/>
                  <a:pt x="238306" y="214632"/>
                  <a:pt x="256154" y="214632"/>
                </a:cubicBezTo>
                <a:close/>
                <a:moveTo>
                  <a:pt x="479991" y="214631"/>
                </a:moveTo>
                <a:cubicBezTo>
                  <a:pt x="497839" y="214631"/>
                  <a:pt x="512308" y="229100"/>
                  <a:pt x="512308" y="246948"/>
                </a:cubicBezTo>
                <a:cubicBezTo>
                  <a:pt x="512308" y="264796"/>
                  <a:pt x="497839" y="279265"/>
                  <a:pt x="479991" y="279265"/>
                </a:cubicBezTo>
                <a:cubicBezTo>
                  <a:pt x="462143" y="279265"/>
                  <a:pt x="447674" y="264796"/>
                  <a:pt x="447674" y="246948"/>
                </a:cubicBezTo>
                <a:cubicBezTo>
                  <a:pt x="447674" y="229100"/>
                  <a:pt x="462143" y="214631"/>
                  <a:pt x="479991" y="214631"/>
                </a:cubicBezTo>
                <a:close/>
                <a:moveTo>
                  <a:pt x="703828" y="214630"/>
                </a:moveTo>
                <a:cubicBezTo>
                  <a:pt x="721676" y="214630"/>
                  <a:pt x="736145" y="229099"/>
                  <a:pt x="736145" y="246947"/>
                </a:cubicBezTo>
                <a:cubicBezTo>
                  <a:pt x="736145" y="264795"/>
                  <a:pt x="721676" y="279264"/>
                  <a:pt x="703828" y="279264"/>
                </a:cubicBezTo>
                <a:cubicBezTo>
                  <a:pt x="685980" y="279264"/>
                  <a:pt x="671511" y="264795"/>
                  <a:pt x="671511" y="246947"/>
                </a:cubicBezTo>
                <a:cubicBezTo>
                  <a:pt x="671511" y="229099"/>
                  <a:pt x="685980" y="214630"/>
                  <a:pt x="703828" y="214630"/>
                </a:cubicBezTo>
                <a:close/>
                <a:moveTo>
                  <a:pt x="32317" y="3"/>
                </a:moveTo>
                <a:cubicBezTo>
                  <a:pt x="50165" y="3"/>
                  <a:pt x="64634" y="14472"/>
                  <a:pt x="64634" y="32320"/>
                </a:cubicBezTo>
                <a:cubicBezTo>
                  <a:pt x="64634" y="50168"/>
                  <a:pt x="50165" y="64637"/>
                  <a:pt x="32317" y="64637"/>
                </a:cubicBezTo>
                <a:cubicBezTo>
                  <a:pt x="14469" y="64637"/>
                  <a:pt x="0" y="50168"/>
                  <a:pt x="0" y="32320"/>
                </a:cubicBezTo>
                <a:cubicBezTo>
                  <a:pt x="0" y="14472"/>
                  <a:pt x="14469" y="3"/>
                  <a:pt x="32317" y="3"/>
                </a:cubicBezTo>
                <a:close/>
                <a:moveTo>
                  <a:pt x="256154" y="2"/>
                </a:moveTo>
                <a:cubicBezTo>
                  <a:pt x="274002" y="2"/>
                  <a:pt x="288471" y="14471"/>
                  <a:pt x="288471" y="32319"/>
                </a:cubicBezTo>
                <a:cubicBezTo>
                  <a:pt x="288471" y="50167"/>
                  <a:pt x="274002" y="64636"/>
                  <a:pt x="256154" y="64636"/>
                </a:cubicBezTo>
                <a:cubicBezTo>
                  <a:pt x="238306" y="64636"/>
                  <a:pt x="223837" y="50167"/>
                  <a:pt x="223837" y="32319"/>
                </a:cubicBezTo>
                <a:cubicBezTo>
                  <a:pt x="223837" y="14471"/>
                  <a:pt x="238306" y="2"/>
                  <a:pt x="256154" y="2"/>
                </a:cubicBezTo>
                <a:close/>
                <a:moveTo>
                  <a:pt x="479991" y="1"/>
                </a:moveTo>
                <a:cubicBezTo>
                  <a:pt x="497839" y="1"/>
                  <a:pt x="512308" y="14470"/>
                  <a:pt x="512308" y="32318"/>
                </a:cubicBezTo>
                <a:cubicBezTo>
                  <a:pt x="512308" y="50166"/>
                  <a:pt x="497839" y="64635"/>
                  <a:pt x="479991" y="64635"/>
                </a:cubicBezTo>
                <a:cubicBezTo>
                  <a:pt x="462143" y="64635"/>
                  <a:pt x="447674" y="50166"/>
                  <a:pt x="447674" y="32318"/>
                </a:cubicBezTo>
                <a:cubicBezTo>
                  <a:pt x="447674" y="14470"/>
                  <a:pt x="462143" y="1"/>
                  <a:pt x="479991" y="1"/>
                </a:cubicBezTo>
                <a:close/>
                <a:moveTo>
                  <a:pt x="703828" y="0"/>
                </a:moveTo>
                <a:cubicBezTo>
                  <a:pt x="721676" y="0"/>
                  <a:pt x="736145" y="14469"/>
                  <a:pt x="736145" y="32317"/>
                </a:cubicBezTo>
                <a:cubicBezTo>
                  <a:pt x="736145" y="50165"/>
                  <a:pt x="721676" y="64634"/>
                  <a:pt x="703828" y="64634"/>
                </a:cubicBezTo>
                <a:cubicBezTo>
                  <a:pt x="685980" y="64634"/>
                  <a:pt x="671511" y="50165"/>
                  <a:pt x="671511" y="32317"/>
                </a:cubicBezTo>
                <a:cubicBezTo>
                  <a:pt x="671511" y="14469"/>
                  <a:pt x="685980" y="0"/>
                  <a:pt x="703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Lexend" pitchFamily="2" charset="0"/>
            </a:endParaRPr>
          </a:p>
        </p:txBody>
      </p:sp>
      <p:sp>
        <p:nvSpPr>
          <p:cNvPr id="60" name="-">
            <a:extLst>
              <a:ext uri="{FF2B5EF4-FFF2-40B4-BE49-F238E27FC236}">
                <a16:creationId xmlns:a16="http://schemas.microsoft.com/office/drawing/2014/main" id="{6B75F778-ACC8-4E69-A07C-03741D8B423A}"/>
              </a:ext>
            </a:extLst>
          </p:cNvPr>
          <p:cNvSpPr/>
          <p:nvPr/>
        </p:nvSpPr>
        <p:spPr>
          <a:xfrm>
            <a:off x="509401" y="6150531"/>
            <a:ext cx="736145" cy="279267"/>
          </a:xfrm>
          <a:custGeom>
            <a:avLst/>
            <a:gdLst>
              <a:gd name="connsiteX0" fmla="*/ 32317 w 736145"/>
              <a:gd name="connsiteY0" fmla="*/ 214633 h 279267"/>
              <a:gd name="connsiteX1" fmla="*/ 64634 w 736145"/>
              <a:gd name="connsiteY1" fmla="*/ 246950 h 279267"/>
              <a:gd name="connsiteX2" fmla="*/ 32317 w 736145"/>
              <a:gd name="connsiteY2" fmla="*/ 279267 h 279267"/>
              <a:gd name="connsiteX3" fmla="*/ 0 w 736145"/>
              <a:gd name="connsiteY3" fmla="*/ 246950 h 279267"/>
              <a:gd name="connsiteX4" fmla="*/ 32317 w 736145"/>
              <a:gd name="connsiteY4" fmla="*/ 214633 h 279267"/>
              <a:gd name="connsiteX5" fmla="*/ 256154 w 736145"/>
              <a:gd name="connsiteY5" fmla="*/ 214632 h 279267"/>
              <a:gd name="connsiteX6" fmla="*/ 288471 w 736145"/>
              <a:gd name="connsiteY6" fmla="*/ 246949 h 279267"/>
              <a:gd name="connsiteX7" fmla="*/ 256154 w 736145"/>
              <a:gd name="connsiteY7" fmla="*/ 279266 h 279267"/>
              <a:gd name="connsiteX8" fmla="*/ 223837 w 736145"/>
              <a:gd name="connsiteY8" fmla="*/ 246949 h 279267"/>
              <a:gd name="connsiteX9" fmla="*/ 256154 w 736145"/>
              <a:gd name="connsiteY9" fmla="*/ 214632 h 279267"/>
              <a:gd name="connsiteX10" fmla="*/ 479991 w 736145"/>
              <a:gd name="connsiteY10" fmla="*/ 214631 h 279267"/>
              <a:gd name="connsiteX11" fmla="*/ 512308 w 736145"/>
              <a:gd name="connsiteY11" fmla="*/ 246948 h 279267"/>
              <a:gd name="connsiteX12" fmla="*/ 479991 w 736145"/>
              <a:gd name="connsiteY12" fmla="*/ 279265 h 279267"/>
              <a:gd name="connsiteX13" fmla="*/ 447674 w 736145"/>
              <a:gd name="connsiteY13" fmla="*/ 246948 h 279267"/>
              <a:gd name="connsiteX14" fmla="*/ 479991 w 736145"/>
              <a:gd name="connsiteY14" fmla="*/ 214631 h 279267"/>
              <a:gd name="connsiteX15" fmla="*/ 703828 w 736145"/>
              <a:gd name="connsiteY15" fmla="*/ 214630 h 279267"/>
              <a:gd name="connsiteX16" fmla="*/ 736145 w 736145"/>
              <a:gd name="connsiteY16" fmla="*/ 246947 h 279267"/>
              <a:gd name="connsiteX17" fmla="*/ 703828 w 736145"/>
              <a:gd name="connsiteY17" fmla="*/ 279264 h 279267"/>
              <a:gd name="connsiteX18" fmla="*/ 671511 w 736145"/>
              <a:gd name="connsiteY18" fmla="*/ 246947 h 279267"/>
              <a:gd name="connsiteX19" fmla="*/ 703828 w 736145"/>
              <a:gd name="connsiteY19" fmla="*/ 214630 h 279267"/>
              <a:gd name="connsiteX20" fmla="*/ 32317 w 736145"/>
              <a:gd name="connsiteY20" fmla="*/ 3 h 279267"/>
              <a:gd name="connsiteX21" fmla="*/ 64634 w 736145"/>
              <a:gd name="connsiteY21" fmla="*/ 32320 h 279267"/>
              <a:gd name="connsiteX22" fmla="*/ 32317 w 736145"/>
              <a:gd name="connsiteY22" fmla="*/ 64637 h 279267"/>
              <a:gd name="connsiteX23" fmla="*/ 0 w 736145"/>
              <a:gd name="connsiteY23" fmla="*/ 32320 h 279267"/>
              <a:gd name="connsiteX24" fmla="*/ 32317 w 736145"/>
              <a:gd name="connsiteY24" fmla="*/ 3 h 279267"/>
              <a:gd name="connsiteX25" fmla="*/ 256154 w 736145"/>
              <a:gd name="connsiteY25" fmla="*/ 2 h 279267"/>
              <a:gd name="connsiteX26" fmla="*/ 288471 w 736145"/>
              <a:gd name="connsiteY26" fmla="*/ 32319 h 279267"/>
              <a:gd name="connsiteX27" fmla="*/ 256154 w 736145"/>
              <a:gd name="connsiteY27" fmla="*/ 64636 h 279267"/>
              <a:gd name="connsiteX28" fmla="*/ 223837 w 736145"/>
              <a:gd name="connsiteY28" fmla="*/ 32319 h 279267"/>
              <a:gd name="connsiteX29" fmla="*/ 256154 w 736145"/>
              <a:gd name="connsiteY29" fmla="*/ 2 h 279267"/>
              <a:gd name="connsiteX30" fmla="*/ 479991 w 736145"/>
              <a:gd name="connsiteY30" fmla="*/ 1 h 279267"/>
              <a:gd name="connsiteX31" fmla="*/ 512308 w 736145"/>
              <a:gd name="connsiteY31" fmla="*/ 32318 h 279267"/>
              <a:gd name="connsiteX32" fmla="*/ 479991 w 736145"/>
              <a:gd name="connsiteY32" fmla="*/ 64635 h 279267"/>
              <a:gd name="connsiteX33" fmla="*/ 447674 w 736145"/>
              <a:gd name="connsiteY33" fmla="*/ 32318 h 279267"/>
              <a:gd name="connsiteX34" fmla="*/ 479991 w 736145"/>
              <a:gd name="connsiteY34" fmla="*/ 1 h 279267"/>
              <a:gd name="connsiteX35" fmla="*/ 703828 w 736145"/>
              <a:gd name="connsiteY35" fmla="*/ 0 h 279267"/>
              <a:gd name="connsiteX36" fmla="*/ 736145 w 736145"/>
              <a:gd name="connsiteY36" fmla="*/ 32317 h 279267"/>
              <a:gd name="connsiteX37" fmla="*/ 703828 w 736145"/>
              <a:gd name="connsiteY37" fmla="*/ 64634 h 279267"/>
              <a:gd name="connsiteX38" fmla="*/ 671511 w 736145"/>
              <a:gd name="connsiteY38" fmla="*/ 32317 h 279267"/>
              <a:gd name="connsiteX39" fmla="*/ 703828 w 736145"/>
              <a:gd name="connsiteY39" fmla="*/ 0 h 27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36145" h="279267">
                <a:moveTo>
                  <a:pt x="32317" y="214633"/>
                </a:moveTo>
                <a:cubicBezTo>
                  <a:pt x="50165" y="214633"/>
                  <a:pt x="64634" y="229102"/>
                  <a:pt x="64634" y="246950"/>
                </a:cubicBezTo>
                <a:cubicBezTo>
                  <a:pt x="64634" y="264798"/>
                  <a:pt x="50165" y="279267"/>
                  <a:pt x="32317" y="279267"/>
                </a:cubicBezTo>
                <a:cubicBezTo>
                  <a:pt x="14469" y="279267"/>
                  <a:pt x="0" y="264798"/>
                  <a:pt x="0" y="246950"/>
                </a:cubicBezTo>
                <a:cubicBezTo>
                  <a:pt x="0" y="229102"/>
                  <a:pt x="14469" y="214633"/>
                  <a:pt x="32317" y="214633"/>
                </a:cubicBezTo>
                <a:close/>
                <a:moveTo>
                  <a:pt x="256154" y="214632"/>
                </a:moveTo>
                <a:cubicBezTo>
                  <a:pt x="274002" y="214632"/>
                  <a:pt x="288471" y="229101"/>
                  <a:pt x="288471" y="246949"/>
                </a:cubicBezTo>
                <a:cubicBezTo>
                  <a:pt x="288471" y="264797"/>
                  <a:pt x="274002" y="279266"/>
                  <a:pt x="256154" y="279266"/>
                </a:cubicBezTo>
                <a:cubicBezTo>
                  <a:pt x="238306" y="279266"/>
                  <a:pt x="223837" y="264797"/>
                  <a:pt x="223837" y="246949"/>
                </a:cubicBezTo>
                <a:cubicBezTo>
                  <a:pt x="223837" y="229101"/>
                  <a:pt x="238306" y="214632"/>
                  <a:pt x="256154" y="214632"/>
                </a:cubicBezTo>
                <a:close/>
                <a:moveTo>
                  <a:pt x="479991" y="214631"/>
                </a:moveTo>
                <a:cubicBezTo>
                  <a:pt x="497839" y="214631"/>
                  <a:pt x="512308" y="229100"/>
                  <a:pt x="512308" y="246948"/>
                </a:cubicBezTo>
                <a:cubicBezTo>
                  <a:pt x="512308" y="264796"/>
                  <a:pt x="497839" y="279265"/>
                  <a:pt x="479991" y="279265"/>
                </a:cubicBezTo>
                <a:cubicBezTo>
                  <a:pt x="462143" y="279265"/>
                  <a:pt x="447674" y="264796"/>
                  <a:pt x="447674" y="246948"/>
                </a:cubicBezTo>
                <a:cubicBezTo>
                  <a:pt x="447674" y="229100"/>
                  <a:pt x="462143" y="214631"/>
                  <a:pt x="479991" y="214631"/>
                </a:cubicBezTo>
                <a:close/>
                <a:moveTo>
                  <a:pt x="703828" y="214630"/>
                </a:moveTo>
                <a:cubicBezTo>
                  <a:pt x="721676" y="214630"/>
                  <a:pt x="736145" y="229099"/>
                  <a:pt x="736145" y="246947"/>
                </a:cubicBezTo>
                <a:cubicBezTo>
                  <a:pt x="736145" y="264795"/>
                  <a:pt x="721676" y="279264"/>
                  <a:pt x="703828" y="279264"/>
                </a:cubicBezTo>
                <a:cubicBezTo>
                  <a:pt x="685980" y="279264"/>
                  <a:pt x="671511" y="264795"/>
                  <a:pt x="671511" y="246947"/>
                </a:cubicBezTo>
                <a:cubicBezTo>
                  <a:pt x="671511" y="229099"/>
                  <a:pt x="685980" y="214630"/>
                  <a:pt x="703828" y="214630"/>
                </a:cubicBezTo>
                <a:close/>
                <a:moveTo>
                  <a:pt x="32317" y="3"/>
                </a:moveTo>
                <a:cubicBezTo>
                  <a:pt x="50165" y="3"/>
                  <a:pt x="64634" y="14472"/>
                  <a:pt x="64634" y="32320"/>
                </a:cubicBezTo>
                <a:cubicBezTo>
                  <a:pt x="64634" y="50168"/>
                  <a:pt x="50165" y="64637"/>
                  <a:pt x="32317" y="64637"/>
                </a:cubicBezTo>
                <a:cubicBezTo>
                  <a:pt x="14469" y="64637"/>
                  <a:pt x="0" y="50168"/>
                  <a:pt x="0" y="32320"/>
                </a:cubicBezTo>
                <a:cubicBezTo>
                  <a:pt x="0" y="14472"/>
                  <a:pt x="14469" y="3"/>
                  <a:pt x="32317" y="3"/>
                </a:cubicBezTo>
                <a:close/>
                <a:moveTo>
                  <a:pt x="256154" y="2"/>
                </a:moveTo>
                <a:cubicBezTo>
                  <a:pt x="274002" y="2"/>
                  <a:pt x="288471" y="14471"/>
                  <a:pt x="288471" y="32319"/>
                </a:cubicBezTo>
                <a:cubicBezTo>
                  <a:pt x="288471" y="50167"/>
                  <a:pt x="274002" y="64636"/>
                  <a:pt x="256154" y="64636"/>
                </a:cubicBezTo>
                <a:cubicBezTo>
                  <a:pt x="238306" y="64636"/>
                  <a:pt x="223837" y="50167"/>
                  <a:pt x="223837" y="32319"/>
                </a:cubicBezTo>
                <a:cubicBezTo>
                  <a:pt x="223837" y="14471"/>
                  <a:pt x="238306" y="2"/>
                  <a:pt x="256154" y="2"/>
                </a:cubicBezTo>
                <a:close/>
                <a:moveTo>
                  <a:pt x="479991" y="1"/>
                </a:moveTo>
                <a:cubicBezTo>
                  <a:pt x="497839" y="1"/>
                  <a:pt x="512308" y="14470"/>
                  <a:pt x="512308" y="32318"/>
                </a:cubicBezTo>
                <a:cubicBezTo>
                  <a:pt x="512308" y="50166"/>
                  <a:pt x="497839" y="64635"/>
                  <a:pt x="479991" y="64635"/>
                </a:cubicBezTo>
                <a:cubicBezTo>
                  <a:pt x="462143" y="64635"/>
                  <a:pt x="447674" y="50166"/>
                  <a:pt x="447674" y="32318"/>
                </a:cubicBezTo>
                <a:cubicBezTo>
                  <a:pt x="447674" y="14470"/>
                  <a:pt x="462143" y="1"/>
                  <a:pt x="479991" y="1"/>
                </a:cubicBezTo>
                <a:close/>
                <a:moveTo>
                  <a:pt x="703828" y="0"/>
                </a:moveTo>
                <a:cubicBezTo>
                  <a:pt x="721676" y="0"/>
                  <a:pt x="736145" y="14469"/>
                  <a:pt x="736145" y="32317"/>
                </a:cubicBezTo>
                <a:cubicBezTo>
                  <a:pt x="736145" y="50165"/>
                  <a:pt x="721676" y="64634"/>
                  <a:pt x="703828" y="64634"/>
                </a:cubicBezTo>
                <a:cubicBezTo>
                  <a:pt x="685980" y="64634"/>
                  <a:pt x="671511" y="50165"/>
                  <a:pt x="671511" y="32317"/>
                </a:cubicBezTo>
                <a:cubicBezTo>
                  <a:pt x="671511" y="14469"/>
                  <a:pt x="685980" y="0"/>
                  <a:pt x="703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Lexend" pitchFamily="2" charset="0"/>
            </a:endParaRPr>
          </a:p>
        </p:txBody>
      </p:sp>
      <p:sp>
        <p:nvSpPr>
          <p:cNvPr id="61" name="-">
            <a:extLst>
              <a:ext uri="{FF2B5EF4-FFF2-40B4-BE49-F238E27FC236}">
                <a16:creationId xmlns:a16="http://schemas.microsoft.com/office/drawing/2014/main" id="{714F0DCD-D85B-411E-B21D-856DCFAA7D60}"/>
              </a:ext>
            </a:extLst>
          </p:cNvPr>
          <p:cNvSpPr/>
          <p:nvPr/>
        </p:nvSpPr>
        <p:spPr>
          <a:xfrm>
            <a:off x="509401" y="6150531"/>
            <a:ext cx="736145" cy="279267"/>
          </a:xfrm>
          <a:custGeom>
            <a:avLst/>
            <a:gdLst>
              <a:gd name="connsiteX0" fmla="*/ 32317 w 736145"/>
              <a:gd name="connsiteY0" fmla="*/ 214633 h 279267"/>
              <a:gd name="connsiteX1" fmla="*/ 64634 w 736145"/>
              <a:gd name="connsiteY1" fmla="*/ 246950 h 279267"/>
              <a:gd name="connsiteX2" fmla="*/ 32317 w 736145"/>
              <a:gd name="connsiteY2" fmla="*/ 279267 h 279267"/>
              <a:gd name="connsiteX3" fmla="*/ 0 w 736145"/>
              <a:gd name="connsiteY3" fmla="*/ 246950 h 279267"/>
              <a:gd name="connsiteX4" fmla="*/ 32317 w 736145"/>
              <a:gd name="connsiteY4" fmla="*/ 214633 h 279267"/>
              <a:gd name="connsiteX5" fmla="*/ 256154 w 736145"/>
              <a:gd name="connsiteY5" fmla="*/ 214632 h 279267"/>
              <a:gd name="connsiteX6" fmla="*/ 288471 w 736145"/>
              <a:gd name="connsiteY6" fmla="*/ 246949 h 279267"/>
              <a:gd name="connsiteX7" fmla="*/ 256154 w 736145"/>
              <a:gd name="connsiteY7" fmla="*/ 279266 h 279267"/>
              <a:gd name="connsiteX8" fmla="*/ 223837 w 736145"/>
              <a:gd name="connsiteY8" fmla="*/ 246949 h 279267"/>
              <a:gd name="connsiteX9" fmla="*/ 256154 w 736145"/>
              <a:gd name="connsiteY9" fmla="*/ 214632 h 279267"/>
              <a:gd name="connsiteX10" fmla="*/ 479991 w 736145"/>
              <a:gd name="connsiteY10" fmla="*/ 214631 h 279267"/>
              <a:gd name="connsiteX11" fmla="*/ 512308 w 736145"/>
              <a:gd name="connsiteY11" fmla="*/ 246948 h 279267"/>
              <a:gd name="connsiteX12" fmla="*/ 479991 w 736145"/>
              <a:gd name="connsiteY12" fmla="*/ 279265 h 279267"/>
              <a:gd name="connsiteX13" fmla="*/ 447674 w 736145"/>
              <a:gd name="connsiteY13" fmla="*/ 246948 h 279267"/>
              <a:gd name="connsiteX14" fmla="*/ 479991 w 736145"/>
              <a:gd name="connsiteY14" fmla="*/ 214631 h 279267"/>
              <a:gd name="connsiteX15" fmla="*/ 703828 w 736145"/>
              <a:gd name="connsiteY15" fmla="*/ 214630 h 279267"/>
              <a:gd name="connsiteX16" fmla="*/ 736145 w 736145"/>
              <a:gd name="connsiteY16" fmla="*/ 246947 h 279267"/>
              <a:gd name="connsiteX17" fmla="*/ 703828 w 736145"/>
              <a:gd name="connsiteY17" fmla="*/ 279264 h 279267"/>
              <a:gd name="connsiteX18" fmla="*/ 671511 w 736145"/>
              <a:gd name="connsiteY18" fmla="*/ 246947 h 279267"/>
              <a:gd name="connsiteX19" fmla="*/ 703828 w 736145"/>
              <a:gd name="connsiteY19" fmla="*/ 214630 h 279267"/>
              <a:gd name="connsiteX20" fmla="*/ 32317 w 736145"/>
              <a:gd name="connsiteY20" fmla="*/ 3 h 279267"/>
              <a:gd name="connsiteX21" fmla="*/ 64634 w 736145"/>
              <a:gd name="connsiteY21" fmla="*/ 32320 h 279267"/>
              <a:gd name="connsiteX22" fmla="*/ 32317 w 736145"/>
              <a:gd name="connsiteY22" fmla="*/ 64637 h 279267"/>
              <a:gd name="connsiteX23" fmla="*/ 0 w 736145"/>
              <a:gd name="connsiteY23" fmla="*/ 32320 h 279267"/>
              <a:gd name="connsiteX24" fmla="*/ 32317 w 736145"/>
              <a:gd name="connsiteY24" fmla="*/ 3 h 279267"/>
              <a:gd name="connsiteX25" fmla="*/ 256154 w 736145"/>
              <a:gd name="connsiteY25" fmla="*/ 2 h 279267"/>
              <a:gd name="connsiteX26" fmla="*/ 288471 w 736145"/>
              <a:gd name="connsiteY26" fmla="*/ 32319 h 279267"/>
              <a:gd name="connsiteX27" fmla="*/ 256154 w 736145"/>
              <a:gd name="connsiteY27" fmla="*/ 64636 h 279267"/>
              <a:gd name="connsiteX28" fmla="*/ 223837 w 736145"/>
              <a:gd name="connsiteY28" fmla="*/ 32319 h 279267"/>
              <a:gd name="connsiteX29" fmla="*/ 256154 w 736145"/>
              <a:gd name="connsiteY29" fmla="*/ 2 h 279267"/>
              <a:gd name="connsiteX30" fmla="*/ 479991 w 736145"/>
              <a:gd name="connsiteY30" fmla="*/ 1 h 279267"/>
              <a:gd name="connsiteX31" fmla="*/ 512308 w 736145"/>
              <a:gd name="connsiteY31" fmla="*/ 32318 h 279267"/>
              <a:gd name="connsiteX32" fmla="*/ 479991 w 736145"/>
              <a:gd name="connsiteY32" fmla="*/ 64635 h 279267"/>
              <a:gd name="connsiteX33" fmla="*/ 447674 w 736145"/>
              <a:gd name="connsiteY33" fmla="*/ 32318 h 279267"/>
              <a:gd name="connsiteX34" fmla="*/ 479991 w 736145"/>
              <a:gd name="connsiteY34" fmla="*/ 1 h 279267"/>
              <a:gd name="connsiteX35" fmla="*/ 703828 w 736145"/>
              <a:gd name="connsiteY35" fmla="*/ 0 h 279267"/>
              <a:gd name="connsiteX36" fmla="*/ 736145 w 736145"/>
              <a:gd name="connsiteY36" fmla="*/ 32317 h 279267"/>
              <a:gd name="connsiteX37" fmla="*/ 703828 w 736145"/>
              <a:gd name="connsiteY37" fmla="*/ 64634 h 279267"/>
              <a:gd name="connsiteX38" fmla="*/ 671511 w 736145"/>
              <a:gd name="connsiteY38" fmla="*/ 32317 h 279267"/>
              <a:gd name="connsiteX39" fmla="*/ 703828 w 736145"/>
              <a:gd name="connsiteY39" fmla="*/ 0 h 27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36145" h="279267">
                <a:moveTo>
                  <a:pt x="32317" y="214633"/>
                </a:moveTo>
                <a:cubicBezTo>
                  <a:pt x="50165" y="214633"/>
                  <a:pt x="64634" y="229102"/>
                  <a:pt x="64634" y="246950"/>
                </a:cubicBezTo>
                <a:cubicBezTo>
                  <a:pt x="64634" y="264798"/>
                  <a:pt x="50165" y="279267"/>
                  <a:pt x="32317" y="279267"/>
                </a:cubicBezTo>
                <a:cubicBezTo>
                  <a:pt x="14469" y="279267"/>
                  <a:pt x="0" y="264798"/>
                  <a:pt x="0" y="246950"/>
                </a:cubicBezTo>
                <a:cubicBezTo>
                  <a:pt x="0" y="229102"/>
                  <a:pt x="14469" y="214633"/>
                  <a:pt x="32317" y="214633"/>
                </a:cubicBezTo>
                <a:close/>
                <a:moveTo>
                  <a:pt x="256154" y="214632"/>
                </a:moveTo>
                <a:cubicBezTo>
                  <a:pt x="274002" y="214632"/>
                  <a:pt x="288471" y="229101"/>
                  <a:pt x="288471" y="246949"/>
                </a:cubicBezTo>
                <a:cubicBezTo>
                  <a:pt x="288471" y="264797"/>
                  <a:pt x="274002" y="279266"/>
                  <a:pt x="256154" y="279266"/>
                </a:cubicBezTo>
                <a:cubicBezTo>
                  <a:pt x="238306" y="279266"/>
                  <a:pt x="223837" y="264797"/>
                  <a:pt x="223837" y="246949"/>
                </a:cubicBezTo>
                <a:cubicBezTo>
                  <a:pt x="223837" y="229101"/>
                  <a:pt x="238306" y="214632"/>
                  <a:pt x="256154" y="214632"/>
                </a:cubicBezTo>
                <a:close/>
                <a:moveTo>
                  <a:pt x="479991" y="214631"/>
                </a:moveTo>
                <a:cubicBezTo>
                  <a:pt x="497839" y="214631"/>
                  <a:pt x="512308" y="229100"/>
                  <a:pt x="512308" y="246948"/>
                </a:cubicBezTo>
                <a:cubicBezTo>
                  <a:pt x="512308" y="264796"/>
                  <a:pt x="497839" y="279265"/>
                  <a:pt x="479991" y="279265"/>
                </a:cubicBezTo>
                <a:cubicBezTo>
                  <a:pt x="462143" y="279265"/>
                  <a:pt x="447674" y="264796"/>
                  <a:pt x="447674" y="246948"/>
                </a:cubicBezTo>
                <a:cubicBezTo>
                  <a:pt x="447674" y="229100"/>
                  <a:pt x="462143" y="214631"/>
                  <a:pt x="479991" y="214631"/>
                </a:cubicBezTo>
                <a:close/>
                <a:moveTo>
                  <a:pt x="703828" y="214630"/>
                </a:moveTo>
                <a:cubicBezTo>
                  <a:pt x="721676" y="214630"/>
                  <a:pt x="736145" y="229099"/>
                  <a:pt x="736145" y="246947"/>
                </a:cubicBezTo>
                <a:cubicBezTo>
                  <a:pt x="736145" y="264795"/>
                  <a:pt x="721676" y="279264"/>
                  <a:pt x="703828" y="279264"/>
                </a:cubicBezTo>
                <a:cubicBezTo>
                  <a:pt x="685980" y="279264"/>
                  <a:pt x="671511" y="264795"/>
                  <a:pt x="671511" y="246947"/>
                </a:cubicBezTo>
                <a:cubicBezTo>
                  <a:pt x="671511" y="229099"/>
                  <a:pt x="685980" y="214630"/>
                  <a:pt x="703828" y="214630"/>
                </a:cubicBezTo>
                <a:close/>
                <a:moveTo>
                  <a:pt x="32317" y="3"/>
                </a:moveTo>
                <a:cubicBezTo>
                  <a:pt x="50165" y="3"/>
                  <a:pt x="64634" y="14472"/>
                  <a:pt x="64634" y="32320"/>
                </a:cubicBezTo>
                <a:cubicBezTo>
                  <a:pt x="64634" y="50168"/>
                  <a:pt x="50165" y="64637"/>
                  <a:pt x="32317" y="64637"/>
                </a:cubicBezTo>
                <a:cubicBezTo>
                  <a:pt x="14469" y="64637"/>
                  <a:pt x="0" y="50168"/>
                  <a:pt x="0" y="32320"/>
                </a:cubicBezTo>
                <a:cubicBezTo>
                  <a:pt x="0" y="14472"/>
                  <a:pt x="14469" y="3"/>
                  <a:pt x="32317" y="3"/>
                </a:cubicBezTo>
                <a:close/>
                <a:moveTo>
                  <a:pt x="256154" y="2"/>
                </a:moveTo>
                <a:cubicBezTo>
                  <a:pt x="274002" y="2"/>
                  <a:pt x="288471" y="14471"/>
                  <a:pt x="288471" y="32319"/>
                </a:cubicBezTo>
                <a:cubicBezTo>
                  <a:pt x="288471" y="50167"/>
                  <a:pt x="274002" y="64636"/>
                  <a:pt x="256154" y="64636"/>
                </a:cubicBezTo>
                <a:cubicBezTo>
                  <a:pt x="238306" y="64636"/>
                  <a:pt x="223837" y="50167"/>
                  <a:pt x="223837" y="32319"/>
                </a:cubicBezTo>
                <a:cubicBezTo>
                  <a:pt x="223837" y="14471"/>
                  <a:pt x="238306" y="2"/>
                  <a:pt x="256154" y="2"/>
                </a:cubicBezTo>
                <a:close/>
                <a:moveTo>
                  <a:pt x="479991" y="1"/>
                </a:moveTo>
                <a:cubicBezTo>
                  <a:pt x="497839" y="1"/>
                  <a:pt x="512308" y="14470"/>
                  <a:pt x="512308" y="32318"/>
                </a:cubicBezTo>
                <a:cubicBezTo>
                  <a:pt x="512308" y="50166"/>
                  <a:pt x="497839" y="64635"/>
                  <a:pt x="479991" y="64635"/>
                </a:cubicBezTo>
                <a:cubicBezTo>
                  <a:pt x="462143" y="64635"/>
                  <a:pt x="447674" y="50166"/>
                  <a:pt x="447674" y="32318"/>
                </a:cubicBezTo>
                <a:cubicBezTo>
                  <a:pt x="447674" y="14470"/>
                  <a:pt x="462143" y="1"/>
                  <a:pt x="479991" y="1"/>
                </a:cubicBezTo>
                <a:close/>
                <a:moveTo>
                  <a:pt x="703828" y="0"/>
                </a:moveTo>
                <a:cubicBezTo>
                  <a:pt x="721676" y="0"/>
                  <a:pt x="736145" y="14469"/>
                  <a:pt x="736145" y="32317"/>
                </a:cubicBezTo>
                <a:cubicBezTo>
                  <a:pt x="736145" y="50165"/>
                  <a:pt x="721676" y="64634"/>
                  <a:pt x="703828" y="64634"/>
                </a:cubicBezTo>
                <a:cubicBezTo>
                  <a:pt x="685980" y="64634"/>
                  <a:pt x="671511" y="50165"/>
                  <a:pt x="671511" y="32317"/>
                </a:cubicBezTo>
                <a:cubicBezTo>
                  <a:pt x="671511" y="14469"/>
                  <a:pt x="685980" y="0"/>
                  <a:pt x="703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Lexend" pitchFamily="2" charset="0"/>
            </a:endParaRP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42E3FAFF-EA07-474E-9452-4DD557347996}"/>
              </a:ext>
            </a:extLst>
          </p:cNvPr>
          <p:cNvSpPr/>
          <p:nvPr/>
        </p:nvSpPr>
        <p:spPr>
          <a:xfrm>
            <a:off x="509401" y="6150531"/>
            <a:ext cx="736145" cy="279267"/>
          </a:xfrm>
          <a:custGeom>
            <a:avLst/>
            <a:gdLst>
              <a:gd name="connsiteX0" fmla="*/ 32317 w 736145"/>
              <a:gd name="connsiteY0" fmla="*/ 214633 h 279267"/>
              <a:gd name="connsiteX1" fmla="*/ 64634 w 736145"/>
              <a:gd name="connsiteY1" fmla="*/ 246950 h 279267"/>
              <a:gd name="connsiteX2" fmla="*/ 32317 w 736145"/>
              <a:gd name="connsiteY2" fmla="*/ 279267 h 279267"/>
              <a:gd name="connsiteX3" fmla="*/ 0 w 736145"/>
              <a:gd name="connsiteY3" fmla="*/ 246950 h 279267"/>
              <a:gd name="connsiteX4" fmla="*/ 32317 w 736145"/>
              <a:gd name="connsiteY4" fmla="*/ 214633 h 279267"/>
              <a:gd name="connsiteX5" fmla="*/ 256154 w 736145"/>
              <a:gd name="connsiteY5" fmla="*/ 214632 h 279267"/>
              <a:gd name="connsiteX6" fmla="*/ 288471 w 736145"/>
              <a:gd name="connsiteY6" fmla="*/ 246949 h 279267"/>
              <a:gd name="connsiteX7" fmla="*/ 256154 w 736145"/>
              <a:gd name="connsiteY7" fmla="*/ 279266 h 279267"/>
              <a:gd name="connsiteX8" fmla="*/ 223837 w 736145"/>
              <a:gd name="connsiteY8" fmla="*/ 246949 h 279267"/>
              <a:gd name="connsiteX9" fmla="*/ 256154 w 736145"/>
              <a:gd name="connsiteY9" fmla="*/ 214632 h 279267"/>
              <a:gd name="connsiteX10" fmla="*/ 479991 w 736145"/>
              <a:gd name="connsiteY10" fmla="*/ 214631 h 279267"/>
              <a:gd name="connsiteX11" fmla="*/ 512308 w 736145"/>
              <a:gd name="connsiteY11" fmla="*/ 246948 h 279267"/>
              <a:gd name="connsiteX12" fmla="*/ 479991 w 736145"/>
              <a:gd name="connsiteY12" fmla="*/ 279265 h 279267"/>
              <a:gd name="connsiteX13" fmla="*/ 447674 w 736145"/>
              <a:gd name="connsiteY13" fmla="*/ 246948 h 279267"/>
              <a:gd name="connsiteX14" fmla="*/ 479991 w 736145"/>
              <a:gd name="connsiteY14" fmla="*/ 214631 h 279267"/>
              <a:gd name="connsiteX15" fmla="*/ 703828 w 736145"/>
              <a:gd name="connsiteY15" fmla="*/ 214630 h 279267"/>
              <a:gd name="connsiteX16" fmla="*/ 736145 w 736145"/>
              <a:gd name="connsiteY16" fmla="*/ 246947 h 279267"/>
              <a:gd name="connsiteX17" fmla="*/ 703828 w 736145"/>
              <a:gd name="connsiteY17" fmla="*/ 279264 h 279267"/>
              <a:gd name="connsiteX18" fmla="*/ 671511 w 736145"/>
              <a:gd name="connsiteY18" fmla="*/ 246947 h 279267"/>
              <a:gd name="connsiteX19" fmla="*/ 703828 w 736145"/>
              <a:gd name="connsiteY19" fmla="*/ 214630 h 279267"/>
              <a:gd name="connsiteX20" fmla="*/ 32317 w 736145"/>
              <a:gd name="connsiteY20" fmla="*/ 3 h 279267"/>
              <a:gd name="connsiteX21" fmla="*/ 64634 w 736145"/>
              <a:gd name="connsiteY21" fmla="*/ 32320 h 279267"/>
              <a:gd name="connsiteX22" fmla="*/ 32317 w 736145"/>
              <a:gd name="connsiteY22" fmla="*/ 64637 h 279267"/>
              <a:gd name="connsiteX23" fmla="*/ 0 w 736145"/>
              <a:gd name="connsiteY23" fmla="*/ 32320 h 279267"/>
              <a:gd name="connsiteX24" fmla="*/ 32317 w 736145"/>
              <a:gd name="connsiteY24" fmla="*/ 3 h 279267"/>
              <a:gd name="connsiteX25" fmla="*/ 256154 w 736145"/>
              <a:gd name="connsiteY25" fmla="*/ 2 h 279267"/>
              <a:gd name="connsiteX26" fmla="*/ 288471 w 736145"/>
              <a:gd name="connsiteY26" fmla="*/ 32319 h 279267"/>
              <a:gd name="connsiteX27" fmla="*/ 256154 w 736145"/>
              <a:gd name="connsiteY27" fmla="*/ 64636 h 279267"/>
              <a:gd name="connsiteX28" fmla="*/ 223837 w 736145"/>
              <a:gd name="connsiteY28" fmla="*/ 32319 h 279267"/>
              <a:gd name="connsiteX29" fmla="*/ 256154 w 736145"/>
              <a:gd name="connsiteY29" fmla="*/ 2 h 279267"/>
              <a:gd name="connsiteX30" fmla="*/ 479991 w 736145"/>
              <a:gd name="connsiteY30" fmla="*/ 1 h 279267"/>
              <a:gd name="connsiteX31" fmla="*/ 512308 w 736145"/>
              <a:gd name="connsiteY31" fmla="*/ 32318 h 279267"/>
              <a:gd name="connsiteX32" fmla="*/ 479991 w 736145"/>
              <a:gd name="connsiteY32" fmla="*/ 64635 h 279267"/>
              <a:gd name="connsiteX33" fmla="*/ 447674 w 736145"/>
              <a:gd name="connsiteY33" fmla="*/ 32318 h 279267"/>
              <a:gd name="connsiteX34" fmla="*/ 479991 w 736145"/>
              <a:gd name="connsiteY34" fmla="*/ 1 h 279267"/>
              <a:gd name="connsiteX35" fmla="*/ 703828 w 736145"/>
              <a:gd name="connsiteY35" fmla="*/ 0 h 279267"/>
              <a:gd name="connsiteX36" fmla="*/ 736145 w 736145"/>
              <a:gd name="connsiteY36" fmla="*/ 32317 h 279267"/>
              <a:gd name="connsiteX37" fmla="*/ 703828 w 736145"/>
              <a:gd name="connsiteY37" fmla="*/ 64634 h 279267"/>
              <a:gd name="connsiteX38" fmla="*/ 671511 w 736145"/>
              <a:gd name="connsiteY38" fmla="*/ 32317 h 279267"/>
              <a:gd name="connsiteX39" fmla="*/ 703828 w 736145"/>
              <a:gd name="connsiteY39" fmla="*/ 0 h 27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36145" h="279267">
                <a:moveTo>
                  <a:pt x="32317" y="214633"/>
                </a:moveTo>
                <a:cubicBezTo>
                  <a:pt x="50165" y="214633"/>
                  <a:pt x="64634" y="229102"/>
                  <a:pt x="64634" y="246950"/>
                </a:cubicBezTo>
                <a:cubicBezTo>
                  <a:pt x="64634" y="264798"/>
                  <a:pt x="50165" y="279267"/>
                  <a:pt x="32317" y="279267"/>
                </a:cubicBezTo>
                <a:cubicBezTo>
                  <a:pt x="14469" y="279267"/>
                  <a:pt x="0" y="264798"/>
                  <a:pt x="0" y="246950"/>
                </a:cubicBezTo>
                <a:cubicBezTo>
                  <a:pt x="0" y="229102"/>
                  <a:pt x="14469" y="214633"/>
                  <a:pt x="32317" y="214633"/>
                </a:cubicBezTo>
                <a:close/>
                <a:moveTo>
                  <a:pt x="256154" y="214632"/>
                </a:moveTo>
                <a:cubicBezTo>
                  <a:pt x="274002" y="214632"/>
                  <a:pt x="288471" y="229101"/>
                  <a:pt x="288471" y="246949"/>
                </a:cubicBezTo>
                <a:cubicBezTo>
                  <a:pt x="288471" y="264797"/>
                  <a:pt x="274002" y="279266"/>
                  <a:pt x="256154" y="279266"/>
                </a:cubicBezTo>
                <a:cubicBezTo>
                  <a:pt x="238306" y="279266"/>
                  <a:pt x="223837" y="264797"/>
                  <a:pt x="223837" y="246949"/>
                </a:cubicBezTo>
                <a:cubicBezTo>
                  <a:pt x="223837" y="229101"/>
                  <a:pt x="238306" y="214632"/>
                  <a:pt x="256154" y="214632"/>
                </a:cubicBezTo>
                <a:close/>
                <a:moveTo>
                  <a:pt x="479991" y="214631"/>
                </a:moveTo>
                <a:cubicBezTo>
                  <a:pt x="497839" y="214631"/>
                  <a:pt x="512308" y="229100"/>
                  <a:pt x="512308" y="246948"/>
                </a:cubicBezTo>
                <a:cubicBezTo>
                  <a:pt x="512308" y="264796"/>
                  <a:pt x="497839" y="279265"/>
                  <a:pt x="479991" y="279265"/>
                </a:cubicBezTo>
                <a:cubicBezTo>
                  <a:pt x="462143" y="279265"/>
                  <a:pt x="447674" y="264796"/>
                  <a:pt x="447674" y="246948"/>
                </a:cubicBezTo>
                <a:cubicBezTo>
                  <a:pt x="447674" y="229100"/>
                  <a:pt x="462143" y="214631"/>
                  <a:pt x="479991" y="214631"/>
                </a:cubicBezTo>
                <a:close/>
                <a:moveTo>
                  <a:pt x="703828" y="214630"/>
                </a:moveTo>
                <a:cubicBezTo>
                  <a:pt x="721676" y="214630"/>
                  <a:pt x="736145" y="229099"/>
                  <a:pt x="736145" y="246947"/>
                </a:cubicBezTo>
                <a:cubicBezTo>
                  <a:pt x="736145" y="264795"/>
                  <a:pt x="721676" y="279264"/>
                  <a:pt x="703828" y="279264"/>
                </a:cubicBezTo>
                <a:cubicBezTo>
                  <a:pt x="685980" y="279264"/>
                  <a:pt x="671511" y="264795"/>
                  <a:pt x="671511" y="246947"/>
                </a:cubicBezTo>
                <a:cubicBezTo>
                  <a:pt x="671511" y="229099"/>
                  <a:pt x="685980" y="214630"/>
                  <a:pt x="703828" y="214630"/>
                </a:cubicBezTo>
                <a:close/>
                <a:moveTo>
                  <a:pt x="32317" y="3"/>
                </a:moveTo>
                <a:cubicBezTo>
                  <a:pt x="50165" y="3"/>
                  <a:pt x="64634" y="14472"/>
                  <a:pt x="64634" y="32320"/>
                </a:cubicBezTo>
                <a:cubicBezTo>
                  <a:pt x="64634" y="50168"/>
                  <a:pt x="50165" y="64637"/>
                  <a:pt x="32317" y="64637"/>
                </a:cubicBezTo>
                <a:cubicBezTo>
                  <a:pt x="14469" y="64637"/>
                  <a:pt x="0" y="50168"/>
                  <a:pt x="0" y="32320"/>
                </a:cubicBezTo>
                <a:cubicBezTo>
                  <a:pt x="0" y="14472"/>
                  <a:pt x="14469" y="3"/>
                  <a:pt x="32317" y="3"/>
                </a:cubicBezTo>
                <a:close/>
                <a:moveTo>
                  <a:pt x="256154" y="2"/>
                </a:moveTo>
                <a:cubicBezTo>
                  <a:pt x="274002" y="2"/>
                  <a:pt x="288471" y="14471"/>
                  <a:pt x="288471" y="32319"/>
                </a:cubicBezTo>
                <a:cubicBezTo>
                  <a:pt x="288471" y="50167"/>
                  <a:pt x="274002" y="64636"/>
                  <a:pt x="256154" y="64636"/>
                </a:cubicBezTo>
                <a:cubicBezTo>
                  <a:pt x="238306" y="64636"/>
                  <a:pt x="223837" y="50167"/>
                  <a:pt x="223837" y="32319"/>
                </a:cubicBezTo>
                <a:cubicBezTo>
                  <a:pt x="223837" y="14471"/>
                  <a:pt x="238306" y="2"/>
                  <a:pt x="256154" y="2"/>
                </a:cubicBezTo>
                <a:close/>
                <a:moveTo>
                  <a:pt x="479991" y="1"/>
                </a:moveTo>
                <a:cubicBezTo>
                  <a:pt x="497839" y="1"/>
                  <a:pt x="512308" y="14470"/>
                  <a:pt x="512308" y="32318"/>
                </a:cubicBezTo>
                <a:cubicBezTo>
                  <a:pt x="512308" y="50166"/>
                  <a:pt x="497839" y="64635"/>
                  <a:pt x="479991" y="64635"/>
                </a:cubicBezTo>
                <a:cubicBezTo>
                  <a:pt x="462143" y="64635"/>
                  <a:pt x="447674" y="50166"/>
                  <a:pt x="447674" y="32318"/>
                </a:cubicBezTo>
                <a:cubicBezTo>
                  <a:pt x="447674" y="14470"/>
                  <a:pt x="462143" y="1"/>
                  <a:pt x="479991" y="1"/>
                </a:cubicBezTo>
                <a:close/>
                <a:moveTo>
                  <a:pt x="703828" y="0"/>
                </a:moveTo>
                <a:cubicBezTo>
                  <a:pt x="721676" y="0"/>
                  <a:pt x="736145" y="14469"/>
                  <a:pt x="736145" y="32317"/>
                </a:cubicBezTo>
                <a:cubicBezTo>
                  <a:pt x="736145" y="50165"/>
                  <a:pt x="721676" y="64634"/>
                  <a:pt x="703828" y="64634"/>
                </a:cubicBezTo>
                <a:cubicBezTo>
                  <a:pt x="685980" y="64634"/>
                  <a:pt x="671511" y="50165"/>
                  <a:pt x="671511" y="32317"/>
                </a:cubicBezTo>
                <a:cubicBezTo>
                  <a:pt x="671511" y="14469"/>
                  <a:pt x="685980" y="0"/>
                  <a:pt x="703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Lexend" pitchFamily="2" charset="0"/>
            </a:endParaRP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EA1788BE-26E9-46B0-8463-1BF770490DD3}"/>
              </a:ext>
            </a:extLst>
          </p:cNvPr>
          <p:cNvSpPr/>
          <p:nvPr/>
        </p:nvSpPr>
        <p:spPr>
          <a:xfrm>
            <a:off x="2574184" y="6470570"/>
            <a:ext cx="1849642" cy="1849642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Music">
            <a:hlinkClick r:id="" action="ppaction://media"/>
            <a:extLst>
              <a:ext uri="{FF2B5EF4-FFF2-40B4-BE49-F238E27FC236}">
                <a16:creationId xmlns:a16="http://schemas.microsoft.com/office/drawing/2014/main" id="{08B6D5A3-5C4F-47C7-B06A-77885493BDBF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14320"/>
                  <p14:fade in="250" out="1000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052175" y="-2416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5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5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70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" presetClass="entr" presetSubtype="4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accel="20000" decel="8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ccel="52000" decel="48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6" dur="1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1" accel="20000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7" presetClass="emph" presetSubtype="0" repeatCount="indefinite" fill="remove" grpId="1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667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5" dur="375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animClr clrSpc="rgb" dir="cw">
                                      <p:cBhvr>
                                        <p:cTn id="56" dur="375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set>
                                      <p:cBhvr>
                                        <p:cTn id="57" dur="375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375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6" dur="100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mph" presetSubtype="0" repeatCount="indefinite" accel="33000" decel="3100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3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0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" presetClass="path" presetSubtype="0" repeatCount="indefinite" decel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31481E-6 -4.67593E-6 C 0.00391 -4.67593E-6 0.00724 -0.00318 0.00724 -0.00723 C 0.00724 -0.01114 0.00391 -0.01432 -2.31481E-6 -0.01432 C -0.00405 -0.01432 -0.00723 -0.01114 -0.00723 -0.00723 C -0.00723 -0.00318 -0.00405 -4.67593E-6 -2.31481E-6 -4.67593E-6 Z " pathEditMode="relative" rAng="0" ptsTypes="AAAAA">
                                      <p:cBhvr>
                                        <p:cTn id="112" dur="3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2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" presetClass="path" presetSubtype="0" repeatCount="indefinite" accel="9000" decel="5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26 4.07407E-6 C 0.00299 4.07407E-6 0.00534 0.00393 0.00534 0.00972 C 0.00534 0.01504 0.00299 0.0199 0.00026 0.0199 C -0.00248 0.0199 -0.00456 0.01504 -0.00456 0.00972 C -0.00456 0.00393 -0.00248 4.07407E-6 0.00026 4.07407E-6 Z " pathEditMode="relative" rAng="0" ptsTypes="AAAAA">
                                      <p:cBhvr>
                                        <p:cTn id="120" dur="4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995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35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mph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35" presetClass="emph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5" presetClass="emph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5" presetClass="emph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5" presetClass="emph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5" presetClass="emph" presetSubtype="0" fill="hold" grpId="1" nodeType="withEffect">
                                  <p:stCondLst>
                                    <p:cond delay="9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5" presetClass="emph" presetSubtype="0" fill="hold" grpId="2" nodeType="withEffect">
                                  <p:stCondLst>
                                    <p:cond delay="10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35" presetClass="emph" presetSubtype="0" fill="hold" grpId="1" nodeType="withEffect">
                                  <p:stCondLst>
                                    <p:cond delay="11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emph" presetSubtype="0" fill="hold" grpId="2" nodeType="withEffect">
                                  <p:stCondLst>
                                    <p:cond delay="12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" presetClass="path" presetSubtype="0" repeatCount="indefinite" accel="9000" decel="5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26 4.07407E-6 C 0.00299 4.07407E-6 0.00534 -0.00232 0.00534 -0.00556 C 0.00534 -0.00857 0.00299 -0.01112 0.00026 -0.01112 C -0.00248 -0.01112 -0.00456 -0.00857 -0.00456 -0.00556 C -0.00456 -0.00232 -0.00248 4.07407E-6 0.00026 4.07407E-6 Z " pathEditMode="relative" rAng="0" ptsTypes="AAAAA">
                                      <p:cBhvr>
                                        <p:cTn id="158" dur="4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556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5" presetClass="emph" presetSubtype="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5" presetClass="emph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5" presetClass="emph" presetSubtype="0" fill="hold" grpId="2" nodeType="withEffect">
                                  <p:stCondLst>
                                    <p:cond delay="7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5" presetClass="emph" presetSubtype="0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35" presetClass="emph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5" presetClass="emph" presetSubtype="0" fill="hold" grpId="1" nodeType="withEffect">
                                  <p:stCondLst>
                                    <p:cond delay="10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35" presetClass="emph" presetSubtype="0" fill="hold" grpId="2" nodeType="withEffect">
                                  <p:stCondLst>
                                    <p:cond delay="11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5" presetClass="emph" presetSubtype="0" fill="hold" grpId="1" nodeType="withEffect">
                                  <p:stCondLst>
                                    <p:cond delay="1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emph" presetSubtype="0" fill="hold" grpId="2" nodeType="withEffect">
                                  <p:stCondLst>
                                    <p:cond delay="13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3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6" presetClass="emph" presetSubtype="0" accel="20000" decel="8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5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0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6" presetClass="emph" presetSubtype="0" accel="20000" decel="8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2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" presetClass="path" presetSubtype="0" repeatCount="indefinite" accel="9000" decel="5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7 -3.33333E-6 C -0.00104 -3.33333E-6 -0.00182 0.00348 -0.00182 0.00811 C -0.00182 0.0125 -0.00104 0.01621 -4.16667E-7 0.01621 C 0.00104 0.01621 0.00195 0.0125 0.00195 0.00811 C 0.00195 0.00348 0.00104 -3.33333E-6 -4.16667E-7 -3.33333E-6 Z " pathEditMode="relative" rAng="0" ptsTypes="AAAAA">
                                      <p:cBhvr>
                                        <p:cTn id="210" dur="4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" presetClass="path" presetSubtype="0" repeatCount="indefinite" accel="9000" decel="5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04167E-6 4.44444E-6 C -0.00261 4.44444E-6 -0.00456 -0.00162 -0.00456 -0.00348 C -0.00456 -0.00533 -0.00261 -0.00672 1.04167E-6 -0.00672 C 0.0026 -0.00672 0.00495 -0.00533 0.00495 -0.00348 C 0.00495 -0.00162 0.0026 4.44444E-6 1.04167E-6 4.44444E-6 Z " pathEditMode="relative" rAng="0" ptsTypes="AAAAA">
                                      <p:cBhvr>
                                        <p:cTn id="218" dur="4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347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0" dur="44926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2" dur="20160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4" dur="15000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6" dur="1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227" fill="hold" display="0">
                  <p:stCondLst>
                    <p:cond delay="indefinite"/>
                  </p:stCondLst>
                </p:cTn>
                <p:tgtEl>
                  <p:spTgt spid="65"/>
                </p:tgtEl>
              </p:cMediaNode>
            </p:video>
            <p:video>
              <p:cMediaNode vol="80000" mute="1">
                <p:cTn id="228" fill="hold" display="0">
                  <p:stCondLst>
                    <p:cond delay="indefinite"/>
                  </p:stCondLst>
                </p:cTn>
                <p:tgtEl>
                  <p:spTgt spid="66"/>
                </p:tgtEl>
              </p:cMediaNode>
            </p:video>
            <p:video>
              <p:cMediaNode vol="80000" mute="1">
                <p:cTn id="229" fill="hold" display="0">
                  <p:stCondLst>
                    <p:cond delay="indefinite"/>
                  </p:stCondLst>
                </p:cTn>
                <p:tgtEl>
                  <p:spTgt spid="67"/>
                </p:tgtEl>
              </p:cMediaNode>
            </p:video>
            <p:audio>
              <p:cMediaNode vol="80000" numSld="999">
                <p:cTn id="2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</p:childTnLst>
        </p:cTn>
      </p:par>
    </p:tnLst>
    <p:bldLst>
      <p:bldP spid="31" grpId="0" animBg="1"/>
      <p:bldP spid="33" grpId="0" animBg="1"/>
      <p:bldP spid="41" grpId="0" animBg="1"/>
      <p:bldP spid="41" grpId="1" animBg="1"/>
      <p:bldP spid="42" grpId="0" animBg="1"/>
      <p:bldP spid="42" grpId="1" animBg="1"/>
      <p:bldP spid="43" grpId="0" animBg="1"/>
      <p:bldP spid="63" grpId="0" animBg="1"/>
      <p:bldP spid="63" grpId="1" animBg="1"/>
      <p:bldP spid="44" grpId="0" animBg="1"/>
      <p:bldP spid="44" grpId="1" animBg="1"/>
      <p:bldP spid="6" grpId="0" animBg="1"/>
      <p:bldP spid="6" grpId="1" animBg="1"/>
      <p:bldP spid="7" grpId="0" animBg="1"/>
      <p:bldP spid="17" grpId="0" animBg="1"/>
      <p:bldP spid="17" grpId="1" animBg="1"/>
      <p:bldP spid="18" grpId="0"/>
      <p:bldP spid="19" grpId="0"/>
      <p:bldP spid="21" grpId="0"/>
      <p:bldP spid="22" grpId="0" animBg="1"/>
      <p:bldP spid="22" grpId="1" animBg="1"/>
      <p:bldP spid="22" grpId="2" animBg="1"/>
      <p:bldP spid="27" grpId="0"/>
      <p:bldP spid="27" grpId="1"/>
      <p:bldP spid="27" grpId="2"/>
      <p:bldP spid="28" grpId="0"/>
      <p:bldP spid="28" grpId="1"/>
      <p:bldP spid="28" grpId="2"/>
      <p:bldP spid="29" grpId="0"/>
      <p:bldP spid="29" grpId="1"/>
      <p:bldP spid="45" grpId="0" animBg="1"/>
      <p:bldP spid="45" grpId="1" animBg="1"/>
      <p:bldP spid="45" grpId="2" animBg="1"/>
      <p:bldP spid="52" grpId="0" animBg="1"/>
      <p:bldP spid="52" grpId="1" animBg="1"/>
      <p:bldP spid="52" grpId="3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4" grpId="0" animBg="1"/>
      <p:bldP spid="6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3327669"/>
      </p:ext>
    </p:extLst>
  </p:cSld>
  <p:clrMapOvr>
    <a:masterClrMapping/>
  </p:clrMapOvr>
  <p:transition advClick="0" advTm="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Office PowerPoint</Application>
  <PresentationFormat>Widescreen</PresentationFormat>
  <Paragraphs>15</Paragraphs>
  <Slides>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Bahnschrift</vt:lpstr>
      <vt:lpstr>Calibri</vt:lpstr>
      <vt:lpstr>Calibri Light</vt:lpstr>
      <vt:lpstr>Lexend</vt:lpstr>
      <vt:lpstr>Montserrat</vt:lpstr>
      <vt:lpstr>Roboto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1</cp:revision>
  <dcterms:created xsi:type="dcterms:W3CDTF">2022-01-18T07:52:52Z</dcterms:created>
  <dcterms:modified xsi:type="dcterms:W3CDTF">2022-01-18T07:53:08Z</dcterms:modified>
</cp:coreProperties>
</file>