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68" r:id="rId3"/>
    <p:sldId id="969" r:id="rId4"/>
    <p:sldId id="970" r:id="rId5"/>
    <p:sldId id="971" r:id="rId6"/>
    <p:sldId id="972" r:id="rId7"/>
    <p:sldId id="973" r:id="rId8"/>
    <p:sldId id="974" r:id="rId9"/>
    <p:sldId id="975" r:id="rId10"/>
    <p:sldId id="976" r:id="rId11"/>
    <p:sldId id="977" r:id="rId12"/>
    <p:sldId id="978" r:id="rId13"/>
    <p:sldId id="979" r:id="rId14"/>
    <p:sldId id="980" r:id="rId15"/>
    <p:sldId id="981" r:id="rId16"/>
    <p:sldId id="982" r:id="rId17"/>
    <p:sldId id="983" r:id="rId18"/>
    <p:sldId id="984" r:id="rId19"/>
    <p:sldId id="985" r:id="rId20"/>
    <p:sldId id="986" r:id="rId21"/>
    <p:sldId id="987" r:id="rId22"/>
    <p:sldId id="988" r:id="rId23"/>
    <p:sldId id="989" r:id="rId24"/>
    <p:sldId id="990" r:id="rId25"/>
    <p:sldId id="991" r:id="rId26"/>
    <p:sldId id="992" r:id="rId27"/>
    <p:sldId id="993" r:id="rId28"/>
    <p:sldId id="994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278A46-4EF7-4F05-82B5-4028751C8257}" v="3" dt="2024-01-12T13:36:35.0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FB278A46-4EF7-4F05-82B5-4028751C8257}"/>
    <pc:docChg chg="addSld delSld modSld">
      <pc:chgData name="맛있다 군만두" userId="88f4dfb63950bb32" providerId="LiveId" clId="{FB278A46-4EF7-4F05-82B5-4028751C8257}" dt="2024-01-12T13:36:35.003" v="2"/>
      <pc:docMkLst>
        <pc:docMk/>
      </pc:docMkLst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619255426" sldId="968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909504280" sldId="969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547246264" sldId="970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861413235" sldId="971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075114867" sldId="972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4234083477" sldId="973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2379399686" sldId="974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67503556" sldId="975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381648227" sldId="976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637561311" sldId="977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289858422" sldId="978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497409001" sldId="979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313762412" sldId="980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4223296537" sldId="981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4184317595" sldId="982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196646873" sldId="983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2537111824" sldId="984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2898503063" sldId="985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011433956" sldId="986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525577478" sldId="987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888568498" sldId="988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4053343525" sldId="989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3961103326" sldId="990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365962891" sldId="991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651270562" sldId="992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795247410" sldId="993"/>
        </pc:sldMkLst>
      </pc:sldChg>
      <pc:sldChg chg="add del setBg">
        <pc:chgData name="맛있다 군만두" userId="88f4dfb63950bb32" providerId="LiveId" clId="{FB278A46-4EF7-4F05-82B5-4028751C8257}" dt="2024-01-12T13:36:35.003" v="2"/>
        <pc:sldMkLst>
          <pc:docMk/>
          <pc:sldMk cId="1735725438" sldId="994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043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6725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15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18606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95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5311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7977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7242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2845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6398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97872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355194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1/12/2024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813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그의 궁전에 거주할 때에 다윗이 선지자 나단에게 이르되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궁에 거주하거늘 여호와의 언약궤는 휘장 아래에 있도다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19255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전에 내가 사사에게 명령하여 내 백성 이스라엘을 다스리던 때와 같지 아니하게 하고 또 네 모든 대적으로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복종하게 하리라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이르노니 여호와가 너를 위하여 한 왕조를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세울지라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637561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생명의 연한이 차서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조상들에게로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돌아가면 내가 네 뒤에 네 씨 곧 네 아들 중 하나를 세우고 그 나라를 견고하게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289858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나를 위하여 집을 건축할 것이요 나는 그의 왕위를 영원히 견고하게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497409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그의 아버지가 되고 그는 나의 아들이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인자를 그에게서 빼앗지 아니하기를 내가 네 전에 있던 자에게서 빼앗음과 같이 하지 아니할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3137624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영원히 그를 내 집과 내 나라에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왕위가 영원히 견고하리라 하셨다 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23296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나단이 이 모든 말씀과 이 모든 계시대로 다윗에게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1843175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 왕이 여호와 앞에 들어가 앉아서 이르되 여호와 하나님이여 나는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누구이오며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집은 무엇이기에 나에게 이에 이르게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196646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하나님이여 주께서 이것을 오히려 작게 여기시고 또 종의 집에 대하여 먼 장래까지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말씀하셨사오니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 하나님이여 나를 존귀한 자들 같이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여기셨나이다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종에게 베푸신 영예에 대하여 이 다윗이 다시 주께 무슨 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하오리이까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주께서는 주의 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아시나이다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주께서 주의 종을 위하여 주의 뜻대로 이 모든 큰 일을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모든 큰 일을 알게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나단이 다윗에게 아뢰되 하나님이 왕과 함께 계시니 마음에 있는 바를 모두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9095042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우리 귀로 들은 대로는 주와 같은 이가 없고 주 외에는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없나이다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땅의 어느 한 나라가 주의 백성 이스라엘과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같으리이까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하나님이 자기 백성을 구속하시려고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크고 두려운 일로 말미암아 이름을 얻으시고 애굽에서 구속하신 자기 백성 앞에서 모든 민족을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쫓아내셨사오며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주의 백성 이스라엘을 영원히 주의 백성으로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삼으셨사오니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여호와여 주께서 그들의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되셨나이다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이제 주의 종과 그의 집에 대하여 말씀하신 것을 영원히 견고하게 하시며 말씀하신 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견고하게 하시고 사람에게 영원히 주의 이름을 높여 이르기를 만군의 여호와는 이스라엘의 하나님 곧 이스라엘에게 하나님이시라 하게 하시며 주의 종 다윗의 왕조가 주 앞에서 견고히 서게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나의 하나님이여 주께서 종을 위하여 왕조를 세우실 것을 이미 듣게 하셨으므로 주의 종이 주 앞에서 이 기도로 간구할 마음이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생겼나이다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여호와여 오직 주는 하나님이시라 주께서 이 좋은 것으로 주의 종에게 허락하시고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주께서 종의 왕조에 복을 주사 주 앞에 영원히 두시기를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기뻐하시나이다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여호와여 주께서 복을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주셨사오니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복을 영원히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누리리이다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밤에 하나님의 말씀이 나단에게 임하여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547246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가서 내 종 다윗에게 말하기를 여호와의 말씀이 너는 내가 거할 집을 건축하지 말라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861413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이스라엘을 애굽에서 올라오게 한 날부터 오늘까지 집에 있지 아니하고 오직 이 장막과 저 장막에 있으며 이 성막과 저 성막에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있었나니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3075114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이스라엘 무리와 더불어 가는 모든 곳에서 내가 내 백성을 먹이라고 명령한 이스라엘 어느 사사에게 내가 말하기를 너희가 어찌하여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백향목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집을 건축하지 아니하였느냐고 말하였느냐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4234083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또한 내 종 다윗에게 이처럼 말하라 만군의 여호와께서 이처럼 말씀하시기를 내가 너를 목장 곧 양 떼를 따라다니던 데에서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 백성 이스라엘의 주권자로 삼고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379399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어디로 가든지 내가 너와 함께 있어 네 모든 대적을 네 앞에서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멸하였은즉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세상에서 존귀한 자들의 이름 같은 이름을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만들어 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675035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내 백성 이스라엘을 위하여 한 곳을 정하여 그들을 심고 그들이 그 곳에 거주하면서 다시는 옮겨가지 아니하게 하며 악한 사람들에게 전과 같이 그들을 해치지 못하게 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역대상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1381648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576</Words>
  <Application>Microsoft Office PowerPoint</Application>
  <PresentationFormat>와이드스크린</PresentationFormat>
  <Paragraphs>54</Paragraphs>
  <Slides>27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27</vt:i4>
      </vt:variant>
    </vt:vector>
  </HeadingPairs>
  <TitlesOfParts>
    <vt:vector size="33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10</cp:revision>
  <dcterms:modified xsi:type="dcterms:W3CDTF">2024-01-12T13:36:35Z</dcterms:modified>
</cp:coreProperties>
</file>