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66" r:id="rId3"/>
    <p:sldId id="767" r:id="rId4"/>
    <p:sldId id="768" r:id="rId5"/>
    <p:sldId id="769" r:id="rId6"/>
    <p:sldId id="770" r:id="rId7"/>
    <p:sldId id="771" r:id="rId8"/>
    <p:sldId id="772" r:id="rId9"/>
    <p:sldId id="773" r:id="rId10"/>
    <p:sldId id="774" r:id="rId11"/>
    <p:sldId id="775" r:id="rId12"/>
    <p:sldId id="776" r:id="rId13"/>
    <p:sldId id="777" r:id="rId14"/>
    <p:sldId id="778" r:id="rId15"/>
    <p:sldId id="779" r:id="rId16"/>
    <p:sldId id="780" r:id="rId17"/>
    <p:sldId id="781" r:id="rId18"/>
    <p:sldId id="782" r:id="rId19"/>
    <p:sldId id="783" r:id="rId20"/>
    <p:sldId id="784" r:id="rId21"/>
    <p:sldId id="785" r:id="rId22"/>
    <p:sldId id="786" r:id="rId23"/>
    <p:sldId id="787" r:id="rId24"/>
    <p:sldId id="788" r:id="rId25"/>
    <p:sldId id="789" r:id="rId26"/>
    <p:sldId id="790" r:id="rId27"/>
    <p:sldId id="791" r:id="rId28"/>
    <p:sldId id="792" r:id="rId29"/>
    <p:sldId id="793" r:id="rId30"/>
    <p:sldId id="794" r:id="rId31"/>
    <p:sldId id="795" r:id="rId32"/>
    <p:sldId id="796" r:id="rId33"/>
    <p:sldId id="797" r:id="rId34"/>
    <p:sldId id="798" r:id="rId3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tableStyles" Target="tableStyles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viewProps" Target="viewProps.xml"/><Relationship Id="rId40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30017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89528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044260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7849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18610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850051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350011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53503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779997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689196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7785126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2807600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16678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유순한 대답은 분노를 쉬게 하여도 과격한 말은 노를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격동하느니라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57572246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도를 배반하는 자는 엄한 징계를 받을 것이요 견책을 싫어하는 자는 죽을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9430585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스올과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아바돈도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앞에 드러나거든 하물며 사람의 마음이리요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6525613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거만한 자는 견책 받기를 좋아하지 아니하며 지혜 있는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가지도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2445031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마음의 즐거움은 얼굴을 빛나게 하여도 마음의 근심은 심령을 상하게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52069488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명철한 자의 마음은 지식을 요구하고 미련한 자의 입은 미련한 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즐기느니라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80410792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고난 받는 자는 그 날이 다 험악하나 마음이 즐거운 자는 항상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잔치하느니라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78265431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가산이 적어도 여호와를 경외하는 것이 크게 부하고 번뇌하는 것보다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나으니라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77654850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채소를 먹으며 서로 사랑하는 것이 살진 소를 먹으며 서로 미워하는 것보다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나으니라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85257993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분을 쉽게 내는 자는 다툼을 일으켜도 노하기를 더디 하는 자는 시비를 그치게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33869953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게으른 자의 길은 가시 울타리 같으나 정직한 자의 길은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대로니라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2781363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지혜 있는 자의 혀는 지식을 선히 베풀고 미련한 자의 입은 미련한 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쏟느니라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64122859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지혜로운 아들은 아비를 즐겁게 하여도 미련한 자는 어미를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업신여기느니라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07565642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무지한 자는 미련한 것을 즐겨 하여도 명철한 자는 그 길을 바르게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37796816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의논이 없으면 경영이 무너지고 지략이 많으면 경영이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성립하느니라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27343085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사람은 그 입의 대답으로 말미암아 기쁨을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때에 맞는 말이 얼마나 아름다운고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34690559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지혜로운 자는 위로 향한 생명 길로 말미암음으로 그 아래에 있는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스올을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떠나게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03134335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여호와는 교만한 자의 집을 허시며 과부의 지계를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정하시느니라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65944213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악한 꾀는 여호와께서 미워하시나 선한 말은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정결하니라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49598843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이익을 탐하는 자는 자기 집을 해롭게 하나 뇌물을 싫어하는 자는 살게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96496502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의인의 마음은 대답할 말을 깊이 생각하여도 악인의 입은 악을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쏟느니라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412145378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여호와는 악인을 멀리 하시고 의인의 기도를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들으시느니라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40378271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눈은 어디서든지 악인과 선인을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감찰하시느니라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62291716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눈이 밝은 것은 마음을 기쁘게 하고 좋은 기별은 뼈를 윤택하게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75212217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생명의 경계를 듣는 귀는 지혜로운 자 가운데에 있느니라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42691739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훈계 받기를 싫어하는 자는 자기의 영혼을 경히 여김이라 견책을 달게 받는 자는 지식을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45601187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여호와를 경외하는 것은 지혜의 훈계라 겸손은 존귀의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길잡이니라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6963093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온순한 혀는 곧 생명 나무이지만 패역한 혀는 마음을 상하게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1114414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아비의 훈계를 업신여기는 자는 미련한 자요 경계를 받는 자는 슬기를 얻을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9790550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의인의 집에는 많은 보물이 있어도 악인의 소득은 고통이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9033799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지혜로운 자의 입술은 지식을 전파하여도 미련한 자의 마음은 정함이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5009788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악인의 제사는 여호와께서 미워하셔도 정직한 자의 기도는 그가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기뻐하시느니라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7199665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악인의 길은 여호와께서 미워하셔도 공의를 따라가는 자는 그가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사랑하시느니라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잠언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8188188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434</Words>
  <Application>Microsoft Office PowerPoint</Application>
  <PresentationFormat>와이드스크린</PresentationFormat>
  <Paragraphs>66</Paragraphs>
  <Slides>33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33</vt:i4>
      </vt:variant>
    </vt:vector>
  </HeadingPairs>
  <TitlesOfParts>
    <vt:vector size="3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2024-10-02T11:03:24Z</dcterms:modified>
</cp:coreProperties>
</file>