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42" r:id="rId3"/>
    <p:sldId id="743" r:id="rId4"/>
    <p:sldId id="744" r:id="rId5"/>
    <p:sldId id="745" r:id="rId6"/>
    <p:sldId id="746" r:id="rId7"/>
    <p:sldId id="747" r:id="rId8"/>
    <p:sldId id="748" r:id="rId9"/>
    <p:sldId id="749" r:id="rId10"/>
    <p:sldId id="750" r:id="rId11"/>
    <p:sldId id="751" r:id="rId12"/>
    <p:sldId id="752" r:id="rId13"/>
    <p:sldId id="753" r:id="rId14"/>
    <p:sldId id="754" r:id="rId15"/>
    <p:sldId id="755" r:id="rId16"/>
    <p:sldId id="756" r:id="rId17"/>
    <p:sldId id="757" r:id="rId18"/>
    <p:sldId id="758" r:id="rId19"/>
    <p:sldId id="759" r:id="rId20"/>
    <p:sldId id="760" r:id="rId21"/>
    <p:sldId id="761" r:id="rId22"/>
    <p:sldId id="762" r:id="rId23"/>
    <p:sldId id="763" r:id="rId24"/>
    <p:sldId id="764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87A268A-A74B-458E-AE02-78B734FE93C4}" v="3" dt="2023-12-09T02:32:24.24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238" d="100"/>
          <a:sy n="238" d="100"/>
        </p:scale>
        <p:origin x="66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Relationship Id="rId30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맛있다 군만두" userId="88f4dfb63950bb32" providerId="LiveId" clId="{187A268A-A74B-458E-AE02-78B734FE93C4}"/>
    <pc:docChg chg="addSld delSld modSld">
      <pc:chgData name="맛있다 군만두" userId="88f4dfb63950bb32" providerId="LiveId" clId="{187A268A-A74B-458E-AE02-78B734FE93C4}" dt="2023-12-09T02:32:24.232" v="2"/>
      <pc:docMkLst>
        <pc:docMk/>
      </pc:docMkLst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093187520" sldId="74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970789103" sldId="74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659278779" sldId="744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605587421" sldId="745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4288861117" sldId="746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71178111" sldId="747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98125947" sldId="748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856139769" sldId="749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883854588" sldId="750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052942799" sldId="751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925987684" sldId="75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455960" sldId="75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244743012" sldId="754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052827399" sldId="755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92965771" sldId="756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314031826" sldId="757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206031484" sldId="758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882170117" sldId="759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2658895657" sldId="760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1743897017" sldId="761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383296799" sldId="762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3701308771" sldId="763"/>
        </pc:sldMkLst>
      </pc:sldChg>
      <pc:sldChg chg="add del setBg">
        <pc:chgData name="맛있다 군만두" userId="88f4dfb63950bb32" providerId="LiveId" clId="{187A268A-A74B-458E-AE02-78B734FE93C4}" dt="2023-12-09T02:32:24.232" v="2"/>
        <pc:sldMkLst>
          <pc:docMk/>
          <pc:sldMk cId="4155017395" sldId="764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8349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5927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82122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17945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236935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380385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59986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217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963937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6644975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06196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0532130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12/9/2023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9722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이미 사울을 버려 이스라엘 왕이 되지 못하게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네가 그를 위하여 언제까지 슬퍼하겠느냐 너는 뿔에 기름을 채워 가지고 가라 내가 너를 베들레헴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보내리니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내가 그의 아들 중에서 한 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보았느니라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09318752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아들 일곱을 다 사무엘 앞으로 지나가게 하나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여호와께서 이들을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0529427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네 아들들이 다 여기 있느냐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아직 막내가 남았는데 그는 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지키나이다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사람을 보내어 그를 데려오라 그가 여기 오기까지는 우리가 식사 자리에 앉지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아니하겠노라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92598768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사람을 보내어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데려오매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빛이 붉고 눈이 빼어나고 얼굴이 아름답더라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이가 그니 일어나 기름을 부으라 하시는지라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4559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기름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뿔병을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형제 중에서 그에게 부었더니 이 날 이후로 다윗이 여호와의 영에게 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감동되니라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떠나서 라마로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2447430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영이 사울에게서 떠나고 여호와께서 부리시는 악령이 그를 번뇌하게 한지라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0528273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사울의 신하들이 그에게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하나님께서 부리시는 악령이 왕을 번뇌하게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하온즉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9296577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우리 주께서는 당신 앞에서 모시는 신하들에게 명령하여 수금을 잘 타는 사람을 구하게 하소서 하나님께서 부리시는 악령이 왕에게 이를 때에 그가 손으로 타면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나으시리이다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하는지라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31403182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사울이 신하에게 이르되 나를 위하여 잘 타는 사람을 구하여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데려오라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2060314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소년 중 한 사람이 대답하여 이르되 내가 베들레헴 사람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수금을 탈 줄 알고 용기와 무용과 구변이 있는 준수한 자라 여호와께서 그와 함께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계시더이다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88217011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사울이 이에 전령들을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보내어 이르되 양 치는 네 아들 다윗을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6588956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이르되 내가 어찌 갈 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있으리이까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들으면 나를 죽이리이다 하니 여호와께서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암송아지를 끌고 가서 말하기를 내가 여호와께 제사를 드리러 왔다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9707891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떡과 한 가죽부대의 포도주와 염소 새끼를 나귀에 실리고 그의 아들 다윗을 시켜 사울에게 보내니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74389701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다윗이 사울에게 이르러 그 앞에 모셔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그를 크게 사랑하여 자기의 무기를 드는 자로 삼고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8329679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사울이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이새에게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사람을 보내어 이르되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다윗을 내 앞에 모셔 서게 하라 그가 내게 은총을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얻었느니라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70130877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하나님께서 부리시는 악령이 사울에게 이를 때에 다윗이 수금을 들고 와서 손으로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탄즉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사울이 상쾌하여 낫고 악령이 그에게서 떠나더라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41550173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제사에 청하라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행할 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가르치리니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알게 하는 자에게 나를 위하여 기름을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부을지니라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6592787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사무엘이 여호와의 말씀대로 행하여 베들레헴에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성읍 장로들이 떨며 그를 영접하여 이르되 평강을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오시나이까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6055874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이르되 평강을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위함이니라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여호와께 제사하러 왔으니 스스로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성결하게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와서 나와 함께 제사하자 하고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아들들을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성결하게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제사에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42888611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오매 사무엘이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엘리압을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보고 마음에 이르기를 여호와의 기름 부으실 자가 과연 주님 앞에 있도다 하였더니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2711781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사무엘에게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용모와 키를 보지 말라 내가 이미 그를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버렸노라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보는 것은 사람과 같지 아니하니 사람은 외모를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 여호와는 중심을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339812594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아비나답을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불러 사무엘 앞을 지나가게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이르되 이도 여호와께서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8561397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이새가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삼마로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지나게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사무엘이 이르되 이도 여호와께서 택하지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아니하셨느니라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사무엘상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16</a:t>
            </a:r>
          </a:p>
        </p:txBody>
      </p:sp>
    </p:spTree>
    <p:extLst>
      <p:ext uri="{BB962C8B-B14F-4D97-AF65-F5344CB8AC3E}">
        <p14:creationId xmlns:p14="http://schemas.microsoft.com/office/powerpoint/2010/main" val="18838545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</TotalTime>
  <Words>510</Words>
  <Application>Microsoft Office PowerPoint</Application>
  <PresentationFormat>와이드스크린</PresentationFormat>
  <Paragraphs>46</Paragraphs>
  <Slides>23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23</vt:i4>
      </vt:variant>
    </vt:vector>
  </HeadingPairs>
  <TitlesOfParts>
    <vt:vector size="2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10</cp:revision>
  <dcterms:modified xsi:type="dcterms:W3CDTF">2023-12-09T02:32:25Z</dcterms:modified>
</cp:coreProperties>
</file>